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81" r:id="rId3"/>
    <p:sldId id="257" r:id="rId4"/>
    <p:sldId id="258" r:id="rId5"/>
    <p:sldId id="259" r:id="rId6"/>
    <p:sldId id="260" r:id="rId7"/>
    <p:sldId id="261" r:id="rId8"/>
    <p:sldId id="262" r:id="rId9"/>
    <p:sldId id="263" r:id="rId10"/>
    <p:sldId id="295" r:id="rId11"/>
    <p:sldId id="264" r:id="rId12"/>
    <p:sldId id="265" r:id="rId13"/>
    <p:sldId id="266" r:id="rId14"/>
    <p:sldId id="267" r:id="rId15"/>
    <p:sldId id="282" r:id="rId16"/>
    <p:sldId id="268" r:id="rId17"/>
    <p:sldId id="269" r:id="rId18"/>
    <p:sldId id="296" r:id="rId19"/>
    <p:sldId id="270" r:id="rId20"/>
    <p:sldId id="271" r:id="rId21"/>
    <p:sldId id="272" r:id="rId22"/>
    <p:sldId id="290" r:id="rId23"/>
    <p:sldId id="291" r:id="rId24"/>
    <p:sldId id="292" r:id="rId25"/>
    <p:sldId id="293" r:id="rId26"/>
    <p:sldId id="294" r:id="rId27"/>
    <p:sldId id="273" r:id="rId28"/>
    <p:sldId id="274" r:id="rId29"/>
    <p:sldId id="275" r:id="rId30"/>
    <p:sldId id="276" r:id="rId31"/>
    <p:sldId id="277" r:id="rId32"/>
    <p:sldId id="278" r:id="rId33"/>
    <p:sldId id="279" r:id="rId34"/>
    <p:sldId id="283" r:id="rId35"/>
    <p:sldId id="284" r:id="rId36"/>
    <p:sldId id="285" r:id="rId37"/>
    <p:sldId id="286" r:id="rId38"/>
    <p:sldId id="287" r:id="rId39"/>
    <p:sldId id="288" r:id="rId40"/>
    <p:sldId id="289" r:id="rId41"/>
    <p:sldId id="280" r:id="rId42"/>
  </p:sldIdLst>
  <p:sldSz cx="18288000" cy="10287000"/>
  <p:notesSz cx="18288000" cy="10287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3" d="100"/>
          <a:sy n="23" d="100"/>
        </p:scale>
        <p:origin x="42" y="19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15462"/>
    </p:cViewPr>
  </p:sorterViewPr>
  <p:notesViewPr>
    <p:cSldViewPr>
      <p:cViewPr varScale="1">
        <p:scale>
          <a:sx n="28" d="100"/>
          <a:sy n="28" d="100"/>
        </p:scale>
        <p:origin x="90" y="17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DA8D5524-8C04-4CAF-892B-9CEC2E39C294}" type="datetimeFigureOut">
              <a:rPr lang="es-ES" smtClean="0"/>
              <a:t>08/04/2024</a:t>
            </a:fld>
            <a:endParaRPr lang="es-ES"/>
          </a:p>
        </p:txBody>
      </p:sp>
      <p:sp>
        <p:nvSpPr>
          <p:cNvPr id="4" name="Marcador de imagen de diapositiva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350BFF8A-68E3-45B1-92E8-6710EAD430DE}" type="slidenum">
              <a:rPr lang="es-ES" smtClean="0"/>
              <a:t>‹Nº›</a:t>
            </a:fld>
            <a:endParaRPr lang="es-ES"/>
          </a:p>
        </p:txBody>
      </p:sp>
    </p:spTree>
    <p:extLst>
      <p:ext uri="{BB962C8B-B14F-4D97-AF65-F5344CB8AC3E}">
        <p14:creationId xmlns:p14="http://schemas.microsoft.com/office/powerpoint/2010/main" val="374291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otro método de la recaudación impuesta por la administración tributaria como obligación a determinados contribuyentes es la retención, a través de este método captura el valor del impuesto por concepto de los ingresos de los contribuyentes de manera anticipada lo que para la administración tributaria se convierte en una ventaja porque asegura el pago del impuesto y se reduce la posibilidad de la evasión fiscal.</a:t>
            </a:r>
            <a:endParaRPr lang="es-ES" dirty="0"/>
          </a:p>
        </p:txBody>
      </p:sp>
      <p:sp>
        <p:nvSpPr>
          <p:cNvPr id="4" name="Marcador de número de diapositiva 3"/>
          <p:cNvSpPr>
            <a:spLocks noGrp="1"/>
          </p:cNvSpPr>
          <p:nvPr>
            <p:ph type="sldNum" sz="quarter" idx="10"/>
          </p:nvPr>
        </p:nvSpPr>
        <p:spPr/>
        <p:txBody>
          <a:bodyPr/>
          <a:lstStyle/>
          <a:p>
            <a:fld id="{350BFF8A-68E3-45B1-92E8-6710EAD430DE}" type="slidenum">
              <a:rPr lang="es-ES" smtClean="0"/>
              <a:t>35</a:t>
            </a:fld>
            <a:endParaRPr lang="es-ES"/>
          </a:p>
        </p:txBody>
      </p:sp>
    </p:spTree>
    <p:extLst>
      <p:ext uri="{BB962C8B-B14F-4D97-AF65-F5344CB8AC3E}">
        <p14:creationId xmlns:p14="http://schemas.microsoft.com/office/powerpoint/2010/main" val="3375594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52458" y="3145956"/>
            <a:ext cx="15183083" cy="21971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937005" y="6424700"/>
            <a:ext cx="14413989" cy="1092200"/>
          </a:xfrm>
          <a:prstGeom prst="rect">
            <a:avLst/>
          </a:prstGeom>
        </p:spPr>
        <p:txBody>
          <a:bodyPr wrap="square" lIns="0" tIns="0" rIns="0" bIns="0">
            <a:spAutoFit/>
          </a:bodyPr>
          <a:lstStyle>
            <a:lvl1pPr>
              <a:defRPr sz="3000" b="0" i="0">
                <a:solidFill>
                  <a:srgbClr val="94DDDE"/>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350" b="1" i="0">
                <a:solidFill>
                  <a:srgbClr val="8BC7F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6000" b="0" i="0">
                <a:solidFill>
                  <a:srgbClr val="31346E"/>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1C4"/>
          </a:solidFill>
        </p:spPr>
        <p:txBody>
          <a:bodyPr wrap="square" lIns="0" tIns="0" rIns="0" bIns="0" rtlCol="0"/>
          <a:lstStyle/>
          <a:p>
            <a:endParaRPr/>
          </a:p>
        </p:txBody>
      </p:sp>
      <p:sp>
        <p:nvSpPr>
          <p:cNvPr id="17" name="bg object 17"/>
          <p:cNvSpPr/>
          <p:nvPr/>
        </p:nvSpPr>
        <p:spPr>
          <a:xfrm>
            <a:off x="1229742" y="306389"/>
            <a:ext cx="1139190" cy="1465580"/>
          </a:xfrm>
          <a:custGeom>
            <a:avLst/>
            <a:gdLst/>
            <a:ahLst/>
            <a:cxnLst/>
            <a:rect l="l" t="t" r="r" b="b"/>
            <a:pathLst>
              <a:path w="1139189" h="1465580">
                <a:moveTo>
                  <a:pt x="841288" y="1465259"/>
                </a:moveTo>
                <a:lnTo>
                  <a:pt x="744654" y="1188348"/>
                </a:lnTo>
                <a:lnTo>
                  <a:pt x="197329" y="872459"/>
                </a:lnTo>
                <a:lnTo>
                  <a:pt x="157491" y="844900"/>
                </a:lnTo>
                <a:lnTo>
                  <a:pt x="120418" y="810337"/>
                </a:lnTo>
                <a:lnTo>
                  <a:pt x="86895" y="770140"/>
                </a:lnTo>
                <a:lnTo>
                  <a:pt x="57706" y="725680"/>
                </a:lnTo>
                <a:lnTo>
                  <a:pt x="33637" y="678327"/>
                </a:lnTo>
                <a:lnTo>
                  <a:pt x="15473" y="629451"/>
                </a:lnTo>
                <a:lnTo>
                  <a:pt x="3999" y="580424"/>
                </a:lnTo>
                <a:lnTo>
                  <a:pt x="0" y="532614"/>
                </a:lnTo>
                <a:lnTo>
                  <a:pt x="0" y="139173"/>
                </a:lnTo>
                <a:lnTo>
                  <a:pt x="5197" y="90415"/>
                </a:lnTo>
                <a:lnTo>
                  <a:pt x="20005" y="51436"/>
                </a:lnTo>
                <a:lnTo>
                  <a:pt x="73733" y="5547"/>
                </a:lnTo>
                <a:lnTo>
                  <a:pt x="110296" y="0"/>
                </a:lnTo>
                <a:lnTo>
                  <a:pt x="151752" y="6960"/>
                </a:lnTo>
                <a:lnTo>
                  <a:pt x="196923" y="27110"/>
                </a:lnTo>
                <a:lnTo>
                  <a:pt x="941577" y="457093"/>
                </a:lnTo>
                <a:lnTo>
                  <a:pt x="981298" y="484518"/>
                </a:lnTo>
                <a:lnTo>
                  <a:pt x="1018316" y="518980"/>
                </a:lnTo>
                <a:lnTo>
                  <a:pt x="1051832" y="559105"/>
                </a:lnTo>
                <a:lnTo>
                  <a:pt x="1081047" y="603516"/>
                </a:lnTo>
                <a:lnTo>
                  <a:pt x="1105162" y="650840"/>
                </a:lnTo>
                <a:lnTo>
                  <a:pt x="1123376" y="699700"/>
                </a:lnTo>
                <a:lnTo>
                  <a:pt x="1134890" y="748723"/>
                </a:lnTo>
                <a:lnTo>
                  <a:pt x="1138906" y="796532"/>
                </a:lnTo>
                <a:lnTo>
                  <a:pt x="1138906" y="1189972"/>
                </a:lnTo>
                <a:lnTo>
                  <a:pt x="1133708" y="1238731"/>
                </a:lnTo>
                <a:lnTo>
                  <a:pt x="1118901" y="1277710"/>
                </a:lnTo>
                <a:lnTo>
                  <a:pt x="1065173" y="1323599"/>
                </a:lnTo>
                <a:lnTo>
                  <a:pt x="1028610" y="1329146"/>
                </a:lnTo>
                <a:lnTo>
                  <a:pt x="987154" y="1322186"/>
                </a:lnTo>
                <a:lnTo>
                  <a:pt x="941983" y="1302036"/>
                </a:lnTo>
                <a:lnTo>
                  <a:pt x="937923" y="1299599"/>
                </a:lnTo>
                <a:lnTo>
                  <a:pt x="841288" y="1465259"/>
                </a:lnTo>
                <a:close/>
              </a:path>
            </a:pathLst>
          </a:custGeom>
          <a:solidFill>
            <a:srgbClr val="F0ABC1"/>
          </a:solidFill>
        </p:spPr>
        <p:txBody>
          <a:bodyPr wrap="square" lIns="0" tIns="0" rIns="0" bIns="0" rtlCol="0"/>
          <a:lstStyle/>
          <a:p>
            <a:endParaRPr/>
          </a:p>
        </p:txBody>
      </p:sp>
      <p:sp>
        <p:nvSpPr>
          <p:cNvPr id="18" name="bg object 18"/>
          <p:cNvSpPr/>
          <p:nvPr/>
        </p:nvSpPr>
        <p:spPr>
          <a:xfrm>
            <a:off x="520006" y="634622"/>
            <a:ext cx="962660" cy="1238250"/>
          </a:xfrm>
          <a:custGeom>
            <a:avLst/>
            <a:gdLst/>
            <a:ahLst/>
            <a:cxnLst/>
            <a:rect l="l" t="t" r="r" b="b"/>
            <a:pathLst>
              <a:path w="962660" h="1238250">
                <a:moveTo>
                  <a:pt x="251736" y="1238127"/>
                </a:moveTo>
                <a:lnTo>
                  <a:pt x="170125" y="1098048"/>
                </a:lnTo>
                <a:lnTo>
                  <a:pt x="166471" y="1100078"/>
                </a:lnTo>
                <a:lnTo>
                  <a:pt x="122137" y="1118842"/>
                </a:lnTo>
                <a:lnTo>
                  <a:pt x="82348" y="1122560"/>
                </a:lnTo>
                <a:lnTo>
                  <a:pt x="22677" y="1088559"/>
                </a:lnTo>
                <a:lnTo>
                  <a:pt x="5930" y="1052690"/>
                </a:lnTo>
                <a:lnTo>
                  <a:pt x="0" y="1005474"/>
                </a:lnTo>
                <a:lnTo>
                  <a:pt x="0" y="672937"/>
                </a:lnTo>
                <a:lnTo>
                  <a:pt x="4556" y="626588"/>
                </a:lnTo>
                <a:lnTo>
                  <a:pt x="17209" y="579165"/>
                </a:lnTo>
                <a:lnTo>
                  <a:pt x="36957" y="532382"/>
                </a:lnTo>
                <a:lnTo>
                  <a:pt x="62800" y="487950"/>
                </a:lnTo>
                <a:lnTo>
                  <a:pt x="93735" y="447580"/>
                </a:lnTo>
                <a:lnTo>
                  <a:pt x="128761" y="412985"/>
                </a:lnTo>
                <a:lnTo>
                  <a:pt x="166877" y="385876"/>
                </a:lnTo>
                <a:lnTo>
                  <a:pt x="795813" y="22481"/>
                </a:lnTo>
                <a:lnTo>
                  <a:pt x="840147" y="3718"/>
                </a:lnTo>
                <a:lnTo>
                  <a:pt x="879936" y="0"/>
                </a:lnTo>
                <a:lnTo>
                  <a:pt x="913612" y="10402"/>
                </a:lnTo>
                <a:lnTo>
                  <a:pt x="939607" y="34001"/>
                </a:lnTo>
                <a:lnTo>
                  <a:pt x="956354" y="69870"/>
                </a:lnTo>
                <a:lnTo>
                  <a:pt x="962284" y="117086"/>
                </a:lnTo>
                <a:lnTo>
                  <a:pt x="962284" y="449622"/>
                </a:lnTo>
                <a:lnTo>
                  <a:pt x="957878" y="495972"/>
                </a:lnTo>
                <a:lnTo>
                  <a:pt x="945333" y="543394"/>
                </a:lnTo>
                <a:lnTo>
                  <a:pt x="925657" y="590178"/>
                </a:lnTo>
                <a:lnTo>
                  <a:pt x="899858" y="634610"/>
                </a:lnTo>
                <a:lnTo>
                  <a:pt x="868945" y="674979"/>
                </a:lnTo>
                <a:lnTo>
                  <a:pt x="833928" y="709574"/>
                </a:lnTo>
                <a:lnTo>
                  <a:pt x="795813" y="736684"/>
                </a:lnTo>
                <a:lnTo>
                  <a:pt x="333348" y="1003850"/>
                </a:lnTo>
                <a:lnTo>
                  <a:pt x="251736" y="1238127"/>
                </a:lnTo>
                <a:close/>
              </a:path>
            </a:pathLst>
          </a:custGeom>
          <a:solidFill>
            <a:srgbClr val="94DDDE"/>
          </a:solidFill>
        </p:spPr>
        <p:txBody>
          <a:bodyPr wrap="square" lIns="0" tIns="0" rIns="0" bIns="0" rtlCol="0"/>
          <a:lstStyle/>
          <a:p>
            <a:endParaRPr/>
          </a:p>
        </p:txBody>
      </p:sp>
      <p:sp>
        <p:nvSpPr>
          <p:cNvPr id="19" name="bg object 19"/>
          <p:cNvSpPr/>
          <p:nvPr/>
        </p:nvSpPr>
        <p:spPr>
          <a:xfrm>
            <a:off x="810036" y="725692"/>
            <a:ext cx="1203960" cy="737870"/>
          </a:xfrm>
          <a:custGeom>
            <a:avLst/>
            <a:gdLst/>
            <a:ahLst/>
            <a:cxnLst/>
            <a:rect l="l" t="t" r="r" b="b"/>
            <a:pathLst>
              <a:path w="1203960" h="737869">
                <a:moveTo>
                  <a:pt x="988955" y="455592"/>
                </a:moveTo>
                <a:lnTo>
                  <a:pt x="823296" y="223751"/>
                </a:lnTo>
                <a:lnTo>
                  <a:pt x="794151" y="172395"/>
                </a:lnTo>
                <a:lnTo>
                  <a:pt x="777415" y="120163"/>
                </a:lnTo>
                <a:lnTo>
                  <a:pt x="774078" y="71814"/>
                </a:lnTo>
                <a:lnTo>
                  <a:pt x="785130" y="32106"/>
                </a:lnTo>
                <a:lnTo>
                  <a:pt x="808687" y="7453"/>
                </a:lnTo>
                <a:lnTo>
                  <a:pt x="840274" y="0"/>
                </a:lnTo>
                <a:lnTo>
                  <a:pt x="876689" y="8404"/>
                </a:lnTo>
                <a:lnTo>
                  <a:pt x="914728" y="31324"/>
                </a:lnTo>
                <a:lnTo>
                  <a:pt x="951187" y="67417"/>
                </a:lnTo>
                <a:lnTo>
                  <a:pt x="982865" y="115341"/>
                </a:lnTo>
                <a:lnTo>
                  <a:pt x="988955" y="126710"/>
                </a:lnTo>
                <a:lnTo>
                  <a:pt x="1081388" y="126710"/>
                </a:lnTo>
                <a:lnTo>
                  <a:pt x="1137637" y="171238"/>
                </a:lnTo>
                <a:lnTo>
                  <a:pt x="1169224" y="215207"/>
                </a:lnTo>
                <a:lnTo>
                  <a:pt x="1192781" y="267196"/>
                </a:lnTo>
                <a:lnTo>
                  <a:pt x="1203890" y="319808"/>
                </a:lnTo>
                <a:lnTo>
                  <a:pt x="1200648" y="364388"/>
                </a:lnTo>
                <a:lnTo>
                  <a:pt x="1183931" y="397321"/>
                </a:lnTo>
                <a:lnTo>
                  <a:pt x="1154614" y="414990"/>
                </a:lnTo>
                <a:lnTo>
                  <a:pt x="988955" y="455592"/>
                </a:lnTo>
                <a:close/>
              </a:path>
              <a:path w="1203960" h="737869">
                <a:moveTo>
                  <a:pt x="1081388" y="126710"/>
                </a:moveTo>
                <a:lnTo>
                  <a:pt x="988955" y="126710"/>
                </a:lnTo>
                <a:lnTo>
                  <a:pt x="995046" y="122244"/>
                </a:lnTo>
                <a:lnTo>
                  <a:pt x="1026724" y="110790"/>
                </a:lnTo>
                <a:lnTo>
                  <a:pt x="1063183" y="116695"/>
                </a:lnTo>
                <a:lnTo>
                  <a:pt x="1081388" y="126710"/>
                </a:lnTo>
                <a:close/>
              </a:path>
              <a:path w="1203960" h="737869">
                <a:moveTo>
                  <a:pt x="73516" y="737528"/>
                </a:moveTo>
                <a:lnTo>
                  <a:pt x="67330" y="732319"/>
                </a:lnTo>
                <a:lnTo>
                  <a:pt x="66055" y="721134"/>
                </a:lnTo>
                <a:lnTo>
                  <a:pt x="84732" y="584303"/>
                </a:lnTo>
                <a:lnTo>
                  <a:pt x="5151" y="541264"/>
                </a:lnTo>
                <a:lnTo>
                  <a:pt x="0" y="533930"/>
                </a:lnTo>
                <a:lnTo>
                  <a:pt x="482" y="522485"/>
                </a:lnTo>
                <a:lnTo>
                  <a:pt x="5836" y="509975"/>
                </a:lnTo>
                <a:lnTo>
                  <a:pt x="15302" y="499443"/>
                </a:lnTo>
                <a:lnTo>
                  <a:pt x="125741" y="417426"/>
                </a:lnTo>
                <a:lnTo>
                  <a:pt x="174870" y="274504"/>
                </a:lnTo>
                <a:lnTo>
                  <a:pt x="182014" y="261644"/>
                </a:lnTo>
                <a:lnTo>
                  <a:pt x="191518" y="253238"/>
                </a:lnTo>
                <a:lnTo>
                  <a:pt x="201021" y="250694"/>
                </a:lnTo>
                <a:lnTo>
                  <a:pt x="208165" y="255421"/>
                </a:lnTo>
                <a:lnTo>
                  <a:pt x="257294" y="341499"/>
                </a:lnTo>
                <a:lnTo>
                  <a:pt x="368803" y="341499"/>
                </a:lnTo>
                <a:lnTo>
                  <a:pt x="298303" y="461277"/>
                </a:lnTo>
                <a:lnTo>
                  <a:pt x="316980" y="576183"/>
                </a:lnTo>
                <a:lnTo>
                  <a:pt x="315705" y="588820"/>
                </a:lnTo>
                <a:lnTo>
                  <a:pt x="309519" y="601153"/>
                </a:lnTo>
                <a:lnTo>
                  <a:pt x="300365" y="610441"/>
                </a:lnTo>
                <a:lnTo>
                  <a:pt x="297266" y="611507"/>
                </a:lnTo>
                <a:lnTo>
                  <a:pt x="191518" y="611507"/>
                </a:lnTo>
                <a:lnTo>
                  <a:pt x="92853" y="728037"/>
                </a:lnTo>
                <a:lnTo>
                  <a:pt x="82670" y="736265"/>
                </a:lnTo>
                <a:lnTo>
                  <a:pt x="73516" y="737528"/>
                </a:lnTo>
                <a:close/>
              </a:path>
              <a:path w="1203960" h="737869">
                <a:moveTo>
                  <a:pt x="368803" y="341499"/>
                </a:moveTo>
                <a:lnTo>
                  <a:pt x="257294" y="341499"/>
                </a:lnTo>
                <a:lnTo>
                  <a:pt x="367733" y="296024"/>
                </a:lnTo>
                <a:lnTo>
                  <a:pt x="377199" y="295351"/>
                </a:lnTo>
                <a:lnTo>
                  <a:pt x="382553" y="301607"/>
                </a:lnTo>
                <a:lnTo>
                  <a:pt x="383036" y="312582"/>
                </a:lnTo>
                <a:lnTo>
                  <a:pt x="377884" y="326070"/>
                </a:lnTo>
                <a:lnTo>
                  <a:pt x="368803" y="341499"/>
                </a:lnTo>
                <a:close/>
              </a:path>
              <a:path w="1203960" h="737869">
                <a:moveTo>
                  <a:pt x="290182" y="613943"/>
                </a:moveTo>
                <a:lnTo>
                  <a:pt x="191518" y="611507"/>
                </a:lnTo>
                <a:lnTo>
                  <a:pt x="297266" y="611507"/>
                </a:lnTo>
                <a:lnTo>
                  <a:pt x="290182" y="613943"/>
                </a:lnTo>
                <a:close/>
              </a:path>
            </a:pathLst>
          </a:custGeom>
          <a:solidFill>
            <a:srgbClr val="FFFFFF"/>
          </a:solidFill>
        </p:spPr>
        <p:txBody>
          <a:bodyPr wrap="square" lIns="0" tIns="0" rIns="0" bIns="0" rtlCol="0"/>
          <a:lstStyle/>
          <a:p>
            <a:endParaRPr/>
          </a:p>
        </p:txBody>
      </p:sp>
      <p:sp>
        <p:nvSpPr>
          <p:cNvPr id="20" name="bg object 20"/>
          <p:cNvSpPr/>
          <p:nvPr/>
        </p:nvSpPr>
        <p:spPr>
          <a:xfrm>
            <a:off x="437988" y="251787"/>
            <a:ext cx="2026285" cy="1638300"/>
          </a:xfrm>
          <a:custGeom>
            <a:avLst/>
            <a:gdLst/>
            <a:ahLst/>
            <a:cxnLst/>
            <a:rect l="l" t="t" r="r" b="b"/>
            <a:pathLst>
              <a:path w="2026285" h="1638300">
                <a:moveTo>
                  <a:pt x="337488" y="1638299"/>
                </a:moveTo>
                <a:lnTo>
                  <a:pt x="331326" y="1638299"/>
                </a:lnTo>
                <a:lnTo>
                  <a:pt x="267978" y="1612899"/>
                </a:lnTo>
                <a:lnTo>
                  <a:pt x="206667" y="1511299"/>
                </a:lnTo>
                <a:lnTo>
                  <a:pt x="136425" y="1511299"/>
                </a:lnTo>
                <a:lnTo>
                  <a:pt x="131552" y="1498599"/>
                </a:lnTo>
                <a:lnTo>
                  <a:pt x="123838" y="1498599"/>
                </a:lnTo>
                <a:lnTo>
                  <a:pt x="55219" y="1460499"/>
                </a:lnTo>
                <a:lnTo>
                  <a:pt x="31517" y="1447799"/>
                </a:lnTo>
                <a:lnTo>
                  <a:pt x="14210" y="1422399"/>
                </a:lnTo>
                <a:lnTo>
                  <a:pt x="3603" y="1384299"/>
                </a:lnTo>
                <a:lnTo>
                  <a:pt x="0" y="1346199"/>
                </a:lnTo>
                <a:lnTo>
                  <a:pt x="0" y="1015999"/>
                </a:lnTo>
                <a:lnTo>
                  <a:pt x="4596" y="965199"/>
                </a:lnTo>
                <a:lnTo>
                  <a:pt x="17680" y="914399"/>
                </a:lnTo>
                <a:lnTo>
                  <a:pt x="38193" y="863599"/>
                </a:lnTo>
                <a:lnTo>
                  <a:pt x="65078" y="825499"/>
                </a:lnTo>
                <a:lnTo>
                  <a:pt x="97274" y="787399"/>
                </a:lnTo>
                <a:lnTo>
                  <a:pt x="133726" y="749299"/>
                </a:lnTo>
                <a:lnTo>
                  <a:pt x="173373" y="711199"/>
                </a:lnTo>
                <a:lnTo>
                  <a:pt x="669539" y="431799"/>
                </a:lnTo>
                <a:lnTo>
                  <a:pt x="778354" y="368299"/>
                </a:lnTo>
                <a:lnTo>
                  <a:pt x="778354" y="190499"/>
                </a:lnTo>
                <a:lnTo>
                  <a:pt x="780384" y="152399"/>
                </a:lnTo>
                <a:lnTo>
                  <a:pt x="786373" y="126999"/>
                </a:lnTo>
                <a:lnTo>
                  <a:pt x="796168" y="101599"/>
                </a:lnTo>
                <a:lnTo>
                  <a:pt x="809618" y="76199"/>
                </a:lnTo>
                <a:lnTo>
                  <a:pt x="816698" y="76199"/>
                </a:lnTo>
                <a:lnTo>
                  <a:pt x="824540" y="63499"/>
                </a:lnTo>
                <a:lnTo>
                  <a:pt x="833142" y="50799"/>
                </a:lnTo>
                <a:lnTo>
                  <a:pt x="842506" y="50799"/>
                </a:lnTo>
                <a:lnTo>
                  <a:pt x="925336" y="12699"/>
                </a:lnTo>
                <a:lnTo>
                  <a:pt x="958738" y="0"/>
                </a:lnTo>
                <a:lnTo>
                  <a:pt x="1036505" y="0"/>
                </a:lnTo>
                <a:lnTo>
                  <a:pt x="1078814" y="25399"/>
                </a:lnTo>
                <a:lnTo>
                  <a:pt x="1144483" y="63499"/>
                </a:lnTo>
                <a:lnTo>
                  <a:pt x="866430" y="63499"/>
                </a:lnTo>
                <a:lnTo>
                  <a:pt x="856311" y="76199"/>
                </a:lnTo>
                <a:lnTo>
                  <a:pt x="834741" y="88899"/>
                </a:lnTo>
                <a:lnTo>
                  <a:pt x="818957" y="114299"/>
                </a:lnTo>
                <a:lnTo>
                  <a:pt x="809263" y="152399"/>
                </a:lnTo>
                <a:lnTo>
                  <a:pt x="805964" y="190499"/>
                </a:lnTo>
                <a:lnTo>
                  <a:pt x="805964" y="355599"/>
                </a:lnTo>
                <a:lnTo>
                  <a:pt x="957412" y="355599"/>
                </a:lnTo>
                <a:lnTo>
                  <a:pt x="1002887" y="380999"/>
                </a:lnTo>
                <a:lnTo>
                  <a:pt x="1006135" y="380999"/>
                </a:lnTo>
                <a:lnTo>
                  <a:pt x="1026868" y="393699"/>
                </a:lnTo>
                <a:lnTo>
                  <a:pt x="914576" y="393699"/>
                </a:lnTo>
                <a:lnTo>
                  <a:pt x="885139" y="406399"/>
                </a:lnTo>
                <a:lnTo>
                  <a:pt x="255797" y="774699"/>
                </a:lnTo>
                <a:lnTo>
                  <a:pt x="219215" y="800099"/>
                </a:lnTo>
                <a:lnTo>
                  <a:pt x="185631" y="838199"/>
                </a:lnTo>
                <a:lnTo>
                  <a:pt x="156003" y="876299"/>
                </a:lnTo>
                <a:lnTo>
                  <a:pt x="131290" y="914399"/>
                </a:lnTo>
                <a:lnTo>
                  <a:pt x="112450" y="965199"/>
                </a:lnTo>
                <a:lnTo>
                  <a:pt x="100443" y="1003299"/>
                </a:lnTo>
                <a:lnTo>
                  <a:pt x="96228" y="1054099"/>
                </a:lnTo>
                <a:lnTo>
                  <a:pt x="96228" y="1384299"/>
                </a:lnTo>
                <a:lnTo>
                  <a:pt x="106886" y="1435099"/>
                </a:lnTo>
                <a:lnTo>
                  <a:pt x="137643" y="1473199"/>
                </a:lnTo>
                <a:lnTo>
                  <a:pt x="159771" y="1485899"/>
                </a:lnTo>
                <a:lnTo>
                  <a:pt x="272119" y="1485899"/>
                </a:lnTo>
                <a:lnTo>
                  <a:pt x="330912" y="1587499"/>
                </a:lnTo>
                <a:lnTo>
                  <a:pt x="355256" y="1587499"/>
                </a:lnTo>
                <a:lnTo>
                  <a:pt x="337488" y="1638299"/>
                </a:lnTo>
                <a:close/>
              </a:path>
              <a:path w="2026285" h="1638300">
                <a:moveTo>
                  <a:pt x="1907110" y="1358899"/>
                </a:moveTo>
                <a:lnTo>
                  <a:pt x="1839760" y="1358899"/>
                </a:lnTo>
                <a:lnTo>
                  <a:pt x="1866507" y="1346199"/>
                </a:lnTo>
                <a:lnTo>
                  <a:pt x="1888078" y="1333499"/>
                </a:lnTo>
                <a:lnTo>
                  <a:pt x="1903862" y="1308099"/>
                </a:lnTo>
                <a:lnTo>
                  <a:pt x="1913556" y="1282699"/>
                </a:lnTo>
                <a:lnTo>
                  <a:pt x="1916855" y="1231899"/>
                </a:lnTo>
                <a:lnTo>
                  <a:pt x="1917261" y="850899"/>
                </a:lnTo>
                <a:lnTo>
                  <a:pt x="1913392" y="800099"/>
                </a:lnTo>
                <a:lnTo>
                  <a:pt x="1902301" y="749299"/>
                </a:lnTo>
                <a:lnTo>
                  <a:pt x="1884758" y="698499"/>
                </a:lnTo>
                <a:lnTo>
                  <a:pt x="1861533" y="660399"/>
                </a:lnTo>
                <a:lnTo>
                  <a:pt x="1833399" y="609599"/>
                </a:lnTo>
                <a:lnTo>
                  <a:pt x="1801124" y="571499"/>
                </a:lnTo>
                <a:lnTo>
                  <a:pt x="1765481" y="546099"/>
                </a:lnTo>
                <a:lnTo>
                  <a:pt x="1727240" y="520699"/>
                </a:lnTo>
                <a:lnTo>
                  <a:pt x="960984" y="76199"/>
                </a:lnTo>
                <a:lnTo>
                  <a:pt x="940105" y="63499"/>
                </a:lnTo>
                <a:lnTo>
                  <a:pt x="1144483" y="63499"/>
                </a:lnTo>
                <a:lnTo>
                  <a:pt x="1823062" y="457199"/>
                </a:lnTo>
                <a:lnTo>
                  <a:pt x="1859687" y="482599"/>
                </a:lnTo>
                <a:lnTo>
                  <a:pt x="1894186" y="507999"/>
                </a:lnTo>
                <a:lnTo>
                  <a:pt x="1925968" y="546099"/>
                </a:lnTo>
                <a:lnTo>
                  <a:pt x="1954441" y="584199"/>
                </a:lnTo>
                <a:lnTo>
                  <a:pt x="1979015" y="622299"/>
                </a:lnTo>
                <a:lnTo>
                  <a:pt x="1999098" y="673099"/>
                </a:lnTo>
                <a:lnTo>
                  <a:pt x="2014097" y="711199"/>
                </a:lnTo>
                <a:lnTo>
                  <a:pt x="2023423" y="761999"/>
                </a:lnTo>
                <a:lnTo>
                  <a:pt x="2026199" y="800099"/>
                </a:lnTo>
                <a:lnTo>
                  <a:pt x="2026199" y="1206499"/>
                </a:lnTo>
                <a:lnTo>
                  <a:pt x="2022282" y="1244599"/>
                </a:lnTo>
                <a:lnTo>
                  <a:pt x="2009936" y="1282699"/>
                </a:lnTo>
                <a:lnTo>
                  <a:pt x="1989825" y="1308099"/>
                </a:lnTo>
                <a:lnTo>
                  <a:pt x="1962330" y="1333499"/>
                </a:lnTo>
                <a:lnTo>
                  <a:pt x="1907110" y="1358899"/>
                </a:lnTo>
                <a:close/>
              </a:path>
              <a:path w="2026285" h="1638300">
                <a:moveTo>
                  <a:pt x="957412" y="355599"/>
                </a:moveTo>
                <a:lnTo>
                  <a:pt x="805964" y="355599"/>
                </a:lnTo>
                <a:lnTo>
                  <a:pt x="841320" y="330199"/>
                </a:lnTo>
                <a:lnTo>
                  <a:pt x="906398" y="330199"/>
                </a:lnTo>
                <a:lnTo>
                  <a:pt x="934674" y="342899"/>
                </a:lnTo>
                <a:lnTo>
                  <a:pt x="957412" y="355599"/>
                </a:lnTo>
                <a:close/>
              </a:path>
              <a:path w="2026285" h="1638300">
                <a:moveTo>
                  <a:pt x="355256" y="1587499"/>
                </a:moveTo>
                <a:lnTo>
                  <a:pt x="330912" y="1587499"/>
                </a:lnTo>
                <a:lnTo>
                  <a:pt x="404403" y="1371599"/>
                </a:lnTo>
                <a:lnTo>
                  <a:pt x="408869" y="1371599"/>
                </a:lnTo>
                <a:lnTo>
                  <a:pt x="871334" y="1104899"/>
                </a:lnTo>
                <a:lnTo>
                  <a:pt x="907916" y="1079499"/>
                </a:lnTo>
                <a:lnTo>
                  <a:pt x="941500" y="1041399"/>
                </a:lnTo>
                <a:lnTo>
                  <a:pt x="971128" y="1003299"/>
                </a:lnTo>
                <a:lnTo>
                  <a:pt x="995841" y="965199"/>
                </a:lnTo>
                <a:lnTo>
                  <a:pt x="1014681" y="914399"/>
                </a:lnTo>
                <a:lnTo>
                  <a:pt x="1026688" y="876299"/>
                </a:lnTo>
                <a:lnTo>
                  <a:pt x="1030903" y="825499"/>
                </a:lnTo>
                <a:lnTo>
                  <a:pt x="1030903" y="495299"/>
                </a:lnTo>
                <a:lnTo>
                  <a:pt x="1028200" y="457199"/>
                </a:lnTo>
                <a:lnTo>
                  <a:pt x="1020245" y="431799"/>
                </a:lnTo>
                <a:lnTo>
                  <a:pt x="1007265" y="419099"/>
                </a:lnTo>
                <a:lnTo>
                  <a:pt x="989488" y="393699"/>
                </a:lnTo>
                <a:lnTo>
                  <a:pt x="1026868" y="393699"/>
                </a:lnTo>
                <a:lnTo>
                  <a:pt x="1042576" y="419099"/>
                </a:lnTo>
                <a:lnTo>
                  <a:pt x="1052955" y="444499"/>
                </a:lnTo>
                <a:lnTo>
                  <a:pt x="1057701" y="482599"/>
                </a:lnTo>
                <a:lnTo>
                  <a:pt x="1058107" y="495299"/>
                </a:lnTo>
                <a:lnTo>
                  <a:pt x="1058107" y="825499"/>
                </a:lnTo>
                <a:lnTo>
                  <a:pt x="1056756" y="850899"/>
                </a:lnTo>
                <a:lnTo>
                  <a:pt x="1052778" y="876299"/>
                </a:lnTo>
                <a:lnTo>
                  <a:pt x="1046288" y="901699"/>
                </a:lnTo>
                <a:lnTo>
                  <a:pt x="1037399" y="927099"/>
                </a:lnTo>
                <a:lnTo>
                  <a:pt x="1079897" y="952499"/>
                </a:lnTo>
                <a:lnTo>
                  <a:pt x="1027249" y="952499"/>
                </a:lnTo>
                <a:lnTo>
                  <a:pt x="999905" y="1003299"/>
                </a:lnTo>
                <a:lnTo>
                  <a:pt x="966243" y="1054099"/>
                </a:lnTo>
                <a:lnTo>
                  <a:pt x="927556" y="1092199"/>
                </a:lnTo>
                <a:lnTo>
                  <a:pt x="885139" y="1130299"/>
                </a:lnTo>
                <a:lnTo>
                  <a:pt x="426328" y="1384299"/>
                </a:lnTo>
                <a:lnTo>
                  <a:pt x="355256" y="1587499"/>
                </a:lnTo>
                <a:close/>
              </a:path>
              <a:path w="2026285" h="1638300">
                <a:moveTo>
                  <a:pt x="1354913" y="939799"/>
                </a:moveTo>
                <a:lnTo>
                  <a:pt x="1183975" y="698499"/>
                </a:lnTo>
                <a:lnTo>
                  <a:pt x="1158133" y="660399"/>
                </a:lnTo>
                <a:lnTo>
                  <a:pt x="1140846" y="609599"/>
                </a:lnTo>
                <a:lnTo>
                  <a:pt x="1132582" y="571499"/>
                </a:lnTo>
                <a:lnTo>
                  <a:pt x="1133810" y="520699"/>
                </a:lnTo>
                <a:lnTo>
                  <a:pt x="1144997" y="495299"/>
                </a:lnTo>
                <a:lnTo>
                  <a:pt x="1157285" y="469899"/>
                </a:lnTo>
                <a:lnTo>
                  <a:pt x="1172657" y="457199"/>
                </a:lnTo>
                <a:lnTo>
                  <a:pt x="1253051" y="457199"/>
                </a:lnTo>
                <a:lnTo>
                  <a:pt x="1294516" y="482599"/>
                </a:lnTo>
                <a:lnTo>
                  <a:pt x="1186564" y="482599"/>
                </a:lnTo>
                <a:lnTo>
                  <a:pt x="1177028" y="495299"/>
                </a:lnTo>
                <a:lnTo>
                  <a:pt x="1169358" y="507999"/>
                </a:lnTo>
                <a:lnTo>
                  <a:pt x="1159836" y="546099"/>
                </a:lnTo>
                <a:lnTo>
                  <a:pt x="1163522" y="584199"/>
                </a:lnTo>
                <a:lnTo>
                  <a:pt x="1179464" y="634999"/>
                </a:lnTo>
                <a:lnTo>
                  <a:pt x="1206713" y="685799"/>
                </a:lnTo>
                <a:lnTo>
                  <a:pt x="1366688" y="901699"/>
                </a:lnTo>
                <a:lnTo>
                  <a:pt x="1529505" y="901699"/>
                </a:lnTo>
                <a:lnTo>
                  <a:pt x="1354913" y="939799"/>
                </a:lnTo>
                <a:close/>
              </a:path>
              <a:path w="2026285" h="1638300">
                <a:moveTo>
                  <a:pt x="1356131" y="609599"/>
                </a:moveTo>
                <a:lnTo>
                  <a:pt x="1342732" y="584199"/>
                </a:lnTo>
                <a:lnTo>
                  <a:pt x="1310814" y="546099"/>
                </a:lnTo>
                <a:lnTo>
                  <a:pt x="1275890" y="507999"/>
                </a:lnTo>
                <a:lnTo>
                  <a:pt x="1241498" y="482599"/>
                </a:lnTo>
                <a:lnTo>
                  <a:pt x="1294516" y="482599"/>
                </a:lnTo>
                <a:lnTo>
                  <a:pt x="1333089" y="520699"/>
                </a:lnTo>
                <a:lnTo>
                  <a:pt x="1365876" y="571499"/>
                </a:lnTo>
                <a:lnTo>
                  <a:pt x="1434088" y="571499"/>
                </a:lnTo>
                <a:lnTo>
                  <a:pt x="1469341" y="584199"/>
                </a:lnTo>
                <a:lnTo>
                  <a:pt x="1486120" y="596899"/>
                </a:lnTo>
                <a:lnTo>
                  <a:pt x="1375214" y="596899"/>
                </a:lnTo>
                <a:lnTo>
                  <a:pt x="1356131" y="609599"/>
                </a:lnTo>
                <a:close/>
              </a:path>
              <a:path w="2026285" h="1638300">
                <a:moveTo>
                  <a:pt x="1434088" y="571499"/>
                </a:moveTo>
                <a:lnTo>
                  <a:pt x="1380987" y="571499"/>
                </a:lnTo>
                <a:lnTo>
                  <a:pt x="1397546" y="558799"/>
                </a:lnTo>
                <a:lnTo>
                  <a:pt x="1415322" y="558799"/>
                </a:lnTo>
                <a:lnTo>
                  <a:pt x="1434088" y="571499"/>
                </a:lnTo>
                <a:close/>
              </a:path>
              <a:path w="2026285" h="1638300">
                <a:moveTo>
                  <a:pt x="1529505" y="901699"/>
                </a:moveTo>
                <a:lnTo>
                  <a:pt x="1366688" y="901699"/>
                </a:lnTo>
                <a:lnTo>
                  <a:pt x="1523414" y="863599"/>
                </a:lnTo>
                <a:lnTo>
                  <a:pt x="1540163" y="863599"/>
                </a:lnTo>
                <a:lnTo>
                  <a:pt x="1546938" y="850899"/>
                </a:lnTo>
                <a:lnTo>
                  <a:pt x="1552648" y="850899"/>
                </a:lnTo>
                <a:lnTo>
                  <a:pt x="1560172" y="825499"/>
                </a:lnTo>
                <a:lnTo>
                  <a:pt x="1562596" y="800099"/>
                </a:lnTo>
                <a:lnTo>
                  <a:pt x="1559842" y="774699"/>
                </a:lnTo>
                <a:lnTo>
                  <a:pt x="1551836" y="736599"/>
                </a:lnTo>
                <a:lnTo>
                  <a:pt x="1527430" y="685799"/>
                </a:lnTo>
                <a:lnTo>
                  <a:pt x="1495449" y="647699"/>
                </a:lnTo>
                <a:lnTo>
                  <a:pt x="1460194" y="609599"/>
                </a:lnTo>
                <a:lnTo>
                  <a:pt x="1425968" y="596899"/>
                </a:lnTo>
                <a:lnTo>
                  <a:pt x="1486120" y="596899"/>
                </a:lnTo>
                <a:lnTo>
                  <a:pt x="1533162" y="647699"/>
                </a:lnTo>
                <a:lnTo>
                  <a:pt x="1558534" y="685799"/>
                </a:lnTo>
                <a:lnTo>
                  <a:pt x="1577416" y="723899"/>
                </a:lnTo>
                <a:lnTo>
                  <a:pt x="1586704" y="761999"/>
                </a:lnTo>
                <a:lnTo>
                  <a:pt x="1589597" y="800099"/>
                </a:lnTo>
                <a:lnTo>
                  <a:pt x="1586095" y="838199"/>
                </a:lnTo>
                <a:lnTo>
                  <a:pt x="1576198" y="863599"/>
                </a:lnTo>
                <a:lnTo>
                  <a:pt x="1567246" y="876299"/>
                </a:lnTo>
                <a:lnTo>
                  <a:pt x="1556353" y="876299"/>
                </a:lnTo>
                <a:lnTo>
                  <a:pt x="1543709" y="888999"/>
                </a:lnTo>
                <a:lnTo>
                  <a:pt x="1529505" y="901699"/>
                </a:lnTo>
                <a:close/>
              </a:path>
              <a:path w="2026285" h="1638300">
                <a:moveTo>
                  <a:pt x="582446" y="711199"/>
                </a:moveTo>
                <a:lnTo>
                  <a:pt x="558414" y="711199"/>
                </a:lnTo>
                <a:lnTo>
                  <a:pt x="569250" y="698499"/>
                </a:lnTo>
                <a:lnTo>
                  <a:pt x="576228" y="698499"/>
                </a:lnTo>
                <a:lnTo>
                  <a:pt x="582446" y="711199"/>
                </a:lnTo>
                <a:close/>
              </a:path>
              <a:path w="2026285" h="1638300">
                <a:moveTo>
                  <a:pt x="461906" y="1219199"/>
                </a:moveTo>
                <a:lnTo>
                  <a:pt x="432178" y="1219199"/>
                </a:lnTo>
                <a:lnTo>
                  <a:pt x="427242" y="1206499"/>
                </a:lnTo>
                <a:lnTo>
                  <a:pt x="424285" y="1193799"/>
                </a:lnTo>
                <a:lnTo>
                  <a:pt x="424298" y="1181099"/>
                </a:lnTo>
                <a:lnTo>
                  <a:pt x="441757" y="1054099"/>
                </a:lnTo>
                <a:lnTo>
                  <a:pt x="370296" y="1015999"/>
                </a:lnTo>
                <a:lnTo>
                  <a:pt x="362988" y="1015999"/>
                </a:lnTo>
                <a:lnTo>
                  <a:pt x="358522" y="1003299"/>
                </a:lnTo>
                <a:lnTo>
                  <a:pt x="357710" y="1003299"/>
                </a:lnTo>
                <a:lnTo>
                  <a:pt x="369700" y="965199"/>
                </a:lnTo>
                <a:lnTo>
                  <a:pt x="485608" y="876299"/>
                </a:lnTo>
                <a:lnTo>
                  <a:pt x="533519" y="736599"/>
                </a:lnTo>
                <a:lnTo>
                  <a:pt x="539787" y="723899"/>
                </a:lnTo>
                <a:lnTo>
                  <a:pt x="548339" y="711199"/>
                </a:lnTo>
                <a:lnTo>
                  <a:pt x="591987" y="711199"/>
                </a:lnTo>
                <a:lnTo>
                  <a:pt x="606469" y="736599"/>
                </a:lnTo>
                <a:lnTo>
                  <a:pt x="562753" y="736599"/>
                </a:lnTo>
                <a:lnTo>
                  <a:pt x="560317" y="749299"/>
                </a:lnTo>
                <a:lnTo>
                  <a:pt x="509564" y="888999"/>
                </a:lnTo>
                <a:lnTo>
                  <a:pt x="395876" y="977899"/>
                </a:lnTo>
                <a:lnTo>
                  <a:pt x="388568" y="977899"/>
                </a:lnTo>
                <a:lnTo>
                  <a:pt x="385319" y="990599"/>
                </a:lnTo>
                <a:lnTo>
                  <a:pt x="385725" y="1003299"/>
                </a:lnTo>
                <a:lnTo>
                  <a:pt x="472209" y="1041399"/>
                </a:lnTo>
                <a:lnTo>
                  <a:pt x="452314" y="1193799"/>
                </a:lnTo>
                <a:lnTo>
                  <a:pt x="485518" y="1193799"/>
                </a:lnTo>
                <a:lnTo>
                  <a:pt x="475051" y="1206499"/>
                </a:lnTo>
                <a:lnTo>
                  <a:pt x="468688" y="1206499"/>
                </a:lnTo>
                <a:lnTo>
                  <a:pt x="461906" y="1219199"/>
                </a:lnTo>
                <a:close/>
              </a:path>
              <a:path w="2026285" h="1638300">
                <a:moveTo>
                  <a:pt x="623657" y="825499"/>
                </a:moveTo>
                <a:lnTo>
                  <a:pt x="570062" y="736599"/>
                </a:lnTo>
                <a:lnTo>
                  <a:pt x="606469" y="736599"/>
                </a:lnTo>
                <a:lnTo>
                  <a:pt x="635432" y="787399"/>
                </a:lnTo>
                <a:lnTo>
                  <a:pt x="712273" y="787399"/>
                </a:lnTo>
                <a:lnTo>
                  <a:pt x="623657" y="825499"/>
                </a:lnTo>
                <a:close/>
              </a:path>
              <a:path w="2026285" h="1638300">
                <a:moveTo>
                  <a:pt x="712273" y="787399"/>
                </a:moveTo>
                <a:lnTo>
                  <a:pt x="635432" y="787399"/>
                </a:lnTo>
                <a:lnTo>
                  <a:pt x="734503" y="749299"/>
                </a:lnTo>
                <a:lnTo>
                  <a:pt x="757057" y="749299"/>
                </a:lnTo>
                <a:lnTo>
                  <a:pt x="762925" y="761999"/>
                </a:lnTo>
                <a:lnTo>
                  <a:pt x="767873" y="761999"/>
                </a:lnTo>
                <a:lnTo>
                  <a:pt x="769320" y="774699"/>
                </a:lnTo>
                <a:lnTo>
                  <a:pt x="740999" y="774699"/>
                </a:lnTo>
                <a:lnTo>
                  <a:pt x="740976" y="775059"/>
                </a:lnTo>
                <a:lnTo>
                  <a:pt x="712273" y="787399"/>
                </a:lnTo>
                <a:close/>
              </a:path>
              <a:path w="2026285" h="1638300">
                <a:moveTo>
                  <a:pt x="740976" y="775059"/>
                </a:moveTo>
                <a:lnTo>
                  <a:pt x="740999" y="774699"/>
                </a:lnTo>
                <a:lnTo>
                  <a:pt x="741811" y="774699"/>
                </a:lnTo>
                <a:lnTo>
                  <a:pt x="740976" y="775059"/>
                </a:lnTo>
                <a:close/>
              </a:path>
              <a:path w="2026285" h="1638300">
                <a:moveTo>
                  <a:pt x="485518" y="1193799"/>
                </a:moveTo>
                <a:lnTo>
                  <a:pt x="452314" y="1193799"/>
                </a:lnTo>
                <a:lnTo>
                  <a:pt x="454750" y="1181099"/>
                </a:lnTo>
                <a:lnTo>
                  <a:pt x="557475" y="1066799"/>
                </a:lnTo>
                <a:lnTo>
                  <a:pt x="669945" y="1066799"/>
                </a:lnTo>
                <a:lnTo>
                  <a:pt x="674411" y="1054099"/>
                </a:lnTo>
                <a:lnTo>
                  <a:pt x="675629" y="1054099"/>
                </a:lnTo>
                <a:lnTo>
                  <a:pt x="675223" y="1041399"/>
                </a:lnTo>
                <a:lnTo>
                  <a:pt x="655734" y="927099"/>
                </a:lnTo>
                <a:lnTo>
                  <a:pt x="738157" y="787399"/>
                </a:lnTo>
                <a:lnTo>
                  <a:pt x="740187" y="787399"/>
                </a:lnTo>
                <a:lnTo>
                  <a:pt x="740976" y="775059"/>
                </a:lnTo>
                <a:lnTo>
                  <a:pt x="741811" y="774699"/>
                </a:lnTo>
                <a:lnTo>
                  <a:pt x="769320" y="774699"/>
                </a:lnTo>
                <a:lnTo>
                  <a:pt x="767264" y="787399"/>
                </a:lnTo>
                <a:lnTo>
                  <a:pt x="761707" y="800099"/>
                </a:lnTo>
                <a:lnTo>
                  <a:pt x="684562" y="927099"/>
                </a:lnTo>
                <a:lnTo>
                  <a:pt x="702427" y="1041399"/>
                </a:lnTo>
                <a:lnTo>
                  <a:pt x="702503" y="1054099"/>
                </a:lnTo>
                <a:lnTo>
                  <a:pt x="699686" y="1066799"/>
                </a:lnTo>
                <a:lnTo>
                  <a:pt x="694890" y="1079499"/>
                </a:lnTo>
                <a:lnTo>
                  <a:pt x="689028" y="1079499"/>
                </a:lnTo>
                <a:lnTo>
                  <a:pt x="682601" y="1092199"/>
                </a:lnTo>
                <a:lnTo>
                  <a:pt x="569250" y="1092199"/>
                </a:lnTo>
                <a:lnTo>
                  <a:pt x="485518" y="1193799"/>
                </a:lnTo>
                <a:close/>
              </a:path>
              <a:path w="2026285" h="1638300">
                <a:moveTo>
                  <a:pt x="1629387" y="1549399"/>
                </a:moveTo>
                <a:lnTo>
                  <a:pt x="1587566" y="1422399"/>
                </a:lnTo>
                <a:lnTo>
                  <a:pt x="1525038" y="1244599"/>
                </a:lnTo>
                <a:lnTo>
                  <a:pt x="1027249" y="952499"/>
                </a:lnTo>
                <a:lnTo>
                  <a:pt x="1079897" y="952499"/>
                </a:lnTo>
                <a:lnTo>
                  <a:pt x="1547370" y="1231899"/>
                </a:lnTo>
                <a:lnTo>
                  <a:pt x="1635884" y="1485899"/>
                </a:lnTo>
                <a:lnTo>
                  <a:pt x="1726103" y="1485899"/>
                </a:lnTo>
                <a:lnTo>
                  <a:pt x="1712217" y="1511299"/>
                </a:lnTo>
                <a:lnTo>
                  <a:pt x="1629387" y="1549399"/>
                </a:lnTo>
                <a:close/>
              </a:path>
              <a:path w="2026285" h="1638300">
                <a:moveTo>
                  <a:pt x="1726103" y="1485899"/>
                </a:moveTo>
                <a:lnTo>
                  <a:pt x="1635884" y="1485899"/>
                </a:lnTo>
                <a:lnTo>
                  <a:pt x="1724398" y="1333499"/>
                </a:lnTo>
                <a:lnTo>
                  <a:pt x="1740639" y="1333499"/>
                </a:lnTo>
                <a:lnTo>
                  <a:pt x="1776065" y="1358899"/>
                </a:lnTo>
                <a:lnTo>
                  <a:pt x="1907110" y="1358899"/>
                </a:lnTo>
                <a:lnTo>
                  <a:pt x="1879500" y="1371599"/>
                </a:lnTo>
                <a:lnTo>
                  <a:pt x="1875034" y="1384299"/>
                </a:lnTo>
                <a:lnTo>
                  <a:pt x="1781648" y="1384299"/>
                </a:lnTo>
                <a:lnTo>
                  <a:pt x="1726103" y="1485899"/>
                </a:lnTo>
                <a:close/>
              </a:path>
              <a:path w="2026285" h="1638300">
                <a:moveTo>
                  <a:pt x="1829965" y="1396999"/>
                </a:moveTo>
                <a:lnTo>
                  <a:pt x="1819408" y="1396999"/>
                </a:lnTo>
                <a:lnTo>
                  <a:pt x="1810196" y="1384299"/>
                </a:lnTo>
                <a:lnTo>
                  <a:pt x="1833213" y="1384299"/>
                </a:lnTo>
                <a:lnTo>
                  <a:pt x="1829965" y="1396999"/>
                </a:lnTo>
                <a:close/>
              </a:path>
              <a:path w="2026285" h="1638300">
                <a:moveTo>
                  <a:pt x="272119" y="1485899"/>
                </a:moveTo>
                <a:lnTo>
                  <a:pt x="184945" y="1485899"/>
                </a:lnTo>
                <a:lnTo>
                  <a:pt x="212555" y="1473199"/>
                </a:lnTo>
                <a:lnTo>
                  <a:pt x="241992" y="1460499"/>
                </a:lnTo>
                <a:lnTo>
                  <a:pt x="257421" y="1460499"/>
                </a:lnTo>
                <a:lnTo>
                  <a:pt x="272119" y="1485899"/>
                </a:lnTo>
                <a:close/>
              </a:path>
            </a:pathLst>
          </a:custGeom>
          <a:solidFill>
            <a:srgbClr val="2A4A81"/>
          </a:solidFill>
        </p:spPr>
        <p:txBody>
          <a:bodyPr wrap="square" lIns="0" tIns="0" rIns="0" bIns="0" rtlCol="0"/>
          <a:lstStyle/>
          <a:p>
            <a:endParaRPr/>
          </a:p>
        </p:txBody>
      </p:sp>
      <p:sp>
        <p:nvSpPr>
          <p:cNvPr id="21" name="bg object 21"/>
          <p:cNvSpPr/>
          <p:nvPr/>
        </p:nvSpPr>
        <p:spPr>
          <a:xfrm>
            <a:off x="788966" y="1904928"/>
            <a:ext cx="7553959" cy="2959100"/>
          </a:xfrm>
          <a:custGeom>
            <a:avLst/>
            <a:gdLst/>
            <a:ahLst/>
            <a:cxnLst/>
            <a:rect l="l" t="t" r="r" b="b"/>
            <a:pathLst>
              <a:path w="7553959" h="2959100">
                <a:moveTo>
                  <a:pt x="7068169" y="2958883"/>
                </a:moveTo>
                <a:lnTo>
                  <a:pt x="485771" y="2958883"/>
                </a:lnTo>
                <a:lnTo>
                  <a:pt x="437762" y="2956506"/>
                </a:lnTo>
                <a:lnTo>
                  <a:pt x="390562" y="2949463"/>
                </a:lnTo>
                <a:lnTo>
                  <a:pt x="344494" y="2937885"/>
                </a:lnTo>
                <a:lnTo>
                  <a:pt x="299876" y="2921906"/>
                </a:lnTo>
                <a:lnTo>
                  <a:pt x="257028" y="2901656"/>
                </a:lnTo>
                <a:lnTo>
                  <a:pt x="216266" y="2877267"/>
                </a:lnTo>
                <a:lnTo>
                  <a:pt x="177911" y="2848872"/>
                </a:lnTo>
                <a:lnTo>
                  <a:pt x="142280" y="2816603"/>
                </a:lnTo>
                <a:lnTo>
                  <a:pt x="110010" y="2780972"/>
                </a:lnTo>
                <a:lnTo>
                  <a:pt x="81615" y="2742616"/>
                </a:lnTo>
                <a:lnTo>
                  <a:pt x="57227" y="2701855"/>
                </a:lnTo>
                <a:lnTo>
                  <a:pt x="36977" y="2659006"/>
                </a:lnTo>
                <a:lnTo>
                  <a:pt x="20997" y="2614388"/>
                </a:lnTo>
                <a:lnTo>
                  <a:pt x="9420" y="2568320"/>
                </a:lnTo>
                <a:lnTo>
                  <a:pt x="2377" y="2521121"/>
                </a:lnTo>
                <a:lnTo>
                  <a:pt x="0" y="2473108"/>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068166" y="0"/>
                </a:lnTo>
                <a:lnTo>
                  <a:pt x="7116178" y="2377"/>
                </a:lnTo>
                <a:lnTo>
                  <a:pt x="7163378" y="9420"/>
                </a:lnTo>
                <a:lnTo>
                  <a:pt x="7209446" y="20997"/>
                </a:lnTo>
                <a:lnTo>
                  <a:pt x="7254063" y="36977"/>
                </a:lnTo>
                <a:lnTo>
                  <a:pt x="7296912" y="57227"/>
                </a:lnTo>
                <a:lnTo>
                  <a:pt x="7337674" y="81615"/>
                </a:lnTo>
                <a:lnTo>
                  <a:pt x="7376030" y="110010"/>
                </a:lnTo>
                <a:lnTo>
                  <a:pt x="7411661" y="142280"/>
                </a:lnTo>
                <a:lnTo>
                  <a:pt x="7443930" y="177911"/>
                </a:lnTo>
                <a:lnTo>
                  <a:pt x="7472325" y="216266"/>
                </a:lnTo>
                <a:lnTo>
                  <a:pt x="7496713" y="257028"/>
                </a:lnTo>
                <a:lnTo>
                  <a:pt x="7516963" y="299876"/>
                </a:lnTo>
                <a:lnTo>
                  <a:pt x="7532943" y="344494"/>
                </a:lnTo>
                <a:lnTo>
                  <a:pt x="7544520" y="390562"/>
                </a:lnTo>
                <a:lnTo>
                  <a:pt x="7551564" y="437762"/>
                </a:lnTo>
                <a:lnTo>
                  <a:pt x="7553941" y="485774"/>
                </a:lnTo>
                <a:lnTo>
                  <a:pt x="7553941" y="2473108"/>
                </a:lnTo>
                <a:lnTo>
                  <a:pt x="7551564" y="2521121"/>
                </a:lnTo>
                <a:lnTo>
                  <a:pt x="7544520" y="2568320"/>
                </a:lnTo>
                <a:lnTo>
                  <a:pt x="7532943" y="2614388"/>
                </a:lnTo>
                <a:lnTo>
                  <a:pt x="7516963" y="2659006"/>
                </a:lnTo>
                <a:lnTo>
                  <a:pt x="7496713" y="2701855"/>
                </a:lnTo>
                <a:lnTo>
                  <a:pt x="7472325" y="2742616"/>
                </a:lnTo>
                <a:lnTo>
                  <a:pt x="7443930" y="2780972"/>
                </a:lnTo>
                <a:lnTo>
                  <a:pt x="7411661" y="2816603"/>
                </a:lnTo>
                <a:lnTo>
                  <a:pt x="7376030" y="2848872"/>
                </a:lnTo>
                <a:lnTo>
                  <a:pt x="7337674" y="2877267"/>
                </a:lnTo>
                <a:lnTo>
                  <a:pt x="7296912" y="2901656"/>
                </a:lnTo>
                <a:lnTo>
                  <a:pt x="7254063" y="2921906"/>
                </a:lnTo>
                <a:lnTo>
                  <a:pt x="7209446" y="2937885"/>
                </a:lnTo>
                <a:lnTo>
                  <a:pt x="7163378" y="2949463"/>
                </a:lnTo>
                <a:lnTo>
                  <a:pt x="7116178" y="2956506"/>
                </a:lnTo>
                <a:lnTo>
                  <a:pt x="7068169" y="2958883"/>
                </a:lnTo>
                <a:close/>
              </a:path>
            </a:pathLst>
          </a:custGeom>
          <a:solidFill>
            <a:srgbClr val="ECC3A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350" b="1" i="0">
                <a:solidFill>
                  <a:srgbClr val="8BC7F0"/>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350" b="1" i="0">
                <a:solidFill>
                  <a:srgbClr val="8BC7F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076059" y="227138"/>
            <a:ext cx="6472555" cy="1301115"/>
          </a:xfrm>
          <a:prstGeom prst="rect">
            <a:avLst/>
          </a:prstGeom>
        </p:spPr>
        <p:txBody>
          <a:bodyPr wrap="square" lIns="0" tIns="0" rIns="0" bIns="0">
            <a:spAutoFit/>
          </a:bodyPr>
          <a:lstStyle>
            <a:lvl1pPr>
              <a:defRPr sz="8350" b="1" i="0">
                <a:solidFill>
                  <a:srgbClr val="8BC7F0"/>
                </a:solidFill>
                <a:latin typeface="Trebuchet MS"/>
                <a:cs typeface="Trebuchet MS"/>
              </a:defRPr>
            </a:lvl1pPr>
          </a:lstStyle>
          <a:p>
            <a:endParaRPr/>
          </a:p>
        </p:txBody>
      </p:sp>
      <p:sp>
        <p:nvSpPr>
          <p:cNvPr id="3" name="Holder 3"/>
          <p:cNvSpPr>
            <a:spLocks noGrp="1"/>
          </p:cNvSpPr>
          <p:nvPr>
            <p:ph type="body" idx="1"/>
          </p:nvPr>
        </p:nvSpPr>
        <p:spPr>
          <a:xfrm>
            <a:off x="762951" y="2020956"/>
            <a:ext cx="16762096" cy="2179320"/>
          </a:xfrm>
          <a:prstGeom prst="rect">
            <a:avLst/>
          </a:prstGeom>
        </p:spPr>
        <p:txBody>
          <a:bodyPr wrap="square" lIns="0" tIns="0" rIns="0" bIns="0">
            <a:spAutoFit/>
          </a:bodyPr>
          <a:lstStyle>
            <a:lvl1pPr>
              <a:defRPr sz="6000" b="0" i="0">
                <a:solidFill>
                  <a:srgbClr val="31346E"/>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4/8/2024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4.png"/><Relationship Id="rId2" Type="http://schemas.openxmlformats.org/officeDocument/2006/relationships/hyperlink" Target="https://economipedia.com/definiciones/excedente-del-consumidor.html"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hyperlink" Target="http://www.elblogsalmon.com/conceptos-de-economia/que-son-los-monopolios-y-la-competencia-imperfect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www.economiadehoy.es/noticia/8521/economia-practica/cartel-trust-y-holding.html" TargetMode="External"/><Relationship Id="rId5" Type="http://schemas.openxmlformats.org/officeDocument/2006/relationships/image" Target="../media/image57.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www.economiadehoy.es/noticia/8521/economia-" TargetMode="External"/><Relationship Id="rId5" Type="http://schemas.openxmlformats.org/officeDocument/2006/relationships/image" Target="../media/image58.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www.economiadehoy.es/noticia/8521/economia-practica/cartel-trust-y-holding.html"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rankia.com/diccionario/economia/economia"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grpSp>
        <p:nvGrpSpPr>
          <p:cNvPr id="3" name="object 3"/>
          <p:cNvGrpSpPr/>
          <p:nvPr/>
        </p:nvGrpSpPr>
        <p:grpSpPr>
          <a:xfrm>
            <a:off x="0" y="0"/>
            <a:ext cx="7496175" cy="10287000"/>
            <a:chOff x="0" y="0"/>
            <a:chExt cx="7496175" cy="10287000"/>
          </a:xfrm>
        </p:grpSpPr>
        <p:sp>
          <p:nvSpPr>
            <p:cNvPr id="4" name="object 4"/>
            <p:cNvSpPr/>
            <p:nvPr/>
          </p:nvSpPr>
          <p:spPr>
            <a:xfrm>
              <a:off x="1210534" y="0"/>
              <a:ext cx="6014720" cy="2171700"/>
            </a:xfrm>
            <a:custGeom>
              <a:avLst/>
              <a:gdLst/>
              <a:ahLst/>
              <a:cxnLst/>
              <a:rect l="l" t="t" r="r" b="b"/>
              <a:pathLst>
                <a:path w="6014720" h="2171700">
                  <a:moveTo>
                    <a:pt x="2597543" y="2171476"/>
                  </a:moveTo>
                  <a:lnTo>
                    <a:pt x="0" y="678495"/>
                  </a:lnTo>
                  <a:lnTo>
                    <a:pt x="359501" y="0"/>
                  </a:lnTo>
                  <a:lnTo>
                    <a:pt x="6014424" y="0"/>
                  </a:lnTo>
                  <a:lnTo>
                    <a:pt x="5328605" y="203763"/>
                  </a:lnTo>
                  <a:lnTo>
                    <a:pt x="4639433" y="987341"/>
                  </a:lnTo>
                  <a:lnTo>
                    <a:pt x="3076322" y="1267865"/>
                  </a:lnTo>
                  <a:lnTo>
                    <a:pt x="2597543" y="2171476"/>
                  </a:lnTo>
                  <a:close/>
                </a:path>
              </a:pathLst>
            </a:custGeom>
            <a:solidFill>
              <a:srgbClr val="94DDDE"/>
            </a:solidFill>
          </p:spPr>
          <p:txBody>
            <a:bodyPr wrap="square" lIns="0" tIns="0" rIns="0" bIns="0" rtlCol="0"/>
            <a:lstStyle/>
            <a:p>
              <a:endParaRPr/>
            </a:p>
          </p:txBody>
        </p:sp>
        <p:sp>
          <p:nvSpPr>
            <p:cNvPr id="5" name="object 5"/>
            <p:cNvSpPr/>
            <p:nvPr/>
          </p:nvSpPr>
          <p:spPr>
            <a:xfrm>
              <a:off x="1565235" y="0"/>
              <a:ext cx="5039995" cy="1857375"/>
            </a:xfrm>
            <a:custGeom>
              <a:avLst/>
              <a:gdLst/>
              <a:ahLst/>
              <a:cxnLst/>
              <a:rect l="l" t="t" r="r" b="b"/>
              <a:pathLst>
                <a:path w="5039995" h="1857375">
                  <a:moveTo>
                    <a:pt x="1603571" y="1600987"/>
                  </a:moveTo>
                  <a:lnTo>
                    <a:pt x="1603571" y="1579409"/>
                  </a:lnTo>
                  <a:lnTo>
                    <a:pt x="1608966" y="1579409"/>
                  </a:lnTo>
                  <a:lnTo>
                    <a:pt x="1608966" y="1599639"/>
                  </a:lnTo>
                  <a:lnTo>
                    <a:pt x="1603571" y="1600987"/>
                  </a:lnTo>
                  <a:close/>
                </a:path>
                <a:path w="5039995" h="1857375">
                  <a:moveTo>
                    <a:pt x="1630545" y="1605033"/>
                  </a:moveTo>
                  <a:lnTo>
                    <a:pt x="1608966" y="1605033"/>
                  </a:lnTo>
                  <a:lnTo>
                    <a:pt x="1608966" y="1599639"/>
                  </a:lnTo>
                  <a:lnTo>
                    <a:pt x="1630545" y="1599639"/>
                  </a:lnTo>
                  <a:lnTo>
                    <a:pt x="1630545" y="1605033"/>
                  </a:lnTo>
                  <a:close/>
                </a:path>
                <a:path w="5039995" h="1857375">
                  <a:moveTo>
                    <a:pt x="5039989" y="1462"/>
                  </a:moveTo>
                  <a:lnTo>
                    <a:pt x="5018410" y="1462"/>
                  </a:lnTo>
                  <a:lnTo>
                    <a:pt x="5018410" y="0"/>
                  </a:lnTo>
                  <a:lnTo>
                    <a:pt x="5039989" y="0"/>
                  </a:lnTo>
                  <a:lnTo>
                    <a:pt x="5039989" y="1462"/>
                  </a:lnTo>
                  <a:close/>
                </a:path>
                <a:path w="5039995" h="1857375">
                  <a:moveTo>
                    <a:pt x="4837688" y="2810"/>
                  </a:moveTo>
                  <a:lnTo>
                    <a:pt x="4789136" y="2810"/>
                  </a:lnTo>
                  <a:lnTo>
                    <a:pt x="4789136" y="0"/>
                  </a:lnTo>
                  <a:lnTo>
                    <a:pt x="4837688" y="0"/>
                  </a:lnTo>
                  <a:lnTo>
                    <a:pt x="4837688" y="2810"/>
                  </a:lnTo>
                  <a:close/>
                </a:path>
                <a:path w="5039995" h="1857375">
                  <a:moveTo>
                    <a:pt x="4816109" y="24389"/>
                  </a:moveTo>
                  <a:lnTo>
                    <a:pt x="4810715" y="24389"/>
                  </a:lnTo>
                  <a:lnTo>
                    <a:pt x="4810715" y="2810"/>
                  </a:lnTo>
                  <a:lnTo>
                    <a:pt x="4816109" y="2810"/>
                  </a:lnTo>
                  <a:lnTo>
                    <a:pt x="4816109" y="24389"/>
                  </a:lnTo>
                  <a:close/>
                </a:path>
                <a:path w="5039995" h="1857375">
                  <a:moveTo>
                    <a:pt x="4701472" y="139026"/>
                  </a:moveTo>
                  <a:lnTo>
                    <a:pt x="4696077" y="139026"/>
                  </a:lnTo>
                  <a:lnTo>
                    <a:pt x="4696077" y="117447"/>
                  </a:lnTo>
                  <a:lnTo>
                    <a:pt x="4674499" y="117447"/>
                  </a:lnTo>
                  <a:lnTo>
                    <a:pt x="4674499" y="112053"/>
                  </a:lnTo>
                  <a:lnTo>
                    <a:pt x="4696077" y="112053"/>
                  </a:lnTo>
                  <a:lnTo>
                    <a:pt x="4696077" y="90474"/>
                  </a:lnTo>
                  <a:lnTo>
                    <a:pt x="4701472" y="90474"/>
                  </a:lnTo>
                  <a:lnTo>
                    <a:pt x="4701472" y="112053"/>
                  </a:lnTo>
                  <a:lnTo>
                    <a:pt x="4723051" y="112053"/>
                  </a:lnTo>
                  <a:lnTo>
                    <a:pt x="4723051" y="117448"/>
                  </a:lnTo>
                  <a:lnTo>
                    <a:pt x="4702821" y="117448"/>
                  </a:lnTo>
                  <a:lnTo>
                    <a:pt x="4701472" y="120145"/>
                  </a:lnTo>
                  <a:lnTo>
                    <a:pt x="4701472" y="139026"/>
                  </a:lnTo>
                  <a:close/>
                </a:path>
                <a:path w="5039995" h="1857375">
                  <a:moveTo>
                    <a:pt x="4586835" y="226690"/>
                  </a:moveTo>
                  <a:lnTo>
                    <a:pt x="4581440" y="226690"/>
                  </a:lnTo>
                  <a:lnTo>
                    <a:pt x="4581440" y="205111"/>
                  </a:lnTo>
                  <a:lnTo>
                    <a:pt x="4586835" y="205111"/>
                  </a:lnTo>
                  <a:lnTo>
                    <a:pt x="4586835" y="226690"/>
                  </a:lnTo>
                  <a:close/>
                </a:path>
                <a:path w="5039995" h="1857375">
                  <a:moveTo>
                    <a:pt x="4608414" y="232085"/>
                  </a:moveTo>
                  <a:lnTo>
                    <a:pt x="4559861" y="232085"/>
                  </a:lnTo>
                  <a:lnTo>
                    <a:pt x="4559861" y="226690"/>
                  </a:lnTo>
                  <a:lnTo>
                    <a:pt x="4608414" y="226690"/>
                  </a:lnTo>
                  <a:lnTo>
                    <a:pt x="4608414" y="232085"/>
                  </a:lnTo>
                  <a:close/>
                </a:path>
                <a:path w="5039995" h="1857375">
                  <a:moveTo>
                    <a:pt x="4586835" y="253663"/>
                  </a:moveTo>
                  <a:lnTo>
                    <a:pt x="4581440" y="253663"/>
                  </a:lnTo>
                  <a:lnTo>
                    <a:pt x="4581440" y="232085"/>
                  </a:lnTo>
                  <a:lnTo>
                    <a:pt x="4603019" y="232085"/>
                  </a:lnTo>
                  <a:lnTo>
                    <a:pt x="4586835" y="249617"/>
                  </a:lnTo>
                  <a:lnTo>
                    <a:pt x="4586835" y="253663"/>
                  </a:lnTo>
                  <a:close/>
                </a:path>
                <a:path w="5039995" h="1857375">
                  <a:moveTo>
                    <a:pt x="4608414" y="2810"/>
                  </a:moveTo>
                  <a:lnTo>
                    <a:pt x="4559861" y="2810"/>
                  </a:lnTo>
                  <a:lnTo>
                    <a:pt x="4559861" y="0"/>
                  </a:lnTo>
                  <a:lnTo>
                    <a:pt x="4608414" y="0"/>
                  </a:lnTo>
                  <a:lnTo>
                    <a:pt x="4608414" y="2810"/>
                  </a:lnTo>
                  <a:close/>
                </a:path>
                <a:path w="5039995" h="1857375">
                  <a:moveTo>
                    <a:pt x="4586835" y="24389"/>
                  </a:moveTo>
                  <a:lnTo>
                    <a:pt x="4581440" y="24389"/>
                  </a:lnTo>
                  <a:lnTo>
                    <a:pt x="4581440" y="2810"/>
                  </a:lnTo>
                  <a:lnTo>
                    <a:pt x="4586835" y="2810"/>
                  </a:lnTo>
                  <a:lnTo>
                    <a:pt x="4586835" y="24389"/>
                  </a:lnTo>
                  <a:close/>
                </a:path>
                <a:path w="5039995" h="1857375">
                  <a:moveTo>
                    <a:pt x="4379139" y="2810"/>
                  </a:moveTo>
                  <a:lnTo>
                    <a:pt x="4330587" y="2810"/>
                  </a:lnTo>
                  <a:lnTo>
                    <a:pt x="4330587" y="0"/>
                  </a:lnTo>
                  <a:lnTo>
                    <a:pt x="4379139" y="0"/>
                  </a:lnTo>
                  <a:lnTo>
                    <a:pt x="4379139" y="2810"/>
                  </a:lnTo>
                  <a:close/>
                </a:path>
                <a:path w="5039995" h="1857375">
                  <a:moveTo>
                    <a:pt x="4357561" y="24389"/>
                  </a:moveTo>
                  <a:lnTo>
                    <a:pt x="4352166" y="24389"/>
                  </a:lnTo>
                  <a:lnTo>
                    <a:pt x="4352166" y="2810"/>
                  </a:lnTo>
                  <a:lnTo>
                    <a:pt x="4357561" y="2810"/>
                  </a:lnTo>
                  <a:lnTo>
                    <a:pt x="4357561" y="24389"/>
                  </a:lnTo>
                  <a:close/>
                </a:path>
                <a:path w="5039995" h="1857375">
                  <a:moveTo>
                    <a:pt x="4149865" y="2810"/>
                  </a:moveTo>
                  <a:lnTo>
                    <a:pt x="4101313" y="2810"/>
                  </a:lnTo>
                  <a:lnTo>
                    <a:pt x="4101313" y="0"/>
                  </a:lnTo>
                  <a:lnTo>
                    <a:pt x="4149865" y="0"/>
                  </a:lnTo>
                  <a:lnTo>
                    <a:pt x="4149865" y="2810"/>
                  </a:lnTo>
                  <a:close/>
                </a:path>
                <a:path w="5039995" h="1857375">
                  <a:moveTo>
                    <a:pt x="4128286" y="24389"/>
                  </a:moveTo>
                  <a:lnTo>
                    <a:pt x="4122892" y="24389"/>
                  </a:lnTo>
                  <a:lnTo>
                    <a:pt x="4122892" y="2810"/>
                  </a:lnTo>
                  <a:lnTo>
                    <a:pt x="4128286" y="2810"/>
                  </a:lnTo>
                  <a:lnTo>
                    <a:pt x="4128286" y="24389"/>
                  </a:lnTo>
                  <a:close/>
                </a:path>
                <a:path w="5039995" h="1857375">
                  <a:moveTo>
                    <a:pt x="3920591" y="2810"/>
                  </a:moveTo>
                  <a:lnTo>
                    <a:pt x="3872038" y="2810"/>
                  </a:lnTo>
                  <a:lnTo>
                    <a:pt x="3872038" y="0"/>
                  </a:lnTo>
                  <a:lnTo>
                    <a:pt x="3920591" y="0"/>
                  </a:lnTo>
                  <a:lnTo>
                    <a:pt x="3920591" y="2810"/>
                  </a:lnTo>
                  <a:close/>
                </a:path>
                <a:path w="5039995" h="1857375">
                  <a:moveTo>
                    <a:pt x="3899012" y="24389"/>
                  </a:moveTo>
                  <a:lnTo>
                    <a:pt x="3893617" y="24389"/>
                  </a:lnTo>
                  <a:lnTo>
                    <a:pt x="3893617" y="2810"/>
                  </a:lnTo>
                  <a:lnTo>
                    <a:pt x="3899012" y="2810"/>
                  </a:lnTo>
                  <a:lnTo>
                    <a:pt x="3899012" y="24389"/>
                  </a:lnTo>
                  <a:close/>
                </a:path>
                <a:path w="5039995" h="1857375">
                  <a:moveTo>
                    <a:pt x="4472198" y="112053"/>
                  </a:moveTo>
                  <a:lnTo>
                    <a:pt x="4466803" y="112053"/>
                  </a:lnTo>
                  <a:lnTo>
                    <a:pt x="4466803" y="90474"/>
                  </a:lnTo>
                  <a:lnTo>
                    <a:pt x="4472198" y="90474"/>
                  </a:lnTo>
                  <a:lnTo>
                    <a:pt x="4472198" y="112053"/>
                  </a:lnTo>
                  <a:close/>
                </a:path>
                <a:path w="5039995" h="1857375">
                  <a:moveTo>
                    <a:pt x="4493777" y="117447"/>
                  </a:moveTo>
                  <a:lnTo>
                    <a:pt x="4445224" y="117447"/>
                  </a:lnTo>
                  <a:lnTo>
                    <a:pt x="4445224" y="112053"/>
                  </a:lnTo>
                  <a:lnTo>
                    <a:pt x="4493777" y="112053"/>
                  </a:lnTo>
                  <a:lnTo>
                    <a:pt x="4493777" y="117447"/>
                  </a:lnTo>
                  <a:close/>
                </a:path>
                <a:path w="5039995" h="1857375">
                  <a:moveTo>
                    <a:pt x="4472198" y="139026"/>
                  </a:moveTo>
                  <a:lnTo>
                    <a:pt x="4466803" y="139026"/>
                  </a:lnTo>
                  <a:lnTo>
                    <a:pt x="4466803" y="117447"/>
                  </a:lnTo>
                  <a:lnTo>
                    <a:pt x="4472198" y="117447"/>
                  </a:lnTo>
                  <a:lnTo>
                    <a:pt x="4472198" y="139026"/>
                  </a:lnTo>
                  <a:close/>
                </a:path>
                <a:path w="5039995" h="1857375">
                  <a:moveTo>
                    <a:pt x="4242923" y="112053"/>
                  </a:moveTo>
                  <a:lnTo>
                    <a:pt x="4237529" y="112053"/>
                  </a:lnTo>
                  <a:lnTo>
                    <a:pt x="4237529" y="90474"/>
                  </a:lnTo>
                  <a:lnTo>
                    <a:pt x="4242923" y="90474"/>
                  </a:lnTo>
                  <a:lnTo>
                    <a:pt x="4242923" y="112053"/>
                  </a:lnTo>
                  <a:close/>
                </a:path>
                <a:path w="5039995" h="1857375">
                  <a:moveTo>
                    <a:pt x="4264502" y="117447"/>
                  </a:moveTo>
                  <a:lnTo>
                    <a:pt x="4215950" y="117447"/>
                  </a:lnTo>
                  <a:lnTo>
                    <a:pt x="4215950" y="112053"/>
                  </a:lnTo>
                  <a:lnTo>
                    <a:pt x="4264502" y="112053"/>
                  </a:lnTo>
                  <a:lnTo>
                    <a:pt x="4264502" y="117447"/>
                  </a:lnTo>
                  <a:close/>
                </a:path>
                <a:path w="5039995" h="1857375">
                  <a:moveTo>
                    <a:pt x="4242923" y="139026"/>
                  </a:moveTo>
                  <a:lnTo>
                    <a:pt x="4237529" y="139026"/>
                  </a:lnTo>
                  <a:lnTo>
                    <a:pt x="4237529" y="117447"/>
                  </a:lnTo>
                  <a:lnTo>
                    <a:pt x="4242923" y="117447"/>
                  </a:lnTo>
                  <a:lnTo>
                    <a:pt x="4242923" y="139026"/>
                  </a:lnTo>
                  <a:close/>
                </a:path>
                <a:path w="5039995" h="1857375">
                  <a:moveTo>
                    <a:pt x="4013649" y="112053"/>
                  </a:moveTo>
                  <a:lnTo>
                    <a:pt x="4008254" y="112053"/>
                  </a:lnTo>
                  <a:lnTo>
                    <a:pt x="4008254" y="90474"/>
                  </a:lnTo>
                  <a:lnTo>
                    <a:pt x="4013649" y="90474"/>
                  </a:lnTo>
                  <a:lnTo>
                    <a:pt x="4013649" y="112053"/>
                  </a:lnTo>
                  <a:close/>
                </a:path>
                <a:path w="5039995" h="1857375">
                  <a:moveTo>
                    <a:pt x="4035228" y="117447"/>
                  </a:moveTo>
                  <a:lnTo>
                    <a:pt x="3986676" y="117447"/>
                  </a:lnTo>
                  <a:lnTo>
                    <a:pt x="3986676" y="112053"/>
                  </a:lnTo>
                  <a:lnTo>
                    <a:pt x="4035228" y="112053"/>
                  </a:lnTo>
                  <a:lnTo>
                    <a:pt x="4035228" y="117447"/>
                  </a:lnTo>
                  <a:close/>
                </a:path>
                <a:path w="5039995" h="1857375">
                  <a:moveTo>
                    <a:pt x="4013649" y="139026"/>
                  </a:moveTo>
                  <a:lnTo>
                    <a:pt x="4008254" y="139026"/>
                  </a:lnTo>
                  <a:lnTo>
                    <a:pt x="4008254" y="117447"/>
                  </a:lnTo>
                  <a:lnTo>
                    <a:pt x="4013649" y="117447"/>
                  </a:lnTo>
                  <a:lnTo>
                    <a:pt x="4013649" y="139026"/>
                  </a:lnTo>
                  <a:close/>
                </a:path>
                <a:path w="5039995" h="1857375">
                  <a:moveTo>
                    <a:pt x="4357561" y="226690"/>
                  </a:moveTo>
                  <a:lnTo>
                    <a:pt x="4352166" y="226690"/>
                  </a:lnTo>
                  <a:lnTo>
                    <a:pt x="4352166" y="205111"/>
                  </a:lnTo>
                  <a:lnTo>
                    <a:pt x="4357561" y="205111"/>
                  </a:lnTo>
                  <a:lnTo>
                    <a:pt x="4357561" y="226690"/>
                  </a:lnTo>
                  <a:close/>
                </a:path>
                <a:path w="5039995" h="1857375">
                  <a:moveTo>
                    <a:pt x="4379139" y="232085"/>
                  </a:moveTo>
                  <a:lnTo>
                    <a:pt x="4330587" y="232085"/>
                  </a:lnTo>
                  <a:lnTo>
                    <a:pt x="4330587" y="226690"/>
                  </a:lnTo>
                  <a:lnTo>
                    <a:pt x="4379139" y="226690"/>
                  </a:lnTo>
                  <a:lnTo>
                    <a:pt x="4379139" y="232085"/>
                  </a:lnTo>
                  <a:close/>
                </a:path>
                <a:path w="5039995" h="1857375">
                  <a:moveTo>
                    <a:pt x="4357561" y="253663"/>
                  </a:moveTo>
                  <a:lnTo>
                    <a:pt x="4352166" y="253663"/>
                  </a:lnTo>
                  <a:lnTo>
                    <a:pt x="4352166" y="232085"/>
                  </a:lnTo>
                  <a:lnTo>
                    <a:pt x="4357561" y="232085"/>
                  </a:lnTo>
                  <a:lnTo>
                    <a:pt x="4357561" y="253663"/>
                  </a:lnTo>
                  <a:close/>
                </a:path>
                <a:path w="5039995" h="1857375">
                  <a:moveTo>
                    <a:pt x="4128286" y="226690"/>
                  </a:moveTo>
                  <a:lnTo>
                    <a:pt x="4122892" y="226690"/>
                  </a:lnTo>
                  <a:lnTo>
                    <a:pt x="4122892" y="205111"/>
                  </a:lnTo>
                  <a:lnTo>
                    <a:pt x="4128286" y="205111"/>
                  </a:lnTo>
                  <a:lnTo>
                    <a:pt x="4128286" y="226690"/>
                  </a:lnTo>
                  <a:close/>
                </a:path>
                <a:path w="5039995" h="1857375">
                  <a:moveTo>
                    <a:pt x="4149865" y="232085"/>
                  </a:moveTo>
                  <a:lnTo>
                    <a:pt x="4101313" y="232085"/>
                  </a:lnTo>
                  <a:lnTo>
                    <a:pt x="4101313" y="226690"/>
                  </a:lnTo>
                  <a:lnTo>
                    <a:pt x="4149865" y="226690"/>
                  </a:lnTo>
                  <a:lnTo>
                    <a:pt x="4149865" y="232085"/>
                  </a:lnTo>
                  <a:close/>
                </a:path>
                <a:path w="5039995" h="1857375">
                  <a:moveTo>
                    <a:pt x="4128286" y="253663"/>
                  </a:moveTo>
                  <a:lnTo>
                    <a:pt x="4122892" y="253663"/>
                  </a:lnTo>
                  <a:lnTo>
                    <a:pt x="4122892" y="232085"/>
                  </a:lnTo>
                  <a:lnTo>
                    <a:pt x="4128286" y="232085"/>
                  </a:lnTo>
                  <a:lnTo>
                    <a:pt x="4128286" y="253663"/>
                  </a:lnTo>
                  <a:close/>
                </a:path>
                <a:path w="5039995" h="1857375">
                  <a:moveTo>
                    <a:pt x="3899012" y="226690"/>
                  </a:moveTo>
                  <a:lnTo>
                    <a:pt x="3893617" y="226690"/>
                  </a:lnTo>
                  <a:lnTo>
                    <a:pt x="3893617" y="205111"/>
                  </a:lnTo>
                  <a:lnTo>
                    <a:pt x="3899012" y="205111"/>
                  </a:lnTo>
                  <a:lnTo>
                    <a:pt x="3899012" y="226690"/>
                  </a:lnTo>
                  <a:close/>
                </a:path>
                <a:path w="5039995" h="1857375">
                  <a:moveTo>
                    <a:pt x="3920591" y="232085"/>
                  </a:moveTo>
                  <a:lnTo>
                    <a:pt x="3872038" y="232085"/>
                  </a:lnTo>
                  <a:lnTo>
                    <a:pt x="3872038" y="226690"/>
                  </a:lnTo>
                  <a:lnTo>
                    <a:pt x="3920591" y="226690"/>
                  </a:lnTo>
                  <a:lnTo>
                    <a:pt x="3920591" y="232085"/>
                  </a:lnTo>
                  <a:close/>
                </a:path>
                <a:path w="5039995" h="1857375">
                  <a:moveTo>
                    <a:pt x="3899012" y="253663"/>
                  </a:moveTo>
                  <a:lnTo>
                    <a:pt x="3893617" y="253663"/>
                  </a:lnTo>
                  <a:lnTo>
                    <a:pt x="3893617" y="232085"/>
                  </a:lnTo>
                  <a:lnTo>
                    <a:pt x="3899012" y="232085"/>
                  </a:lnTo>
                  <a:lnTo>
                    <a:pt x="3899012" y="253663"/>
                  </a:lnTo>
                  <a:close/>
                </a:path>
                <a:path w="5039995" h="1857375">
                  <a:moveTo>
                    <a:pt x="4472198" y="341327"/>
                  </a:moveTo>
                  <a:lnTo>
                    <a:pt x="4466803" y="341327"/>
                  </a:lnTo>
                  <a:lnTo>
                    <a:pt x="4466803" y="319748"/>
                  </a:lnTo>
                  <a:lnTo>
                    <a:pt x="4472198" y="319748"/>
                  </a:lnTo>
                  <a:lnTo>
                    <a:pt x="4472198" y="341327"/>
                  </a:lnTo>
                  <a:close/>
                </a:path>
                <a:path w="5039995" h="1857375">
                  <a:moveTo>
                    <a:pt x="4493777" y="346722"/>
                  </a:moveTo>
                  <a:lnTo>
                    <a:pt x="4445224" y="346722"/>
                  </a:lnTo>
                  <a:lnTo>
                    <a:pt x="4445224" y="341327"/>
                  </a:lnTo>
                  <a:lnTo>
                    <a:pt x="4493777" y="341327"/>
                  </a:lnTo>
                  <a:lnTo>
                    <a:pt x="4493777" y="346722"/>
                  </a:lnTo>
                  <a:close/>
                </a:path>
                <a:path w="5039995" h="1857375">
                  <a:moveTo>
                    <a:pt x="4472198" y="368301"/>
                  </a:moveTo>
                  <a:lnTo>
                    <a:pt x="4466803" y="368301"/>
                  </a:lnTo>
                  <a:lnTo>
                    <a:pt x="4466803" y="346722"/>
                  </a:lnTo>
                  <a:lnTo>
                    <a:pt x="4472198" y="346722"/>
                  </a:lnTo>
                  <a:lnTo>
                    <a:pt x="4472198" y="368301"/>
                  </a:lnTo>
                  <a:close/>
                </a:path>
                <a:path w="5039995" h="1857375">
                  <a:moveTo>
                    <a:pt x="4242923" y="341327"/>
                  </a:moveTo>
                  <a:lnTo>
                    <a:pt x="4237529" y="341327"/>
                  </a:lnTo>
                  <a:lnTo>
                    <a:pt x="4237529" y="319748"/>
                  </a:lnTo>
                  <a:lnTo>
                    <a:pt x="4242923" y="319748"/>
                  </a:lnTo>
                  <a:lnTo>
                    <a:pt x="4242923" y="341327"/>
                  </a:lnTo>
                  <a:close/>
                </a:path>
                <a:path w="5039995" h="1857375">
                  <a:moveTo>
                    <a:pt x="4264502" y="346722"/>
                  </a:moveTo>
                  <a:lnTo>
                    <a:pt x="4215950" y="346722"/>
                  </a:lnTo>
                  <a:lnTo>
                    <a:pt x="4215950" y="341327"/>
                  </a:lnTo>
                  <a:lnTo>
                    <a:pt x="4264502" y="341327"/>
                  </a:lnTo>
                  <a:lnTo>
                    <a:pt x="4264502" y="346722"/>
                  </a:lnTo>
                  <a:close/>
                </a:path>
                <a:path w="5039995" h="1857375">
                  <a:moveTo>
                    <a:pt x="4242923" y="368301"/>
                  </a:moveTo>
                  <a:lnTo>
                    <a:pt x="4237529" y="368301"/>
                  </a:lnTo>
                  <a:lnTo>
                    <a:pt x="4237529" y="346722"/>
                  </a:lnTo>
                  <a:lnTo>
                    <a:pt x="4242923" y="346722"/>
                  </a:lnTo>
                  <a:lnTo>
                    <a:pt x="4242923" y="368301"/>
                  </a:lnTo>
                  <a:close/>
                </a:path>
                <a:path w="5039995" h="1857375">
                  <a:moveTo>
                    <a:pt x="4013649" y="341327"/>
                  </a:moveTo>
                  <a:lnTo>
                    <a:pt x="4008254" y="341327"/>
                  </a:lnTo>
                  <a:lnTo>
                    <a:pt x="4008254" y="319748"/>
                  </a:lnTo>
                  <a:lnTo>
                    <a:pt x="4013649" y="319748"/>
                  </a:lnTo>
                  <a:lnTo>
                    <a:pt x="4013649" y="341327"/>
                  </a:lnTo>
                  <a:close/>
                </a:path>
                <a:path w="5039995" h="1857375">
                  <a:moveTo>
                    <a:pt x="4035228" y="346722"/>
                  </a:moveTo>
                  <a:lnTo>
                    <a:pt x="3986676" y="346722"/>
                  </a:lnTo>
                  <a:lnTo>
                    <a:pt x="3986676" y="341327"/>
                  </a:lnTo>
                  <a:lnTo>
                    <a:pt x="4035228" y="341327"/>
                  </a:lnTo>
                  <a:lnTo>
                    <a:pt x="4035228" y="346722"/>
                  </a:lnTo>
                  <a:close/>
                </a:path>
                <a:path w="5039995" h="1857375">
                  <a:moveTo>
                    <a:pt x="4013649" y="368301"/>
                  </a:moveTo>
                  <a:lnTo>
                    <a:pt x="4008254" y="368301"/>
                  </a:lnTo>
                  <a:lnTo>
                    <a:pt x="4008254" y="346722"/>
                  </a:lnTo>
                  <a:lnTo>
                    <a:pt x="4013649" y="346722"/>
                  </a:lnTo>
                  <a:lnTo>
                    <a:pt x="4013649" y="368301"/>
                  </a:lnTo>
                  <a:close/>
                </a:path>
                <a:path w="5039995" h="1857375">
                  <a:moveTo>
                    <a:pt x="4357561" y="455964"/>
                  </a:moveTo>
                  <a:lnTo>
                    <a:pt x="4352166" y="455964"/>
                  </a:lnTo>
                  <a:lnTo>
                    <a:pt x="4352166" y="434385"/>
                  </a:lnTo>
                  <a:lnTo>
                    <a:pt x="4357561" y="434385"/>
                  </a:lnTo>
                  <a:lnTo>
                    <a:pt x="4357561" y="455964"/>
                  </a:lnTo>
                  <a:close/>
                </a:path>
                <a:path w="5039995" h="1857375">
                  <a:moveTo>
                    <a:pt x="4379139" y="461359"/>
                  </a:moveTo>
                  <a:lnTo>
                    <a:pt x="4330587" y="461359"/>
                  </a:lnTo>
                  <a:lnTo>
                    <a:pt x="4330587" y="455964"/>
                  </a:lnTo>
                  <a:lnTo>
                    <a:pt x="4379139" y="455964"/>
                  </a:lnTo>
                  <a:lnTo>
                    <a:pt x="4379139" y="461359"/>
                  </a:lnTo>
                  <a:close/>
                </a:path>
                <a:path w="5039995" h="1857375">
                  <a:moveTo>
                    <a:pt x="4357561" y="482938"/>
                  </a:moveTo>
                  <a:lnTo>
                    <a:pt x="4352166" y="482938"/>
                  </a:lnTo>
                  <a:lnTo>
                    <a:pt x="4352166" y="461359"/>
                  </a:lnTo>
                  <a:lnTo>
                    <a:pt x="4357561" y="461359"/>
                  </a:lnTo>
                  <a:lnTo>
                    <a:pt x="4357561" y="482938"/>
                  </a:lnTo>
                  <a:close/>
                </a:path>
                <a:path w="5039995" h="1857375">
                  <a:moveTo>
                    <a:pt x="4128286" y="455964"/>
                  </a:moveTo>
                  <a:lnTo>
                    <a:pt x="4122892" y="455964"/>
                  </a:lnTo>
                  <a:lnTo>
                    <a:pt x="4122892" y="434385"/>
                  </a:lnTo>
                  <a:lnTo>
                    <a:pt x="4128286" y="434385"/>
                  </a:lnTo>
                  <a:lnTo>
                    <a:pt x="4128286" y="455964"/>
                  </a:lnTo>
                  <a:close/>
                </a:path>
                <a:path w="5039995" h="1857375">
                  <a:moveTo>
                    <a:pt x="4149865" y="461359"/>
                  </a:moveTo>
                  <a:lnTo>
                    <a:pt x="4101313" y="461359"/>
                  </a:lnTo>
                  <a:lnTo>
                    <a:pt x="4101313" y="455964"/>
                  </a:lnTo>
                  <a:lnTo>
                    <a:pt x="4149865" y="455964"/>
                  </a:lnTo>
                  <a:lnTo>
                    <a:pt x="4149865" y="461359"/>
                  </a:lnTo>
                  <a:close/>
                </a:path>
                <a:path w="5039995" h="1857375">
                  <a:moveTo>
                    <a:pt x="4128286" y="482938"/>
                  </a:moveTo>
                  <a:lnTo>
                    <a:pt x="4122892" y="482938"/>
                  </a:lnTo>
                  <a:lnTo>
                    <a:pt x="4122892" y="461359"/>
                  </a:lnTo>
                  <a:lnTo>
                    <a:pt x="4128286" y="461359"/>
                  </a:lnTo>
                  <a:lnTo>
                    <a:pt x="4128286" y="482938"/>
                  </a:lnTo>
                  <a:close/>
                </a:path>
                <a:path w="5039995" h="1857375">
                  <a:moveTo>
                    <a:pt x="3899012" y="455964"/>
                  </a:moveTo>
                  <a:lnTo>
                    <a:pt x="3893617" y="455964"/>
                  </a:lnTo>
                  <a:lnTo>
                    <a:pt x="3893617" y="434385"/>
                  </a:lnTo>
                  <a:lnTo>
                    <a:pt x="3899012" y="434385"/>
                  </a:lnTo>
                  <a:lnTo>
                    <a:pt x="3899012" y="455964"/>
                  </a:lnTo>
                  <a:close/>
                </a:path>
                <a:path w="5039995" h="1857375">
                  <a:moveTo>
                    <a:pt x="3920591" y="461359"/>
                  </a:moveTo>
                  <a:lnTo>
                    <a:pt x="3872038" y="461359"/>
                  </a:lnTo>
                  <a:lnTo>
                    <a:pt x="3872038" y="455964"/>
                  </a:lnTo>
                  <a:lnTo>
                    <a:pt x="3920591" y="455964"/>
                  </a:lnTo>
                  <a:lnTo>
                    <a:pt x="3920591" y="461359"/>
                  </a:lnTo>
                  <a:close/>
                </a:path>
                <a:path w="5039995" h="1857375">
                  <a:moveTo>
                    <a:pt x="3899012" y="482938"/>
                  </a:moveTo>
                  <a:lnTo>
                    <a:pt x="3893617" y="482938"/>
                  </a:lnTo>
                  <a:lnTo>
                    <a:pt x="3893617" y="461359"/>
                  </a:lnTo>
                  <a:lnTo>
                    <a:pt x="3899012" y="461359"/>
                  </a:lnTo>
                  <a:lnTo>
                    <a:pt x="3899012" y="482938"/>
                  </a:lnTo>
                  <a:close/>
                </a:path>
                <a:path w="5039995" h="1857375">
                  <a:moveTo>
                    <a:pt x="4242923" y="570601"/>
                  </a:moveTo>
                  <a:lnTo>
                    <a:pt x="4237529" y="570601"/>
                  </a:lnTo>
                  <a:lnTo>
                    <a:pt x="4237529" y="549023"/>
                  </a:lnTo>
                  <a:lnTo>
                    <a:pt x="4242923" y="549023"/>
                  </a:lnTo>
                  <a:lnTo>
                    <a:pt x="4242923" y="570601"/>
                  </a:lnTo>
                  <a:close/>
                </a:path>
                <a:path w="5039995" h="1857375">
                  <a:moveTo>
                    <a:pt x="4264502" y="575996"/>
                  </a:moveTo>
                  <a:lnTo>
                    <a:pt x="4215950" y="575996"/>
                  </a:lnTo>
                  <a:lnTo>
                    <a:pt x="4215950" y="570601"/>
                  </a:lnTo>
                  <a:lnTo>
                    <a:pt x="4264502" y="570601"/>
                  </a:lnTo>
                  <a:lnTo>
                    <a:pt x="4264502" y="575996"/>
                  </a:lnTo>
                  <a:close/>
                </a:path>
                <a:path w="5039995" h="1857375">
                  <a:moveTo>
                    <a:pt x="4242923" y="597575"/>
                  </a:moveTo>
                  <a:lnTo>
                    <a:pt x="4237529" y="597575"/>
                  </a:lnTo>
                  <a:lnTo>
                    <a:pt x="4237529" y="575996"/>
                  </a:lnTo>
                  <a:lnTo>
                    <a:pt x="4242923" y="575996"/>
                  </a:lnTo>
                  <a:lnTo>
                    <a:pt x="4242923" y="597575"/>
                  </a:lnTo>
                  <a:close/>
                </a:path>
                <a:path w="5039995" h="1857375">
                  <a:moveTo>
                    <a:pt x="4013649" y="570601"/>
                  </a:moveTo>
                  <a:lnTo>
                    <a:pt x="4008254" y="570601"/>
                  </a:lnTo>
                  <a:lnTo>
                    <a:pt x="4008254" y="549023"/>
                  </a:lnTo>
                  <a:lnTo>
                    <a:pt x="4013649" y="549023"/>
                  </a:lnTo>
                  <a:lnTo>
                    <a:pt x="4013649" y="570601"/>
                  </a:lnTo>
                  <a:close/>
                </a:path>
                <a:path w="5039995" h="1857375">
                  <a:moveTo>
                    <a:pt x="4035228" y="575996"/>
                  </a:moveTo>
                  <a:lnTo>
                    <a:pt x="3986676" y="575996"/>
                  </a:lnTo>
                  <a:lnTo>
                    <a:pt x="3986676" y="570601"/>
                  </a:lnTo>
                  <a:lnTo>
                    <a:pt x="4035228" y="570601"/>
                  </a:lnTo>
                  <a:lnTo>
                    <a:pt x="4035228" y="575996"/>
                  </a:lnTo>
                  <a:close/>
                </a:path>
                <a:path w="5039995" h="1857375">
                  <a:moveTo>
                    <a:pt x="4013649" y="597575"/>
                  </a:moveTo>
                  <a:lnTo>
                    <a:pt x="4008254" y="597575"/>
                  </a:lnTo>
                  <a:lnTo>
                    <a:pt x="4008254" y="575996"/>
                  </a:lnTo>
                  <a:lnTo>
                    <a:pt x="4013649" y="575996"/>
                  </a:lnTo>
                  <a:lnTo>
                    <a:pt x="4013649" y="597575"/>
                  </a:lnTo>
                  <a:close/>
                </a:path>
                <a:path w="5039995" h="1857375">
                  <a:moveTo>
                    <a:pt x="4128286" y="685239"/>
                  </a:moveTo>
                  <a:lnTo>
                    <a:pt x="4122892" y="685239"/>
                  </a:lnTo>
                  <a:lnTo>
                    <a:pt x="4122892" y="663660"/>
                  </a:lnTo>
                  <a:lnTo>
                    <a:pt x="4128286" y="663660"/>
                  </a:lnTo>
                  <a:lnTo>
                    <a:pt x="4128286" y="685239"/>
                  </a:lnTo>
                  <a:close/>
                </a:path>
                <a:path w="5039995" h="1857375">
                  <a:moveTo>
                    <a:pt x="4149865" y="690633"/>
                  </a:moveTo>
                  <a:lnTo>
                    <a:pt x="4101313" y="690633"/>
                  </a:lnTo>
                  <a:lnTo>
                    <a:pt x="4101313" y="685239"/>
                  </a:lnTo>
                  <a:lnTo>
                    <a:pt x="4149865" y="685239"/>
                  </a:lnTo>
                  <a:lnTo>
                    <a:pt x="4149865" y="690633"/>
                  </a:lnTo>
                  <a:close/>
                </a:path>
                <a:path w="5039995" h="1857375">
                  <a:moveTo>
                    <a:pt x="4128286" y="712212"/>
                  </a:moveTo>
                  <a:lnTo>
                    <a:pt x="4122892" y="712212"/>
                  </a:lnTo>
                  <a:lnTo>
                    <a:pt x="4122892" y="690633"/>
                  </a:lnTo>
                  <a:lnTo>
                    <a:pt x="4128286" y="690633"/>
                  </a:lnTo>
                  <a:lnTo>
                    <a:pt x="4128286" y="712212"/>
                  </a:lnTo>
                  <a:close/>
                </a:path>
                <a:path w="5039995" h="1857375">
                  <a:moveTo>
                    <a:pt x="3899012" y="685239"/>
                  </a:moveTo>
                  <a:lnTo>
                    <a:pt x="3893617" y="685239"/>
                  </a:lnTo>
                  <a:lnTo>
                    <a:pt x="3893617" y="663660"/>
                  </a:lnTo>
                  <a:lnTo>
                    <a:pt x="3899012" y="663660"/>
                  </a:lnTo>
                  <a:lnTo>
                    <a:pt x="3899012" y="685239"/>
                  </a:lnTo>
                  <a:close/>
                </a:path>
                <a:path w="5039995" h="1857375">
                  <a:moveTo>
                    <a:pt x="3920591" y="690633"/>
                  </a:moveTo>
                  <a:lnTo>
                    <a:pt x="3872038" y="690633"/>
                  </a:lnTo>
                  <a:lnTo>
                    <a:pt x="3872038" y="685239"/>
                  </a:lnTo>
                  <a:lnTo>
                    <a:pt x="3920591" y="685239"/>
                  </a:lnTo>
                  <a:lnTo>
                    <a:pt x="3920591" y="690633"/>
                  </a:lnTo>
                  <a:close/>
                </a:path>
                <a:path w="5039995" h="1857375">
                  <a:moveTo>
                    <a:pt x="3899012" y="712212"/>
                  </a:moveTo>
                  <a:lnTo>
                    <a:pt x="3893617" y="712212"/>
                  </a:lnTo>
                  <a:lnTo>
                    <a:pt x="3893617" y="690633"/>
                  </a:lnTo>
                  <a:lnTo>
                    <a:pt x="3899012" y="690633"/>
                  </a:lnTo>
                  <a:lnTo>
                    <a:pt x="3899012" y="712212"/>
                  </a:lnTo>
                  <a:close/>
                </a:path>
                <a:path w="5039995" h="1857375">
                  <a:moveTo>
                    <a:pt x="4013649" y="799876"/>
                  </a:moveTo>
                  <a:lnTo>
                    <a:pt x="4008254" y="799876"/>
                  </a:lnTo>
                  <a:lnTo>
                    <a:pt x="4008254" y="778297"/>
                  </a:lnTo>
                  <a:lnTo>
                    <a:pt x="4013649" y="778297"/>
                  </a:lnTo>
                  <a:lnTo>
                    <a:pt x="4013649" y="799876"/>
                  </a:lnTo>
                  <a:close/>
                </a:path>
                <a:path w="5039995" h="1857375">
                  <a:moveTo>
                    <a:pt x="4035228" y="805270"/>
                  </a:moveTo>
                  <a:lnTo>
                    <a:pt x="3986676" y="805270"/>
                  </a:lnTo>
                  <a:lnTo>
                    <a:pt x="3986676" y="799876"/>
                  </a:lnTo>
                  <a:lnTo>
                    <a:pt x="4035228" y="799876"/>
                  </a:lnTo>
                  <a:lnTo>
                    <a:pt x="4035228" y="805270"/>
                  </a:lnTo>
                  <a:close/>
                </a:path>
                <a:path w="5039995" h="1857375">
                  <a:moveTo>
                    <a:pt x="4013649" y="826849"/>
                  </a:moveTo>
                  <a:lnTo>
                    <a:pt x="4008254" y="826849"/>
                  </a:lnTo>
                  <a:lnTo>
                    <a:pt x="4008254" y="805270"/>
                  </a:lnTo>
                  <a:lnTo>
                    <a:pt x="4013649" y="805270"/>
                  </a:lnTo>
                  <a:lnTo>
                    <a:pt x="4013649" y="826849"/>
                  </a:lnTo>
                  <a:close/>
                </a:path>
                <a:path w="5039995" h="1857375">
                  <a:moveTo>
                    <a:pt x="3692665" y="2810"/>
                  </a:moveTo>
                  <a:lnTo>
                    <a:pt x="3644113" y="2810"/>
                  </a:lnTo>
                  <a:lnTo>
                    <a:pt x="3644113" y="0"/>
                  </a:lnTo>
                  <a:lnTo>
                    <a:pt x="3692665" y="0"/>
                  </a:lnTo>
                  <a:lnTo>
                    <a:pt x="3692665" y="2810"/>
                  </a:lnTo>
                  <a:close/>
                </a:path>
                <a:path w="5039995" h="1857375">
                  <a:moveTo>
                    <a:pt x="3671086" y="24389"/>
                  </a:moveTo>
                  <a:lnTo>
                    <a:pt x="3665692" y="24389"/>
                  </a:lnTo>
                  <a:lnTo>
                    <a:pt x="3665692" y="2810"/>
                  </a:lnTo>
                  <a:lnTo>
                    <a:pt x="3671086" y="2810"/>
                  </a:lnTo>
                  <a:lnTo>
                    <a:pt x="3671086" y="24389"/>
                  </a:lnTo>
                  <a:close/>
                </a:path>
                <a:path w="5039995" h="1857375">
                  <a:moveTo>
                    <a:pt x="3463391" y="2810"/>
                  </a:moveTo>
                  <a:lnTo>
                    <a:pt x="3414839" y="2810"/>
                  </a:lnTo>
                  <a:lnTo>
                    <a:pt x="3414839" y="0"/>
                  </a:lnTo>
                  <a:lnTo>
                    <a:pt x="3463391" y="0"/>
                  </a:lnTo>
                  <a:lnTo>
                    <a:pt x="3463391" y="2810"/>
                  </a:lnTo>
                  <a:close/>
                </a:path>
                <a:path w="5039995" h="1857375">
                  <a:moveTo>
                    <a:pt x="3441812" y="24389"/>
                  </a:moveTo>
                  <a:lnTo>
                    <a:pt x="3436417" y="24389"/>
                  </a:lnTo>
                  <a:lnTo>
                    <a:pt x="3436417" y="2810"/>
                  </a:lnTo>
                  <a:lnTo>
                    <a:pt x="3441812" y="2810"/>
                  </a:lnTo>
                  <a:lnTo>
                    <a:pt x="3441812" y="24389"/>
                  </a:lnTo>
                  <a:close/>
                </a:path>
                <a:path w="5039995" h="1857375">
                  <a:moveTo>
                    <a:pt x="3234116" y="2810"/>
                  </a:moveTo>
                  <a:lnTo>
                    <a:pt x="3185564" y="2810"/>
                  </a:lnTo>
                  <a:lnTo>
                    <a:pt x="3185564" y="0"/>
                  </a:lnTo>
                  <a:lnTo>
                    <a:pt x="3234116" y="0"/>
                  </a:lnTo>
                  <a:lnTo>
                    <a:pt x="3234116" y="2810"/>
                  </a:lnTo>
                  <a:close/>
                </a:path>
                <a:path w="5039995" h="1857375">
                  <a:moveTo>
                    <a:pt x="3212538" y="24389"/>
                  </a:moveTo>
                  <a:lnTo>
                    <a:pt x="3207143" y="24389"/>
                  </a:lnTo>
                  <a:lnTo>
                    <a:pt x="3207143" y="2810"/>
                  </a:lnTo>
                  <a:lnTo>
                    <a:pt x="3212538" y="2810"/>
                  </a:lnTo>
                  <a:lnTo>
                    <a:pt x="3212538" y="24389"/>
                  </a:lnTo>
                  <a:close/>
                </a:path>
                <a:path w="5039995" h="1857375">
                  <a:moveTo>
                    <a:pt x="3004842" y="2810"/>
                  </a:moveTo>
                  <a:lnTo>
                    <a:pt x="2956290" y="2810"/>
                  </a:lnTo>
                  <a:lnTo>
                    <a:pt x="2956290" y="0"/>
                  </a:lnTo>
                  <a:lnTo>
                    <a:pt x="3004842" y="0"/>
                  </a:lnTo>
                  <a:lnTo>
                    <a:pt x="3004842" y="2810"/>
                  </a:lnTo>
                  <a:close/>
                </a:path>
                <a:path w="5039995" h="1857375">
                  <a:moveTo>
                    <a:pt x="2983263" y="24389"/>
                  </a:moveTo>
                  <a:lnTo>
                    <a:pt x="2977869" y="24389"/>
                  </a:lnTo>
                  <a:lnTo>
                    <a:pt x="2977869" y="2810"/>
                  </a:lnTo>
                  <a:lnTo>
                    <a:pt x="2983263" y="2810"/>
                  </a:lnTo>
                  <a:lnTo>
                    <a:pt x="2983263" y="24389"/>
                  </a:lnTo>
                  <a:close/>
                </a:path>
                <a:path w="5039995" h="1857375">
                  <a:moveTo>
                    <a:pt x="3785724" y="112053"/>
                  </a:moveTo>
                  <a:lnTo>
                    <a:pt x="3780329" y="112053"/>
                  </a:lnTo>
                  <a:lnTo>
                    <a:pt x="3780329" y="90474"/>
                  </a:lnTo>
                  <a:lnTo>
                    <a:pt x="3785724" y="90474"/>
                  </a:lnTo>
                  <a:lnTo>
                    <a:pt x="3785724" y="112053"/>
                  </a:lnTo>
                  <a:close/>
                </a:path>
                <a:path w="5039995" h="1857375">
                  <a:moveTo>
                    <a:pt x="3807302" y="117447"/>
                  </a:moveTo>
                  <a:lnTo>
                    <a:pt x="3758750" y="117447"/>
                  </a:lnTo>
                  <a:lnTo>
                    <a:pt x="3758750" y="112053"/>
                  </a:lnTo>
                  <a:lnTo>
                    <a:pt x="3807302" y="112053"/>
                  </a:lnTo>
                  <a:lnTo>
                    <a:pt x="3807302" y="117447"/>
                  </a:lnTo>
                  <a:close/>
                </a:path>
                <a:path w="5039995" h="1857375">
                  <a:moveTo>
                    <a:pt x="3785724" y="139026"/>
                  </a:moveTo>
                  <a:lnTo>
                    <a:pt x="3780329" y="139026"/>
                  </a:lnTo>
                  <a:lnTo>
                    <a:pt x="3780329" y="117447"/>
                  </a:lnTo>
                  <a:lnTo>
                    <a:pt x="3785724" y="117447"/>
                  </a:lnTo>
                  <a:lnTo>
                    <a:pt x="3785724" y="139026"/>
                  </a:lnTo>
                  <a:close/>
                </a:path>
                <a:path w="5039995" h="1857375">
                  <a:moveTo>
                    <a:pt x="3556449" y="112053"/>
                  </a:moveTo>
                  <a:lnTo>
                    <a:pt x="3551054" y="112053"/>
                  </a:lnTo>
                  <a:lnTo>
                    <a:pt x="3551054" y="90474"/>
                  </a:lnTo>
                  <a:lnTo>
                    <a:pt x="3556449" y="90474"/>
                  </a:lnTo>
                  <a:lnTo>
                    <a:pt x="3556449" y="112053"/>
                  </a:lnTo>
                  <a:close/>
                </a:path>
                <a:path w="5039995" h="1857375">
                  <a:moveTo>
                    <a:pt x="3578028" y="117447"/>
                  </a:moveTo>
                  <a:lnTo>
                    <a:pt x="3529476" y="117447"/>
                  </a:lnTo>
                  <a:lnTo>
                    <a:pt x="3529476" y="112053"/>
                  </a:lnTo>
                  <a:lnTo>
                    <a:pt x="3578028" y="112053"/>
                  </a:lnTo>
                  <a:lnTo>
                    <a:pt x="3578028" y="117447"/>
                  </a:lnTo>
                  <a:close/>
                </a:path>
                <a:path w="5039995" h="1857375">
                  <a:moveTo>
                    <a:pt x="3556449" y="139026"/>
                  </a:moveTo>
                  <a:lnTo>
                    <a:pt x="3551054" y="139026"/>
                  </a:lnTo>
                  <a:lnTo>
                    <a:pt x="3551054" y="117447"/>
                  </a:lnTo>
                  <a:lnTo>
                    <a:pt x="3556449" y="117447"/>
                  </a:lnTo>
                  <a:lnTo>
                    <a:pt x="3556449" y="139026"/>
                  </a:lnTo>
                  <a:close/>
                </a:path>
                <a:path w="5039995" h="1857375">
                  <a:moveTo>
                    <a:pt x="3327175" y="112053"/>
                  </a:moveTo>
                  <a:lnTo>
                    <a:pt x="3321780" y="112053"/>
                  </a:lnTo>
                  <a:lnTo>
                    <a:pt x="3321780" y="90474"/>
                  </a:lnTo>
                  <a:lnTo>
                    <a:pt x="3327175" y="90474"/>
                  </a:lnTo>
                  <a:lnTo>
                    <a:pt x="3327175" y="112053"/>
                  </a:lnTo>
                  <a:close/>
                </a:path>
                <a:path w="5039995" h="1857375">
                  <a:moveTo>
                    <a:pt x="3348754" y="117447"/>
                  </a:moveTo>
                  <a:lnTo>
                    <a:pt x="3300201" y="117447"/>
                  </a:lnTo>
                  <a:lnTo>
                    <a:pt x="3300201" y="112053"/>
                  </a:lnTo>
                  <a:lnTo>
                    <a:pt x="3348754" y="112053"/>
                  </a:lnTo>
                  <a:lnTo>
                    <a:pt x="3348754" y="117447"/>
                  </a:lnTo>
                  <a:close/>
                </a:path>
                <a:path w="5039995" h="1857375">
                  <a:moveTo>
                    <a:pt x="3327175" y="139026"/>
                  </a:moveTo>
                  <a:lnTo>
                    <a:pt x="3321780" y="139026"/>
                  </a:lnTo>
                  <a:lnTo>
                    <a:pt x="3321780" y="117447"/>
                  </a:lnTo>
                  <a:lnTo>
                    <a:pt x="3327175" y="117447"/>
                  </a:lnTo>
                  <a:lnTo>
                    <a:pt x="3327175" y="139026"/>
                  </a:lnTo>
                  <a:close/>
                </a:path>
                <a:path w="5039995" h="1857375">
                  <a:moveTo>
                    <a:pt x="3097901" y="112053"/>
                  </a:moveTo>
                  <a:lnTo>
                    <a:pt x="3092506" y="112053"/>
                  </a:lnTo>
                  <a:lnTo>
                    <a:pt x="3092506" y="90474"/>
                  </a:lnTo>
                  <a:lnTo>
                    <a:pt x="3097901" y="90474"/>
                  </a:lnTo>
                  <a:lnTo>
                    <a:pt x="3097901" y="112053"/>
                  </a:lnTo>
                  <a:close/>
                </a:path>
                <a:path w="5039995" h="1857375">
                  <a:moveTo>
                    <a:pt x="3119479" y="117447"/>
                  </a:moveTo>
                  <a:lnTo>
                    <a:pt x="3070927" y="117447"/>
                  </a:lnTo>
                  <a:lnTo>
                    <a:pt x="3070927" y="112053"/>
                  </a:lnTo>
                  <a:lnTo>
                    <a:pt x="3119479" y="112053"/>
                  </a:lnTo>
                  <a:lnTo>
                    <a:pt x="3119479" y="117447"/>
                  </a:lnTo>
                  <a:close/>
                </a:path>
                <a:path w="5039995" h="1857375">
                  <a:moveTo>
                    <a:pt x="3097901" y="139026"/>
                  </a:moveTo>
                  <a:lnTo>
                    <a:pt x="3092506" y="139026"/>
                  </a:lnTo>
                  <a:lnTo>
                    <a:pt x="3092506" y="117447"/>
                  </a:lnTo>
                  <a:lnTo>
                    <a:pt x="3097901" y="117447"/>
                  </a:lnTo>
                  <a:lnTo>
                    <a:pt x="3097901" y="139026"/>
                  </a:lnTo>
                  <a:close/>
                </a:path>
                <a:path w="5039995" h="1857375">
                  <a:moveTo>
                    <a:pt x="3671086" y="226690"/>
                  </a:moveTo>
                  <a:lnTo>
                    <a:pt x="3665692" y="226690"/>
                  </a:lnTo>
                  <a:lnTo>
                    <a:pt x="3665692" y="205111"/>
                  </a:lnTo>
                  <a:lnTo>
                    <a:pt x="3671086" y="205111"/>
                  </a:lnTo>
                  <a:lnTo>
                    <a:pt x="3671086" y="226690"/>
                  </a:lnTo>
                  <a:close/>
                </a:path>
                <a:path w="5039995" h="1857375">
                  <a:moveTo>
                    <a:pt x="3692665" y="232085"/>
                  </a:moveTo>
                  <a:lnTo>
                    <a:pt x="3644113" y="232085"/>
                  </a:lnTo>
                  <a:lnTo>
                    <a:pt x="3644113" y="226690"/>
                  </a:lnTo>
                  <a:lnTo>
                    <a:pt x="3692665" y="226690"/>
                  </a:lnTo>
                  <a:lnTo>
                    <a:pt x="3692665" y="232085"/>
                  </a:lnTo>
                  <a:close/>
                </a:path>
                <a:path w="5039995" h="1857375">
                  <a:moveTo>
                    <a:pt x="3671086" y="253663"/>
                  </a:moveTo>
                  <a:lnTo>
                    <a:pt x="3665692" y="253663"/>
                  </a:lnTo>
                  <a:lnTo>
                    <a:pt x="3665692" y="232085"/>
                  </a:lnTo>
                  <a:lnTo>
                    <a:pt x="3671086" y="232085"/>
                  </a:lnTo>
                  <a:lnTo>
                    <a:pt x="3671086" y="253663"/>
                  </a:lnTo>
                  <a:close/>
                </a:path>
                <a:path w="5039995" h="1857375">
                  <a:moveTo>
                    <a:pt x="3441812" y="226690"/>
                  </a:moveTo>
                  <a:lnTo>
                    <a:pt x="3436417" y="226690"/>
                  </a:lnTo>
                  <a:lnTo>
                    <a:pt x="3436417" y="205111"/>
                  </a:lnTo>
                  <a:lnTo>
                    <a:pt x="3441812" y="205111"/>
                  </a:lnTo>
                  <a:lnTo>
                    <a:pt x="3441812" y="226690"/>
                  </a:lnTo>
                  <a:close/>
                </a:path>
                <a:path w="5039995" h="1857375">
                  <a:moveTo>
                    <a:pt x="3463391" y="232085"/>
                  </a:moveTo>
                  <a:lnTo>
                    <a:pt x="3414839" y="232085"/>
                  </a:lnTo>
                  <a:lnTo>
                    <a:pt x="3414839" y="226690"/>
                  </a:lnTo>
                  <a:lnTo>
                    <a:pt x="3463391" y="226690"/>
                  </a:lnTo>
                  <a:lnTo>
                    <a:pt x="3463391" y="232085"/>
                  </a:lnTo>
                  <a:close/>
                </a:path>
                <a:path w="5039995" h="1857375">
                  <a:moveTo>
                    <a:pt x="3441812" y="253663"/>
                  </a:moveTo>
                  <a:lnTo>
                    <a:pt x="3436417" y="253663"/>
                  </a:lnTo>
                  <a:lnTo>
                    <a:pt x="3436417" y="232085"/>
                  </a:lnTo>
                  <a:lnTo>
                    <a:pt x="3441812" y="232085"/>
                  </a:lnTo>
                  <a:lnTo>
                    <a:pt x="3441812" y="253663"/>
                  </a:lnTo>
                  <a:close/>
                </a:path>
                <a:path w="5039995" h="1857375">
                  <a:moveTo>
                    <a:pt x="3212538" y="226690"/>
                  </a:moveTo>
                  <a:lnTo>
                    <a:pt x="3207143" y="226690"/>
                  </a:lnTo>
                  <a:lnTo>
                    <a:pt x="3207143" y="205111"/>
                  </a:lnTo>
                  <a:lnTo>
                    <a:pt x="3212538" y="205111"/>
                  </a:lnTo>
                  <a:lnTo>
                    <a:pt x="3212538" y="226690"/>
                  </a:lnTo>
                  <a:close/>
                </a:path>
                <a:path w="5039995" h="1857375">
                  <a:moveTo>
                    <a:pt x="3234116" y="232085"/>
                  </a:moveTo>
                  <a:lnTo>
                    <a:pt x="3185564" y="232085"/>
                  </a:lnTo>
                  <a:lnTo>
                    <a:pt x="3185564" y="226690"/>
                  </a:lnTo>
                  <a:lnTo>
                    <a:pt x="3234116" y="226690"/>
                  </a:lnTo>
                  <a:lnTo>
                    <a:pt x="3234116" y="232085"/>
                  </a:lnTo>
                  <a:close/>
                </a:path>
                <a:path w="5039995" h="1857375">
                  <a:moveTo>
                    <a:pt x="3212538" y="253663"/>
                  </a:moveTo>
                  <a:lnTo>
                    <a:pt x="3207143" y="253663"/>
                  </a:lnTo>
                  <a:lnTo>
                    <a:pt x="3207143" y="232085"/>
                  </a:lnTo>
                  <a:lnTo>
                    <a:pt x="3212538" y="232085"/>
                  </a:lnTo>
                  <a:lnTo>
                    <a:pt x="3212538" y="253663"/>
                  </a:lnTo>
                  <a:close/>
                </a:path>
                <a:path w="5039995" h="1857375">
                  <a:moveTo>
                    <a:pt x="2983263" y="226690"/>
                  </a:moveTo>
                  <a:lnTo>
                    <a:pt x="2977869" y="226690"/>
                  </a:lnTo>
                  <a:lnTo>
                    <a:pt x="2977869" y="205111"/>
                  </a:lnTo>
                  <a:lnTo>
                    <a:pt x="2983263" y="205111"/>
                  </a:lnTo>
                  <a:lnTo>
                    <a:pt x="2983263" y="226690"/>
                  </a:lnTo>
                  <a:close/>
                </a:path>
                <a:path w="5039995" h="1857375">
                  <a:moveTo>
                    <a:pt x="3004842" y="232085"/>
                  </a:moveTo>
                  <a:lnTo>
                    <a:pt x="2956290" y="232085"/>
                  </a:lnTo>
                  <a:lnTo>
                    <a:pt x="2956290" y="226690"/>
                  </a:lnTo>
                  <a:lnTo>
                    <a:pt x="3004842" y="226690"/>
                  </a:lnTo>
                  <a:lnTo>
                    <a:pt x="3004842" y="232085"/>
                  </a:lnTo>
                  <a:close/>
                </a:path>
                <a:path w="5039995" h="1857375">
                  <a:moveTo>
                    <a:pt x="2983263" y="253663"/>
                  </a:moveTo>
                  <a:lnTo>
                    <a:pt x="2977869" y="253663"/>
                  </a:lnTo>
                  <a:lnTo>
                    <a:pt x="2977869" y="232085"/>
                  </a:lnTo>
                  <a:lnTo>
                    <a:pt x="2983263" y="232085"/>
                  </a:lnTo>
                  <a:lnTo>
                    <a:pt x="2983263" y="253663"/>
                  </a:lnTo>
                  <a:close/>
                </a:path>
                <a:path w="5039995" h="1857375">
                  <a:moveTo>
                    <a:pt x="3785724" y="341327"/>
                  </a:moveTo>
                  <a:lnTo>
                    <a:pt x="3780329" y="341327"/>
                  </a:lnTo>
                  <a:lnTo>
                    <a:pt x="3780329" y="319748"/>
                  </a:lnTo>
                  <a:lnTo>
                    <a:pt x="3785724" y="319748"/>
                  </a:lnTo>
                  <a:lnTo>
                    <a:pt x="3785724" y="341327"/>
                  </a:lnTo>
                  <a:close/>
                </a:path>
                <a:path w="5039995" h="1857375">
                  <a:moveTo>
                    <a:pt x="3807302" y="346722"/>
                  </a:moveTo>
                  <a:lnTo>
                    <a:pt x="3758750" y="346722"/>
                  </a:lnTo>
                  <a:lnTo>
                    <a:pt x="3758750" y="341327"/>
                  </a:lnTo>
                  <a:lnTo>
                    <a:pt x="3807302" y="341327"/>
                  </a:lnTo>
                  <a:lnTo>
                    <a:pt x="3807302" y="346722"/>
                  </a:lnTo>
                  <a:close/>
                </a:path>
                <a:path w="5039995" h="1857375">
                  <a:moveTo>
                    <a:pt x="3785724" y="368301"/>
                  </a:moveTo>
                  <a:lnTo>
                    <a:pt x="3780329" y="368301"/>
                  </a:lnTo>
                  <a:lnTo>
                    <a:pt x="3780329" y="346722"/>
                  </a:lnTo>
                  <a:lnTo>
                    <a:pt x="3785724" y="346722"/>
                  </a:lnTo>
                  <a:lnTo>
                    <a:pt x="3785724" y="368301"/>
                  </a:lnTo>
                  <a:close/>
                </a:path>
                <a:path w="5039995" h="1857375">
                  <a:moveTo>
                    <a:pt x="3556449" y="341327"/>
                  </a:moveTo>
                  <a:lnTo>
                    <a:pt x="3551054" y="341327"/>
                  </a:lnTo>
                  <a:lnTo>
                    <a:pt x="3551054" y="319748"/>
                  </a:lnTo>
                  <a:lnTo>
                    <a:pt x="3556449" y="319748"/>
                  </a:lnTo>
                  <a:lnTo>
                    <a:pt x="3556449" y="341327"/>
                  </a:lnTo>
                  <a:close/>
                </a:path>
                <a:path w="5039995" h="1857375">
                  <a:moveTo>
                    <a:pt x="3578028" y="346722"/>
                  </a:moveTo>
                  <a:lnTo>
                    <a:pt x="3529476" y="346722"/>
                  </a:lnTo>
                  <a:lnTo>
                    <a:pt x="3529476" y="341327"/>
                  </a:lnTo>
                  <a:lnTo>
                    <a:pt x="3578028" y="341327"/>
                  </a:lnTo>
                  <a:lnTo>
                    <a:pt x="3578028" y="346722"/>
                  </a:lnTo>
                  <a:close/>
                </a:path>
                <a:path w="5039995" h="1857375">
                  <a:moveTo>
                    <a:pt x="3556449" y="368301"/>
                  </a:moveTo>
                  <a:lnTo>
                    <a:pt x="3551054" y="368301"/>
                  </a:lnTo>
                  <a:lnTo>
                    <a:pt x="3551054" y="346722"/>
                  </a:lnTo>
                  <a:lnTo>
                    <a:pt x="3556449" y="346722"/>
                  </a:lnTo>
                  <a:lnTo>
                    <a:pt x="3556449" y="368301"/>
                  </a:lnTo>
                  <a:close/>
                </a:path>
                <a:path w="5039995" h="1857375">
                  <a:moveTo>
                    <a:pt x="3327175" y="341327"/>
                  </a:moveTo>
                  <a:lnTo>
                    <a:pt x="3321780" y="341327"/>
                  </a:lnTo>
                  <a:lnTo>
                    <a:pt x="3321780" y="319748"/>
                  </a:lnTo>
                  <a:lnTo>
                    <a:pt x="3327175" y="319748"/>
                  </a:lnTo>
                  <a:lnTo>
                    <a:pt x="3327175" y="341327"/>
                  </a:lnTo>
                  <a:close/>
                </a:path>
                <a:path w="5039995" h="1857375">
                  <a:moveTo>
                    <a:pt x="3348754" y="346722"/>
                  </a:moveTo>
                  <a:lnTo>
                    <a:pt x="3300201" y="346722"/>
                  </a:lnTo>
                  <a:lnTo>
                    <a:pt x="3300201" y="341327"/>
                  </a:lnTo>
                  <a:lnTo>
                    <a:pt x="3348754" y="341327"/>
                  </a:lnTo>
                  <a:lnTo>
                    <a:pt x="3348754" y="346722"/>
                  </a:lnTo>
                  <a:close/>
                </a:path>
                <a:path w="5039995" h="1857375">
                  <a:moveTo>
                    <a:pt x="3327175" y="368301"/>
                  </a:moveTo>
                  <a:lnTo>
                    <a:pt x="3321780" y="368301"/>
                  </a:lnTo>
                  <a:lnTo>
                    <a:pt x="3321780" y="346722"/>
                  </a:lnTo>
                  <a:lnTo>
                    <a:pt x="3327175" y="346722"/>
                  </a:lnTo>
                  <a:lnTo>
                    <a:pt x="3327175" y="368301"/>
                  </a:lnTo>
                  <a:close/>
                </a:path>
                <a:path w="5039995" h="1857375">
                  <a:moveTo>
                    <a:pt x="3097901" y="341327"/>
                  </a:moveTo>
                  <a:lnTo>
                    <a:pt x="3092506" y="341327"/>
                  </a:lnTo>
                  <a:lnTo>
                    <a:pt x="3092506" y="319748"/>
                  </a:lnTo>
                  <a:lnTo>
                    <a:pt x="3097901" y="319748"/>
                  </a:lnTo>
                  <a:lnTo>
                    <a:pt x="3097901" y="341327"/>
                  </a:lnTo>
                  <a:close/>
                </a:path>
                <a:path w="5039995" h="1857375">
                  <a:moveTo>
                    <a:pt x="3119479" y="346722"/>
                  </a:moveTo>
                  <a:lnTo>
                    <a:pt x="3070927" y="346722"/>
                  </a:lnTo>
                  <a:lnTo>
                    <a:pt x="3070927" y="341327"/>
                  </a:lnTo>
                  <a:lnTo>
                    <a:pt x="3119479" y="341327"/>
                  </a:lnTo>
                  <a:lnTo>
                    <a:pt x="3119479" y="346722"/>
                  </a:lnTo>
                  <a:close/>
                </a:path>
                <a:path w="5039995" h="1857375">
                  <a:moveTo>
                    <a:pt x="3097901" y="368301"/>
                  </a:moveTo>
                  <a:lnTo>
                    <a:pt x="3092506" y="368301"/>
                  </a:lnTo>
                  <a:lnTo>
                    <a:pt x="3092506" y="346722"/>
                  </a:lnTo>
                  <a:lnTo>
                    <a:pt x="3097901" y="346722"/>
                  </a:lnTo>
                  <a:lnTo>
                    <a:pt x="3097901" y="368301"/>
                  </a:lnTo>
                  <a:close/>
                </a:path>
                <a:path w="5039995" h="1857375">
                  <a:moveTo>
                    <a:pt x="3671086" y="455964"/>
                  </a:moveTo>
                  <a:lnTo>
                    <a:pt x="3665692" y="455964"/>
                  </a:lnTo>
                  <a:lnTo>
                    <a:pt x="3665692" y="434385"/>
                  </a:lnTo>
                  <a:lnTo>
                    <a:pt x="3671086" y="434385"/>
                  </a:lnTo>
                  <a:lnTo>
                    <a:pt x="3671086" y="455964"/>
                  </a:lnTo>
                  <a:close/>
                </a:path>
                <a:path w="5039995" h="1857375">
                  <a:moveTo>
                    <a:pt x="3692665" y="461359"/>
                  </a:moveTo>
                  <a:lnTo>
                    <a:pt x="3644113" y="461359"/>
                  </a:lnTo>
                  <a:lnTo>
                    <a:pt x="3644113" y="455964"/>
                  </a:lnTo>
                  <a:lnTo>
                    <a:pt x="3692665" y="455964"/>
                  </a:lnTo>
                  <a:lnTo>
                    <a:pt x="3692665" y="461359"/>
                  </a:lnTo>
                  <a:close/>
                </a:path>
                <a:path w="5039995" h="1857375">
                  <a:moveTo>
                    <a:pt x="3671086" y="482938"/>
                  </a:moveTo>
                  <a:lnTo>
                    <a:pt x="3665692" y="482938"/>
                  </a:lnTo>
                  <a:lnTo>
                    <a:pt x="3665692" y="461359"/>
                  </a:lnTo>
                  <a:lnTo>
                    <a:pt x="3671086" y="461359"/>
                  </a:lnTo>
                  <a:lnTo>
                    <a:pt x="3671086" y="482938"/>
                  </a:lnTo>
                  <a:close/>
                </a:path>
                <a:path w="5039995" h="1857375">
                  <a:moveTo>
                    <a:pt x="3441812" y="455964"/>
                  </a:moveTo>
                  <a:lnTo>
                    <a:pt x="3436417" y="455964"/>
                  </a:lnTo>
                  <a:lnTo>
                    <a:pt x="3436417" y="434385"/>
                  </a:lnTo>
                  <a:lnTo>
                    <a:pt x="3441812" y="434385"/>
                  </a:lnTo>
                  <a:lnTo>
                    <a:pt x="3441812" y="455964"/>
                  </a:lnTo>
                  <a:close/>
                </a:path>
                <a:path w="5039995" h="1857375">
                  <a:moveTo>
                    <a:pt x="3463391" y="461359"/>
                  </a:moveTo>
                  <a:lnTo>
                    <a:pt x="3414839" y="461359"/>
                  </a:lnTo>
                  <a:lnTo>
                    <a:pt x="3414839" y="455964"/>
                  </a:lnTo>
                  <a:lnTo>
                    <a:pt x="3463391" y="455964"/>
                  </a:lnTo>
                  <a:lnTo>
                    <a:pt x="3463391" y="461359"/>
                  </a:lnTo>
                  <a:close/>
                </a:path>
                <a:path w="5039995" h="1857375">
                  <a:moveTo>
                    <a:pt x="3441812" y="482938"/>
                  </a:moveTo>
                  <a:lnTo>
                    <a:pt x="3436417" y="482938"/>
                  </a:lnTo>
                  <a:lnTo>
                    <a:pt x="3436417" y="461359"/>
                  </a:lnTo>
                  <a:lnTo>
                    <a:pt x="3441812" y="461359"/>
                  </a:lnTo>
                  <a:lnTo>
                    <a:pt x="3441812" y="482938"/>
                  </a:lnTo>
                  <a:close/>
                </a:path>
                <a:path w="5039995" h="1857375">
                  <a:moveTo>
                    <a:pt x="3212538" y="455964"/>
                  </a:moveTo>
                  <a:lnTo>
                    <a:pt x="3207143" y="455964"/>
                  </a:lnTo>
                  <a:lnTo>
                    <a:pt x="3207143" y="434385"/>
                  </a:lnTo>
                  <a:lnTo>
                    <a:pt x="3212538" y="434385"/>
                  </a:lnTo>
                  <a:lnTo>
                    <a:pt x="3212538" y="455964"/>
                  </a:lnTo>
                  <a:close/>
                </a:path>
                <a:path w="5039995" h="1857375">
                  <a:moveTo>
                    <a:pt x="3234116" y="461359"/>
                  </a:moveTo>
                  <a:lnTo>
                    <a:pt x="3185564" y="461359"/>
                  </a:lnTo>
                  <a:lnTo>
                    <a:pt x="3185564" y="455964"/>
                  </a:lnTo>
                  <a:lnTo>
                    <a:pt x="3234116" y="455964"/>
                  </a:lnTo>
                  <a:lnTo>
                    <a:pt x="3234116" y="461359"/>
                  </a:lnTo>
                  <a:close/>
                </a:path>
                <a:path w="5039995" h="1857375">
                  <a:moveTo>
                    <a:pt x="3212538" y="482938"/>
                  </a:moveTo>
                  <a:lnTo>
                    <a:pt x="3207143" y="482938"/>
                  </a:lnTo>
                  <a:lnTo>
                    <a:pt x="3207143" y="461359"/>
                  </a:lnTo>
                  <a:lnTo>
                    <a:pt x="3212538" y="461359"/>
                  </a:lnTo>
                  <a:lnTo>
                    <a:pt x="3212538" y="482938"/>
                  </a:lnTo>
                  <a:close/>
                </a:path>
                <a:path w="5039995" h="1857375">
                  <a:moveTo>
                    <a:pt x="2983263" y="455964"/>
                  </a:moveTo>
                  <a:lnTo>
                    <a:pt x="2977869" y="455964"/>
                  </a:lnTo>
                  <a:lnTo>
                    <a:pt x="2977869" y="434385"/>
                  </a:lnTo>
                  <a:lnTo>
                    <a:pt x="2983263" y="434385"/>
                  </a:lnTo>
                  <a:lnTo>
                    <a:pt x="2983263" y="455964"/>
                  </a:lnTo>
                  <a:close/>
                </a:path>
                <a:path w="5039995" h="1857375">
                  <a:moveTo>
                    <a:pt x="3004842" y="461359"/>
                  </a:moveTo>
                  <a:lnTo>
                    <a:pt x="2956290" y="461359"/>
                  </a:lnTo>
                  <a:lnTo>
                    <a:pt x="2956290" y="455964"/>
                  </a:lnTo>
                  <a:lnTo>
                    <a:pt x="3004842" y="455964"/>
                  </a:lnTo>
                  <a:lnTo>
                    <a:pt x="3004842" y="461359"/>
                  </a:lnTo>
                  <a:close/>
                </a:path>
                <a:path w="5039995" h="1857375">
                  <a:moveTo>
                    <a:pt x="2983263" y="482938"/>
                  </a:moveTo>
                  <a:lnTo>
                    <a:pt x="2977869" y="482938"/>
                  </a:lnTo>
                  <a:lnTo>
                    <a:pt x="2977869" y="461359"/>
                  </a:lnTo>
                  <a:lnTo>
                    <a:pt x="2983263" y="461359"/>
                  </a:lnTo>
                  <a:lnTo>
                    <a:pt x="2983263" y="482938"/>
                  </a:lnTo>
                  <a:close/>
                </a:path>
                <a:path w="5039995" h="1857375">
                  <a:moveTo>
                    <a:pt x="3785724" y="570601"/>
                  </a:moveTo>
                  <a:lnTo>
                    <a:pt x="3780329" y="570601"/>
                  </a:lnTo>
                  <a:lnTo>
                    <a:pt x="3780329" y="549023"/>
                  </a:lnTo>
                  <a:lnTo>
                    <a:pt x="3785724" y="549023"/>
                  </a:lnTo>
                  <a:lnTo>
                    <a:pt x="3785724" y="570601"/>
                  </a:lnTo>
                  <a:close/>
                </a:path>
                <a:path w="5039995" h="1857375">
                  <a:moveTo>
                    <a:pt x="3807302" y="575996"/>
                  </a:moveTo>
                  <a:lnTo>
                    <a:pt x="3758750" y="575996"/>
                  </a:lnTo>
                  <a:lnTo>
                    <a:pt x="3758750" y="570601"/>
                  </a:lnTo>
                  <a:lnTo>
                    <a:pt x="3807302" y="570601"/>
                  </a:lnTo>
                  <a:lnTo>
                    <a:pt x="3807302" y="575996"/>
                  </a:lnTo>
                  <a:close/>
                </a:path>
                <a:path w="5039995" h="1857375">
                  <a:moveTo>
                    <a:pt x="3785724" y="597575"/>
                  </a:moveTo>
                  <a:lnTo>
                    <a:pt x="3780329" y="597575"/>
                  </a:lnTo>
                  <a:lnTo>
                    <a:pt x="3780329" y="575996"/>
                  </a:lnTo>
                  <a:lnTo>
                    <a:pt x="3785724" y="575996"/>
                  </a:lnTo>
                  <a:lnTo>
                    <a:pt x="3785724" y="597575"/>
                  </a:lnTo>
                  <a:close/>
                </a:path>
                <a:path w="5039995" h="1857375">
                  <a:moveTo>
                    <a:pt x="3556449" y="570601"/>
                  </a:moveTo>
                  <a:lnTo>
                    <a:pt x="3551054" y="570601"/>
                  </a:lnTo>
                  <a:lnTo>
                    <a:pt x="3551054" y="549023"/>
                  </a:lnTo>
                  <a:lnTo>
                    <a:pt x="3556449" y="549023"/>
                  </a:lnTo>
                  <a:lnTo>
                    <a:pt x="3556449" y="570601"/>
                  </a:lnTo>
                  <a:close/>
                </a:path>
                <a:path w="5039995" h="1857375">
                  <a:moveTo>
                    <a:pt x="3578028" y="575996"/>
                  </a:moveTo>
                  <a:lnTo>
                    <a:pt x="3529476" y="575996"/>
                  </a:lnTo>
                  <a:lnTo>
                    <a:pt x="3529476" y="570601"/>
                  </a:lnTo>
                  <a:lnTo>
                    <a:pt x="3578028" y="570601"/>
                  </a:lnTo>
                  <a:lnTo>
                    <a:pt x="3578028" y="575996"/>
                  </a:lnTo>
                  <a:close/>
                </a:path>
                <a:path w="5039995" h="1857375">
                  <a:moveTo>
                    <a:pt x="3556449" y="597575"/>
                  </a:moveTo>
                  <a:lnTo>
                    <a:pt x="3551054" y="597575"/>
                  </a:lnTo>
                  <a:lnTo>
                    <a:pt x="3551054" y="575996"/>
                  </a:lnTo>
                  <a:lnTo>
                    <a:pt x="3556449" y="575996"/>
                  </a:lnTo>
                  <a:lnTo>
                    <a:pt x="3556449" y="597575"/>
                  </a:lnTo>
                  <a:close/>
                </a:path>
                <a:path w="5039995" h="1857375">
                  <a:moveTo>
                    <a:pt x="3327175" y="570601"/>
                  </a:moveTo>
                  <a:lnTo>
                    <a:pt x="3321780" y="570601"/>
                  </a:lnTo>
                  <a:lnTo>
                    <a:pt x="3321780" y="549023"/>
                  </a:lnTo>
                  <a:lnTo>
                    <a:pt x="3327175" y="549023"/>
                  </a:lnTo>
                  <a:lnTo>
                    <a:pt x="3327175" y="570601"/>
                  </a:lnTo>
                  <a:close/>
                </a:path>
                <a:path w="5039995" h="1857375">
                  <a:moveTo>
                    <a:pt x="3348754" y="575996"/>
                  </a:moveTo>
                  <a:lnTo>
                    <a:pt x="3300201" y="575996"/>
                  </a:lnTo>
                  <a:lnTo>
                    <a:pt x="3300201" y="570601"/>
                  </a:lnTo>
                  <a:lnTo>
                    <a:pt x="3348754" y="570601"/>
                  </a:lnTo>
                  <a:lnTo>
                    <a:pt x="3348754" y="575996"/>
                  </a:lnTo>
                  <a:close/>
                </a:path>
                <a:path w="5039995" h="1857375">
                  <a:moveTo>
                    <a:pt x="3327175" y="597575"/>
                  </a:moveTo>
                  <a:lnTo>
                    <a:pt x="3321780" y="597575"/>
                  </a:lnTo>
                  <a:lnTo>
                    <a:pt x="3321780" y="575996"/>
                  </a:lnTo>
                  <a:lnTo>
                    <a:pt x="3327175" y="575996"/>
                  </a:lnTo>
                  <a:lnTo>
                    <a:pt x="3327175" y="597575"/>
                  </a:lnTo>
                  <a:close/>
                </a:path>
                <a:path w="5039995" h="1857375">
                  <a:moveTo>
                    <a:pt x="3097901" y="570601"/>
                  </a:moveTo>
                  <a:lnTo>
                    <a:pt x="3092506" y="570601"/>
                  </a:lnTo>
                  <a:lnTo>
                    <a:pt x="3092506" y="549023"/>
                  </a:lnTo>
                  <a:lnTo>
                    <a:pt x="3097901" y="549023"/>
                  </a:lnTo>
                  <a:lnTo>
                    <a:pt x="3097901" y="570601"/>
                  </a:lnTo>
                  <a:close/>
                </a:path>
                <a:path w="5039995" h="1857375">
                  <a:moveTo>
                    <a:pt x="3119479" y="575996"/>
                  </a:moveTo>
                  <a:lnTo>
                    <a:pt x="3070927" y="575996"/>
                  </a:lnTo>
                  <a:lnTo>
                    <a:pt x="3070927" y="570601"/>
                  </a:lnTo>
                  <a:lnTo>
                    <a:pt x="3119479" y="570601"/>
                  </a:lnTo>
                  <a:lnTo>
                    <a:pt x="3119479" y="575996"/>
                  </a:lnTo>
                  <a:close/>
                </a:path>
                <a:path w="5039995" h="1857375">
                  <a:moveTo>
                    <a:pt x="3097901" y="597575"/>
                  </a:moveTo>
                  <a:lnTo>
                    <a:pt x="3092506" y="597575"/>
                  </a:lnTo>
                  <a:lnTo>
                    <a:pt x="3092506" y="575996"/>
                  </a:lnTo>
                  <a:lnTo>
                    <a:pt x="3097901" y="575996"/>
                  </a:lnTo>
                  <a:lnTo>
                    <a:pt x="3097901" y="597575"/>
                  </a:lnTo>
                  <a:close/>
                </a:path>
                <a:path w="5039995" h="1857375">
                  <a:moveTo>
                    <a:pt x="3671086" y="685239"/>
                  </a:moveTo>
                  <a:lnTo>
                    <a:pt x="3665692" y="685239"/>
                  </a:lnTo>
                  <a:lnTo>
                    <a:pt x="3665692" y="663660"/>
                  </a:lnTo>
                  <a:lnTo>
                    <a:pt x="3671086" y="663660"/>
                  </a:lnTo>
                  <a:lnTo>
                    <a:pt x="3671086" y="685239"/>
                  </a:lnTo>
                  <a:close/>
                </a:path>
                <a:path w="5039995" h="1857375">
                  <a:moveTo>
                    <a:pt x="3692665" y="690633"/>
                  </a:moveTo>
                  <a:lnTo>
                    <a:pt x="3644113" y="690633"/>
                  </a:lnTo>
                  <a:lnTo>
                    <a:pt x="3644113" y="685239"/>
                  </a:lnTo>
                  <a:lnTo>
                    <a:pt x="3692665" y="685239"/>
                  </a:lnTo>
                  <a:lnTo>
                    <a:pt x="3692665" y="690633"/>
                  </a:lnTo>
                  <a:close/>
                </a:path>
                <a:path w="5039995" h="1857375">
                  <a:moveTo>
                    <a:pt x="3671086" y="712212"/>
                  </a:moveTo>
                  <a:lnTo>
                    <a:pt x="3665692" y="712212"/>
                  </a:lnTo>
                  <a:lnTo>
                    <a:pt x="3665692" y="690633"/>
                  </a:lnTo>
                  <a:lnTo>
                    <a:pt x="3671086" y="690633"/>
                  </a:lnTo>
                  <a:lnTo>
                    <a:pt x="3671086" y="712212"/>
                  </a:lnTo>
                  <a:close/>
                </a:path>
                <a:path w="5039995" h="1857375">
                  <a:moveTo>
                    <a:pt x="3441812" y="685239"/>
                  </a:moveTo>
                  <a:lnTo>
                    <a:pt x="3436417" y="685239"/>
                  </a:lnTo>
                  <a:lnTo>
                    <a:pt x="3436417" y="663660"/>
                  </a:lnTo>
                  <a:lnTo>
                    <a:pt x="3441812" y="663660"/>
                  </a:lnTo>
                  <a:lnTo>
                    <a:pt x="3441812" y="685239"/>
                  </a:lnTo>
                  <a:close/>
                </a:path>
                <a:path w="5039995" h="1857375">
                  <a:moveTo>
                    <a:pt x="3463391" y="690633"/>
                  </a:moveTo>
                  <a:lnTo>
                    <a:pt x="3414839" y="690633"/>
                  </a:lnTo>
                  <a:lnTo>
                    <a:pt x="3414839" y="685239"/>
                  </a:lnTo>
                  <a:lnTo>
                    <a:pt x="3463391" y="685239"/>
                  </a:lnTo>
                  <a:lnTo>
                    <a:pt x="3463391" y="690633"/>
                  </a:lnTo>
                  <a:close/>
                </a:path>
                <a:path w="5039995" h="1857375">
                  <a:moveTo>
                    <a:pt x="3441812" y="712212"/>
                  </a:moveTo>
                  <a:lnTo>
                    <a:pt x="3436417" y="712212"/>
                  </a:lnTo>
                  <a:lnTo>
                    <a:pt x="3436417" y="690633"/>
                  </a:lnTo>
                  <a:lnTo>
                    <a:pt x="3441812" y="690633"/>
                  </a:lnTo>
                  <a:lnTo>
                    <a:pt x="3441812" y="712212"/>
                  </a:lnTo>
                  <a:close/>
                </a:path>
                <a:path w="5039995" h="1857375">
                  <a:moveTo>
                    <a:pt x="3212538" y="685239"/>
                  </a:moveTo>
                  <a:lnTo>
                    <a:pt x="3207143" y="685239"/>
                  </a:lnTo>
                  <a:lnTo>
                    <a:pt x="3207143" y="663660"/>
                  </a:lnTo>
                  <a:lnTo>
                    <a:pt x="3212538" y="663660"/>
                  </a:lnTo>
                  <a:lnTo>
                    <a:pt x="3212538" y="685239"/>
                  </a:lnTo>
                  <a:close/>
                </a:path>
                <a:path w="5039995" h="1857375">
                  <a:moveTo>
                    <a:pt x="3234116" y="690633"/>
                  </a:moveTo>
                  <a:lnTo>
                    <a:pt x="3185564" y="690633"/>
                  </a:lnTo>
                  <a:lnTo>
                    <a:pt x="3185564" y="685239"/>
                  </a:lnTo>
                  <a:lnTo>
                    <a:pt x="3234116" y="685239"/>
                  </a:lnTo>
                  <a:lnTo>
                    <a:pt x="3234116" y="690633"/>
                  </a:lnTo>
                  <a:close/>
                </a:path>
                <a:path w="5039995" h="1857375">
                  <a:moveTo>
                    <a:pt x="3212538" y="712212"/>
                  </a:moveTo>
                  <a:lnTo>
                    <a:pt x="3207143" y="712212"/>
                  </a:lnTo>
                  <a:lnTo>
                    <a:pt x="3207143" y="690633"/>
                  </a:lnTo>
                  <a:lnTo>
                    <a:pt x="3212538" y="690633"/>
                  </a:lnTo>
                  <a:lnTo>
                    <a:pt x="3212538" y="712212"/>
                  </a:lnTo>
                  <a:close/>
                </a:path>
                <a:path w="5039995" h="1857375">
                  <a:moveTo>
                    <a:pt x="2983263" y="685239"/>
                  </a:moveTo>
                  <a:lnTo>
                    <a:pt x="2977869" y="685239"/>
                  </a:lnTo>
                  <a:lnTo>
                    <a:pt x="2977869" y="663660"/>
                  </a:lnTo>
                  <a:lnTo>
                    <a:pt x="2983263" y="663660"/>
                  </a:lnTo>
                  <a:lnTo>
                    <a:pt x="2983263" y="685239"/>
                  </a:lnTo>
                  <a:close/>
                </a:path>
                <a:path w="5039995" h="1857375">
                  <a:moveTo>
                    <a:pt x="3004842" y="690633"/>
                  </a:moveTo>
                  <a:lnTo>
                    <a:pt x="2956290" y="690633"/>
                  </a:lnTo>
                  <a:lnTo>
                    <a:pt x="2956290" y="685239"/>
                  </a:lnTo>
                  <a:lnTo>
                    <a:pt x="3004842" y="685239"/>
                  </a:lnTo>
                  <a:lnTo>
                    <a:pt x="3004842" y="690633"/>
                  </a:lnTo>
                  <a:close/>
                </a:path>
                <a:path w="5039995" h="1857375">
                  <a:moveTo>
                    <a:pt x="2983263" y="712212"/>
                  </a:moveTo>
                  <a:lnTo>
                    <a:pt x="2977869" y="712212"/>
                  </a:lnTo>
                  <a:lnTo>
                    <a:pt x="2977869" y="690633"/>
                  </a:lnTo>
                  <a:lnTo>
                    <a:pt x="2983263" y="690633"/>
                  </a:lnTo>
                  <a:lnTo>
                    <a:pt x="2983263" y="712212"/>
                  </a:lnTo>
                  <a:close/>
                </a:path>
                <a:path w="5039995" h="1857375">
                  <a:moveTo>
                    <a:pt x="3671086" y="913164"/>
                  </a:moveTo>
                  <a:lnTo>
                    <a:pt x="3665692" y="913164"/>
                  </a:lnTo>
                  <a:lnTo>
                    <a:pt x="3665692" y="891585"/>
                  </a:lnTo>
                  <a:lnTo>
                    <a:pt x="3671086" y="891585"/>
                  </a:lnTo>
                  <a:lnTo>
                    <a:pt x="3671086" y="913164"/>
                  </a:lnTo>
                  <a:close/>
                </a:path>
                <a:path w="5039995" h="1857375">
                  <a:moveTo>
                    <a:pt x="3692665" y="918559"/>
                  </a:moveTo>
                  <a:lnTo>
                    <a:pt x="3644113" y="918559"/>
                  </a:lnTo>
                  <a:lnTo>
                    <a:pt x="3644113" y="913164"/>
                  </a:lnTo>
                  <a:lnTo>
                    <a:pt x="3692665" y="913164"/>
                  </a:lnTo>
                  <a:lnTo>
                    <a:pt x="3692665" y="918559"/>
                  </a:lnTo>
                  <a:close/>
                </a:path>
                <a:path w="5039995" h="1857375">
                  <a:moveTo>
                    <a:pt x="3785724" y="799876"/>
                  </a:moveTo>
                  <a:lnTo>
                    <a:pt x="3780329" y="799876"/>
                  </a:lnTo>
                  <a:lnTo>
                    <a:pt x="3780329" y="778297"/>
                  </a:lnTo>
                  <a:lnTo>
                    <a:pt x="3785724" y="778297"/>
                  </a:lnTo>
                  <a:lnTo>
                    <a:pt x="3785724" y="799876"/>
                  </a:lnTo>
                  <a:close/>
                </a:path>
                <a:path w="5039995" h="1857375">
                  <a:moveTo>
                    <a:pt x="3807302" y="805270"/>
                  </a:moveTo>
                  <a:lnTo>
                    <a:pt x="3758750" y="805270"/>
                  </a:lnTo>
                  <a:lnTo>
                    <a:pt x="3758750" y="799876"/>
                  </a:lnTo>
                  <a:lnTo>
                    <a:pt x="3807302" y="799876"/>
                  </a:lnTo>
                  <a:lnTo>
                    <a:pt x="3807302" y="805270"/>
                  </a:lnTo>
                  <a:close/>
                </a:path>
                <a:path w="5039995" h="1857375">
                  <a:moveTo>
                    <a:pt x="3785724" y="826849"/>
                  </a:moveTo>
                  <a:lnTo>
                    <a:pt x="3780329" y="826849"/>
                  </a:lnTo>
                  <a:lnTo>
                    <a:pt x="3780329" y="805270"/>
                  </a:lnTo>
                  <a:lnTo>
                    <a:pt x="3785724" y="805270"/>
                  </a:lnTo>
                  <a:lnTo>
                    <a:pt x="3785724" y="826849"/>
                  </a:lnTo>
                  <a:close/>
                </a:path>
                <a:path w="5039995" h="1857375">
                  <a:moveTo>
                    <a:pt x="3556449" y="799876"/>
                  </a:moveTo>
                  <a:lnTo>
                    <a:pt x="3551054" y="799876"/>
                  </a:lnTo>
                  <a:lnTo>
                    <a:pt x="3551054" y="778297"/>
                  </a:lnTo>
                  <a:lnTo>
                    <a:pt x="3556449" y="778297"/>
                  </a:lnTo>
                  <a:lnTo>
                    <a:pt x="3556449" y="799876"/>
                  </a:lnTo>
                  <a:close/>
                </a:path>
                <a:path w="5039995" h="1857375">
                  <a:moveTo>
                    <a:pt x="3578028" y="805270"/>
                  </a:moveTo>
                  <a:lnTo>
                    <a:pt x="3529476" y="805270"/>
                  </a:lnTo>
                  <a:lnTo>
                    <a:pt x="3529476" y="799876"/>
                  </a:lnTo>
                  <a:lnTo>
                    <a:pt x="3578028" y="799876"/>
                  </a:lnTo>
                  <a:lnTo>
                    <a:pt x="3578028" y="805270"/>
                  </a:lnTo>
                  <a:close/>
                </a:path>
                <a:path w="5039995" h="1857375">
                  <a:moveTo>
                    <a:pt x="3556449" y="826849"/>
                  </a:moveTo>
                  <a:lnTo>
                    <a:pt x="3551054" y="826849"/>
                  </a:lnTo>
                  <a:lnTo>
                    <a:pt x="3551054" y="805270"/>
                  </a:lnTo>
                  <a:lnTo>
                    <a:pt x="3556449" y="805270"/>
                  </a:lnTo>
                  <a:lnTo>
                    <a:pt x="3556449" y="826849"/>
                  </a:lnTo>
                  <a:close/>
                </a:path>
                <a:path w="5039995" h="1857375">
                  <a:moveTo>
                    <a:pt x="3327175" y="799876"/>
                  </a:moveTo>
                  <a:lnTo>
                    <a:pt x="3321780" y="799876"/>
                  </a:lnTo>
                  <a:lnTo>
                    <a:pt x="3321780" y="778297"/>
                  </a:lnTo>
                  <a:lnTo>
                    <a:pt x="3327175" y="778297"/>
                  </a:lnTo>
                  <a:lnTo>
                    <a:pt x="3327175" y="799876"/>
                  </a:lnTo>
                  <a:close/>
                </a:path>
                <a:path w="5039995" h="1857375">
                  <a:moveTo>
                    <a:pt x="3348754" y="805270"/>
                  </a:moveTo>
                  <a:lnTo>
                    <a:pt x="3300201" y="805270"/>
                  </a:lnTo>
                  <a:lnTo>
                    <a:pt x="3300201" y="799876"/>
                  </a:lnTo>
                  <a:lnTo>
                    <a:pt x="3348754" y="799876"/>
                  </a:lnTo>
                  <a:lnTo>
                    <a:pt x="3348754" y="805270"/>
                  </a:lnTo>
                  <a:close/>
                </a:path>
                <a:path w="5039995" h="1857375">
                  <a:moveTo>
                    <a:pt x="3327175" y="826849"/>
                  </a:moveTo>
                  <a:lnTo>
                    <a:pt x="3321780" y="826849"/>
                  </a:lnTo>
                  <a:lnTo>
                    <a:pt x="3321780" y="805270"/>
                  </a:lnTo>
                  <a:lnTo>
                    <a:pt x="3327175" y="805270"/>
                  </a:lnTo>
                  <a:lnTo>
                    <a:pt x="3327175" y="826849"/>
                  </a:lnTo>
                  <a:close/>
                </a:path>
                <a:path w="5039995" h="1857375">
                  <a:moveTo>
                    <a:pt x="3097901" y="799876"/>
                  </a:moveTo>
                  <a:lnTo>
                    <a:pt x="3092506" y="799876"/>
                  </a:lnTo>
                  <a:lnTo>
                    <a:pt x="3092506" y="778297"/>
                  </a:lnTo>
                  <a:lnTo>
                    <a:pt x="3097901" y="778297"/>
                  </a:lnTo>
                  <a:lnTo>
                    <a:pt x="3097901" y="799876"/>
                  </a:lnTo>
                  <a:close/>
                </a:path>
                <a:path w="5039995" h="1857375">
                  <a:moveTo>
                    <a:pt x="3119479" y="805270"/>
                  </a:moveTo>
                  <a:lnTo>
                    <a:pt x="3070927" y="805270"/>
                  </a:lnTo>
                  <a:lnTo>
                    <a:pt x="3070927" y="799876"/>
                  </a:lnTo>
                  <a:lnTo>
                    <a:pt x="3119479" y="799876"/>
                  </a:lnTo>
                  <a:lnTo>
                    <a:pt x="3119479" y="805270"/>
                  </a:lnTo>
                  <a:close/>
                </a:path>
                <a:path w="5039995" h="1857375">
                  <a:moveTo>
                    <a:pt x="3097901" y="826849"/>
                  </a:moveTo>
                  <a:lnTo>
                    <a:pt x="3092506" y="826849"/>
                  </a:lnTo>
                  <a:lnTo>
                    <a:pt x="3092506" y="805270"/>
                  </a:lnTo>
                  <a:lnTo>
                    <a:pt x="3097901" y="805270"/>
                  </a:lnTo>
                  <a:lnTo>
                    <a:pt x="3097901" y="826849"/>
                  </a:lnTo>
                  <a:close/>
                </a:path>
                <a:path w="5039995" h="1857375">
                  <a:moveTo>
                    <a:pt x="3441812" y="914513"/>
                  </a:moveTo>
                  <a:lnTo>
                    <a:pt x="3436417" y="914513"/>
                  </a:lnTo>
                  <a:lnTo>
                    <a:pt x="3436417" y="892934"/>
                  </a:lnTo>
                  <a:lnTo>
                    <a:pt x="3441812" y="892934"/>
                  </a:lnTo>
                  <a:lnTo>
                    <a:pt x="3441812" y="914513"/>
                  </a:lnTo>
                  <a:close/>
                </a:path>
                <a:path w="5039995" h="1857375">
                  <a:moveTo>
                    <a:pt x="3463391" y="919908"/>
                  </a:moveTo>
                  <a:lnTo>
                    <a:pt x="3414839" y="919908"/>
                  </a:lnTo>
                  <a:lnTo>
                    <a:pt x="3414839" y="914513"/>
                  </a:lnTo>
                  <a:lnTo>
                    <a:pt x="3463391" y="914513"/>
                  </a:lnTo>
                  <a:lnTo>
                    <a:pt x="3463391" y="919908"/>
                  </a:lnTo>
                  <a:close/>
                </a:path>
                <a:path w="5039995" h="1857375">
                  <a:moveTo>
                    <a:pt x="3441812" y="941486"/>
                  </a:moveTo>
                  <a:lnTo>
                    <a:pt x="3436417" y="941486"/>
                  </a:lnTo>
                  <a:lnTo>
                    <a:pt x="3436417" y="919908"/>
                  </a:lnTo>
                  <a:lnTo>
                    <a:pt x="3441812" y="919908"/>
                  </a:lnTo>
                  <a:lnTo>
                    <a:pt x="3441812" y="941486"/>
                  </a:lnTo>
                  <a:close/>
                </a:path>
                <a:path w="5039995" h="1857375">
                  <a:moveTo>
                    <a:pt x="3212538" y="914513"/>
                  </a:moveTo>
                  <a:lnTo>
                    <a:pt x="3207143" y="914513"/>
                  </a:lnTo>
                  <a:lnTo>
                    <a:pt x="3207143" y="892934"/>
                  </a:lnTo>
                  <a:lnTo>
                    <a:pt x="3212538" y="892934"/>
                  </a:lnTo>
                  <a:lnTo>
                    <a:pt x="3212538" y="914513"/>
                  </a:lnTo>
                  <a:close/>
                </a:path>
                <a:path w="5039995" h="1857375">
                  <a:moveTo>
                    <a:pt x="3234116" y="919908"/>
                  </a:moveTo>
                  <a:lnTo>
                    <a:pt x="3185564" y="919908"/>
                  </a:lnTo>
                  <a:lnTo>
                    <a:pt x="3185564" y="914513"/>
                  </a:lnTo>
                  <a:lnTo>
                    <a:pt x="3234116" y="914513"/>
                  </a:lnTo>
                  <a:lnTo>
                    <a:pt x="3234116" y="919908"/>
                  </a:lnTo>
                  <a:close/>
                </a:path>
                <a:path w="5039995" h="1857375">
                  <a:moveTo>
                    <a:pt x="3212538" y="941486"/>
                  </a:moveTo>
                  <a:lnTo>
                    <a:pt x="3207143" y="941486"/>
                  </a:lnTo>
                  <a:lnTo>
                    <a:pt x="3207143" y="919908"/>
                  </a:lnTo>
                  <a:lnTo>
                    <a:pt x="3212538" y="919908"/>
                  </a:lnTo>
                  <a:lnTo>
                    <a:pt x="3212538" y="941486"/>
                  </a:lnTo>
                  <a:close/>
                </a:path>
                <a:path w="5039995" h="1857375">
                  <a:moveTo>
                    <a:pt x="2983263" y="914513"/>
                  </a:moveTo>
                  <a:lnTo>
                    <a:pt x="2977869" y="914513"/>
                  </a:lnTo>
                  <a:lnTo>
                    <a:pt x="2977869" y="892934"/>
                  </a:lnTo>
                  <a:lnTo>
                    <a:pt x="2983263" y="892934"/>
                  </a:lnTo>
                  <a:lnTo>
                    <a:pt x="2983263" y="914513"/>
                  </a:lnTo>
                  <a:close/>
                </a:path>
                <a:path w="5039995" h="1857375">
                  <a:moveTo>
                    <a:pt x="3004842" y="919908"/>
                  </a:moveTo>
                  <a:lnTo>
                    <a:pt x="2956290" y="919908"/>
                  </a:lnTo>
                  <a:lnTo>
                    <a:pt x="2956290" y="914513"/>
                  </a:lnTo>
                  <a:lnTo>
                    <a:pt x="3004842" y="914513"/>
                  </a:lnTo>
                  <a:lnTo>
                    <a:pt x="3004842" y="919908"/>
                  </a:lnTo>
                  <a:close/>
                </a:path>
                <a:path w="5039995" h="1857375">
                  <a:moveTo>
                    <a:pt x="2983263" y="941486"/>
                  </a:moveTo>
                  <a:lnTo>
                    <a:pt x="2977869" y="941486"/>
                  </a:lnTo>
                  <a:lnTo>
                    <a:pt x="2977869" y="919908"/>
                  </a:lnTo>
                  <a:lnTo>
                    <a:pt x="2983263" y="919908"/>
                  </a:lnTo>
                  <a:lnTo>
                    <a:pt x="2983263" y="941486"/>
                  </a:lnTo>
                  <a:close/>
                </a:path>
                <a:path w="5039995" h="1857375">
                  <a:moveTo>
                    <a:pt x="3097901" y="1034545"/>
                  </a:moveTo>
                  <a:lnTo>
                    <a:pt x="3070927" y="1034545"/>
                  </a:lnTo>
                  <a:lnTo>
                    <a:pt x="3070927" y="1029150"/>
                  </a:lnTo>
                  <a:lnTo>
                    <a:pt x="3092506" y="1029150"/>
                  </a:lnTo>
                  <a:lnTo>
                    <a:pt x="3092506" y="1007571"/>
                  </a:lnTo>
                  <a:lnTo>
                    <a:pt x="3097901" y="1007571"/>
                  </a:lnTo>
                  <a:lnTo>
                    <a:pt x="3097901" y="1034545"/>
                  </a:lnTo>
                  <a:close/>
                </a:path>
                <a:path w="5039995" h="1857375">
                  <a:moveTo>
                    <a:pt x="2775568" y="2810"/>
                  </a:moveTo>
                  <a:lnTo>
                    <a:pt x="2727016" y="2810"/>
                  </a:lnTo>
                  <a:lnTo>
                    <a:pt x="2727016" y="0"/>
                  </a:lnTo>
                  <a:lnTo>
                    <a:pt x="2775568" y="0"/>
                  </a:lnTo>
                  <a:lnTo>
                    <a:pt x="2775568" y="2810"/>
                  </a:lnTo>
                  <a:close/>
                </a:path>
                <a:path w="5039995" h="1857375">
                  <a:moveTo>
                    <a:pt x="2753989" y="24389"/>
                  </a:moveTo>
                  <a:lnTo>
                    <a:pt x="2748594" y="24389"/>
                  </a:lnTo>
                  <a:lnTo>
                    <a:pt x="2748594" y="2810"/>
                  </a:lnTo>
                  <a:lnTo>
                    <a:pt x="2753989" y="2810"/>
                  </a:lnTo>
                  <a:lnTo>
                    <a:pt x="2753989" y="24389"/>
                  </a:lnTo>
                  <a:close/>
                </a:path>
                <a:path w="5039995" h="1857375">
                  <a:moveTo>
                    <a:pt x="2546293" y="2810"/>
                  </a:moveTo>
                  <a:lnTo>
                    <a:pt x="2497741" y="2810"/>
                  </a:lnTo>
                  <a:lnTo>
                    <a:pt x="2497741" y="0"/>
                  </a:lnTo>
                  <a:lnTo>
                    <a:pt x="2546293" y="0"/>
                  </a:lnTo>
                  <a:lnTo>
                    <a:pt x="2546293" y="2810"/>
                  </a:lnTo>
                  <a:close/>
                </a:path>
                <a:path w="5039995" h="1857375">
                  <a:moveTo>
                    <a:pt x="2524715" y="24389"/>
                  </a:moveTo>
                  <a:lnTo>
                    <a:pt x="2519320" y="24389"/>
                  </a:lnTo>
                  <a:lnTo>
                    <a:pt x="2519320" y="2810"/>
                  </a:lnTo>
                  <a:lnTo>
                    <a:pt x="2524715" y="2810"/>
                  </a:lnTo>
                  <a:lnTo>
                    <a:pt x="2524715" y="24389"/>
                  </a:lnTo>
                  <a:close/>
                </a:path>
                <a:path w="5039995" h="1857375">
                  <a:moveTo>
                    <a:pt x="2317019" y="2810"/>
                  </a:moveTo>
                  <a:lnTo>
                    <a:pt x="2268467" y="2810"/>
                  </a:lnTo>
                  <a:lnTo>
                    <a:pt x="2268467" y="0"/>
                  </a:lnTo>
                  <a:lnTo>
                    <a:pt x="2317019" y="0"/>
                  </a:lnTo>
                  <a:lnTo>
                    <a:pt x="2317019" y="2810"/>
                  </a:lnTo>
                  <a:close/>
                </a:path>
                <a:path w="5039995" h="1857375">
                  <a:moveTo>
                    <a:pt x="2295440" y="24389"/>
                  </a:moveTo>
                  <a:lnTo>
                    <a:pt x="2290046" y="24389"/>
                  </a:lnTo>
                  <a:lnTo>
                    <a:pt x="2290046" y="2810"/>
                  </a:lnTo>
                  <a:lnTo>
                    <a:pt x="2295440" y="2810"/>
                  </a:lnTo>
                  <a:lnTo>
                    <a:pt x="2295440" y="24389"/>
                  </a:lnTo>
                  <a:close/>
                </a:path>
                <a:path w="5039995" h="1857375">
                  <a:moveTo>
                    <a:pt x="2087745" y="2810"/>
                  </a:moveTo>
                  <a:lnTo>
                    <a:pt x="2039193" y="2810"/>
                  </a:lnTo>
                  <a:lnTo>
                    <a:pt x="2039193" y="0"/>
                  </a:lnTo>
                  <a:lnTo>
                    <a:pt x="2087745" y="0"/>
                  </a:lnTo>
                  <a:lnTo>
                    <a:pt x="2087745" y="2810"/>
                  </a:lnTo>
                  <a:close/>
                </a:path>
                <a:path w="5039995" h="1857375">
                  <a:moveTo>
                    <a:pt x="2066166" y="24389"/>
                  </a:moveTo>
                  <a:lnTo>
                    <a:pt x="2060771" y="24389"/>
                  </a:lnTo>
                  <a:lnTo>
                    <a:pt x="2060771" y="2810"/>
                  </a:lnTo>
                  <a:lnTo>
                    <a:pt x="2066166" y="2810"/>
                  </a:lnTo>
                  <a:lnTo>
                    <a:pt x="2066166" y="24389"/>
                  </a:lnTo>
                  <a:close/>
                </a:path>
                <a:path w="5039995" h="1857375">
                  <a:moveTo>
                    <a:pt x="2868626" y="112053"/>
                  </a:moveTo>
                  <a:lnTo>
                    <a:pt x="2863231" y="112053"/>
                  </a:lnTo>
                  <a:lnTo>
                    <a:pt x="2863231" y="90474"/>
                  </a:lnTo>
                  <a:lnTo>
                    <a:pt x="2868626" y="90474"/>
                  </a:lnTo>
                  <a:lnTo>
                    <a:pt x="2868626" y="112053"/>
                  </a:lnTo>
                  <a:close/>
                </a:path>
                <a:path w="5039995" h="1857375">
                  <a:moveTo>
                    <a:pt x="2890205" y="117447"/>
                  </a:moveTo>
                  <a:lnTo>
                    <a:pt x="2841653" y="117447"/>
                  </a:lnTo>
                  <a:lnTo>
                    <a:pt x="2841653" y="112053"/>
                  </a:lnTo>
                  <a:lnTo>
                    <a:pt x="2890205" y="112053"/>
                  </a:lnTo>
                  <a:lnTo>
                    <a:pt x="2890205" y="117447"/>
                  </a:lnTo>
                  <a:close/>
                </a:path>
                <a:path w="5039995" h="1857375">
                  <a:moveTo>
                    <a:pt x="2868626" y="139026"/>
                  </a:moveTo>
                  <a:lnTo>
                    <a:pt x="2863231" y="139026"/>
                  </a:lnTo>
                  <a:lnTo>
                    <a:pt x="2863231" y="117447"/>
                  </a:lnTo>
                  <a:lnTo>
                    <a:pt x="2868626" y="117447"/>
                  </a:lnTo>
                  <a:lnTo>
                    <a:pt x="2868626" y="139026"/>
                  </a:lnTo>
                  <a:close/>
                </a:path>
                <a:path w="5039995" h="1857375">
                  <a:moveTo>
                    <a:pt x="2639352" y="112053"/>
                  </a:moveTo>
                  <a:lnTo>
                    <a:pt x="2633957" y="112053"/>
                  </a:lnTo>
                  <a:lnTo>
                    <a:pt x="2633957" y="90474"/>
                  </a:lnTo>
                  <a:lnTo>
                    <a:pt x="2639352" y="90474"/>
                  </a:lnTo>
                  <a:lnTo>
                    <a:pt x="2639352" y="112053"/>
                  </a:lnTo>
                  <a:close/>
                </a:path>
                <a:path w="5039995" h="1857375">
                  <a:moveTo>
                    <a:pt x="2660931" y="117447"/>
                  </a:moveTo>
                  <a:lnTo>
                    <a:pt x="2612378" y="117447"/>
                  </a:lnTo>
                  <a:lnTo>
                    <a:pt x="2612378" y="112053"/>
                  </a:lnTo>
                  <a:lnTo>
                    <a:pt x="2660931" y="112053"/>
                  </a:lnTo>
                  <a:lnTo>
                    <a:pt x="2660931" y="117447"/>
                  </a:lnTo>
                  <a:close/>
                </a:path>
                <a:path w="5039995" h="1857375">
                  <a:moveTo>
                    <a:pt x="2639352" y="139026"/>
                  </a:moveTo>
                  <a:lnTo>
                    <a:pt x="2633957" y="139026"/>
                  </a:lnTo>
                  <a:lnTo>
                    <a:pt x="2633957" y="117447"/>
                  </a:lnTo>
                  <a:lnTo>
                    <a:pt x="2639352" y="117447"/>
                  </a:lnTo>
                  <a:lnTo>
                    <a:pt x="2639352" y="139026"/>
                  </a:lnTo>
                  <a:close/>
                </a:path>
                <a:path w="5039995" h="1857375">
                  <a:moveTo>
                    <a:pt x="2410078" y="112053"/>
                  </a:moveTo>
                  <a:lnTo>
                    <a:pt x="2404683" y="112053"/>
                  </a:lnTo>
                  <a:lnTo>
                    <a:pt x="2404683" y="90474"/>
                  </a:lnTo>
                  <a:lnTo>
                    <a:pt x="2410078" y="90474"/>
                  </a:lnTo>
                  <a:lnTo>
                    <a:pt x="2410078" y="112053"/>
                  </a:lnTo>
                  <a:close/>
                </a:path>
                <a:path w="5039995" h="1857375">
                  <a:moveTo>
                    <a:pt x="2431656" y="117447"/>
                  </a:moveTo>
                  <a:lnTo>
                    <a:pt x="2383104" y="117447"/>
                  </a:lnTo>
                  <a:lnTo>
                    <a:pt x="2383104" y="112053"/>
                  </a:lnTo>
                  <a:lnTo>
                    <a:pt x="2431656" y="112053"/>
                  </a:lnTo>
                  <a:lnTo>
                    <a:pt x="2431656" y="117447"/>
                  </a:lnTo>
                  <a:close/>
                </a:path>
                <a:path w="5039995" h="1857375">
                  <a:moveTo>
                    <a:pt x="2410078" y="139026"/>
                  </a:moveTo>
                  <a:lnTo>
                    <a:pt x="2404683" y="139026"/>
                  </a:lnTo>
                  <a:lnTo>
                    <a:pt x="2404683" y="117447"/>
                  </a:lnTo>
                  <a:lnTo>
                    <a:pt x="2410078" y="117447"/>
                  </a:lnTo>
                  <a:lnTo>
                    <a:pt x="2410078" y="139026"/>
                  </a:lnTo>
                  <a:close/>
                </a:path>
                <a:path w="5039995" h="1857375">
                  <a:moveTo>
                    <a:pt x="2180803" y="112053"/>
                  </a:moveTo>
                  <a:lnTo>
                    <a:pt x="2175408" y="112053"/>
                  </a:lnTo>
                  <a:lnTo>
                    <a:pt x="2175408" y="90474"/>
                  </a:lnTo>
                  <a:lnTo>
                    <a:pt x="2180803" y="90474"/>
                  </a:lnTo>
                  <a:lnTo>
                    <a:pt x="2180803" y="112053"/>
                  </a:lnTo>
                  <a:close/>
                </a:path>
                <a:path w="5039995" h="1857375">
                  <a:moveTo>
                    <a:pt x="2202382" y="117447"/>
                  </a:moveTo>
                  <a:lnTo>
                    <a:pt x="2153830" y="117447"/>
                  </a:lnTo>
                  <a:lnTo>
                    <a:pt x="2153830" y="112053"/>
                  </a:lnTo>
                  <a:lnTo>
                    <a:pt x="2202382" y="112053"/>
                  </a:lnTo>
                  <a:lnTo>
                    <a:pt x="2202382" y="117447"/>
                  </a:lnTo>
                  <a:close/>
                </a:path>
                <a:path w="5039995" h="1857375">
                  <a:moveTo>
                    <a:pt x="2180803" y="139026"/>
                  </a:moveTo>
                  <a:lnTo>
                    <a:pt x="2175408" y="139026"/>
                  </a:lnTo>
                  <a:lnTo>
                    <a:pt x="2175408" y="117447"/>
                  </a:lnTo>
                  <a:lnTo>
                    <a:pt x="2180803" y="117447"/>
                  </a:lnTo>
                  <a:lnTo>
                    <a:pt x="2180803" y="139026"/>
                  </a:lnTo>
                  <a:close/>
                </a:path>
                <a:path w="5039995" h="1857375">
                  <a:moveTo>
                    <a:pt x="2753989" y="226690"/>
                  </a:moveTo>
                  <a:lnTo>
                    <a:pt x="2748594" y="226690"/>
                  </a:lnTo>
                  <a:lnTo>
                    <a:pt x="2748594" y="205111"/>
                  </a:lnTo>
                  <a:lnTo>
                    <a:pt x="2753989" y="205111"/>
                  </a:lnTo>
                  <a:lnTo>
                    <a:pt x="2753989" y="226690"/>
                  </a:lnTo>
                  <a:close/>
                </a:path>
                <a:path w="5039995" h="1857375">
                  <a:moveTo>
                    <a:pt x="2775568" y="232085"/>
                  </a:moveTo>
                  <a:lnTo>
                    <a:pt x="2727016" y="232085"/>
                  </a:lnTo>
                  <a:lnTo>
                    <a:pt x="2727016" y="226690"/>
                  </a:lnTo>
                  <a:lnTo>
                    <a:pt x="2775568" y="226690"/>
                  </a:lnTo>
                  <a:lnTo>
                    <a:pt x="2775568" y="232085"/>
                  </a:lnTo>
                  <a:close/>
                </a:path>
                <a:path w="5039995" h="1857375">
                  <a:moveTo>
                    <a:pt x="2753989" y="253663"/>
                  </a:moveTo>
                  <a:lnTo>
                    <a:pt x="2748594" y="253663"/>
                  </a:lnTo>
                  <a:lnTo>
                    <a:pt x="2748594" y="232085"/>
                  </a:lnTo>
                  <a:lnTo>
                    <a:pt x="2753989" y="232085"/>
                  </a:lnTo>
                  <a:lnTo>
                    <a:pt x="2753989" y="253663"/>
                  </a:lnTo>
                  <a:close/>
                </a:path>
                <a:path w="5039995" h="1857375">
                  <a:moveTo>
                    <a:pt x="2524715" y="226690"/>
                  </a:moveTo>
                  <a:lnTo>
                    <a:pt x="2519320" y="226690"/>
                  </a:lnTo>
                  <a:lnTo>
                    <a:pt x="2519320" y="205111"/>
                  </a:lnTo>
                  <a:lnTo>
                    <a:pt x="2524715" y="205111"/>
                  </a:lnTo>
                  <a:lnTo>
                    <a:pt x="2524715" y="226690"/>
                  </a:lnTo>
                  <a:close/>
                </a:path>
                <a:path w="5039995" h="1857375">
                  <a:moveTo>
                    <a:pt x="2546293" y="232085"/>
                  </a:moveTo>
                  <a:lnTo>
                    <a:pt x="2497741" y="232085"/>
                  </a:lnTo>
                  <a:lnTo>
                    <a:pt x="2497741" y="226690"/>
                  </a:lnTo>
                  <a:lnTo>
                    <a:pt x="2546293" y="226690"/>
                  </a:lnTo>
                  <a:lnTo>
                    <a:pt x="2546293" y="232085"/>
                  </a:lnTo>
                  <a:close/>
                </a:path>
                <a:path w="5039995" h="1857375">
                  <a:moveTo>
                    <a:pt x="2524715" y="253663"/>
                  </a:moveTo>
                  <a:lnTo>
                    <a:pt x="2519320" y="253663"/>
                  </a:lnTo>
                  <a:lnTo>
                    <a:pt x="2519320" y="232085"/>
                  </a:lnTo>
                  <a:lnTo>
                    <a:pt x="2524715" y="232085"/>
                  </a:lnTo>
                  <a:lnTo>
                    <a:pt x="2524715" y="253663"/>
                  </a:lnTo>
                  <a:close/>
                </a:path>
                <a:path w="5039995" h="1857375">
                  <a:moveTo>
                    <a:pt x="2295440" y="226690"/>
                  </a:moveTo>
                  <a:lnTo>
                    <a:pt x="2290046" y="226690"/>
                  </a:lnTo>
                  <a:lnTo>
                    <a:pt x="2290046" y="205111"/>
                  </a:lnTo>
                  <a:lnTo>
                    <a:pt x="2295440" y="205111"/>
                  </a:lnTo>
                  <a:lnTo>
                    <a:pt x="2295440" y="226690"/>
                  </a:lnTo>
                  <a:close/>
                </a:path>
                <a:path w="5039995" h="1857375">
                  <a:moveTo>
                    <a:pt x="2317019" y="232085"/>
                  </a:moveTo>
                  <a:lnTo>
                    <a:pt x="2268467" y="232085"/>
                  </a:lnTo>
                  <a:lnTo>
                    <a:pt x="2268467" y="226690"/>
                  </a:lnTo>
                  <a:lnTo>
                    <a:pt x="2317019" y="226690"/>
                  </a:lnTo>
                  <a:lnTo>
                    <a:pt x="2317019" y="232085"/>
                  </a:lnTo>
                  <a:close/>
                </a:path>
                <a:path w="5039995" h="1857375">
                  <a:moveTo>
                    <a:pt x="2295440" y="253663"/>
                  </a:moveTo>
                  <a:lnTo>
                    <a:pt x="2290046" y="253663"/>
                  </a:lnTo>
                  <a:lnTo>
                    <a:pt x="2290046" y="232085"/>
                  </a:lnTo>
                  <a:lnTo>
                    <a:pt x="2295440" y="232085"/>
                  </a:lnTo>
                  <a:lnTo>
                    <a:pt x="2295440" y="253663"/>
                  </a:lnTo>
                  <a:close/>
                </a:path>
                <a:path w="5039995" h="1857375">
                  <a:moveTo>
                    <a:pt x="2066166" y="226690"/>
                  </a:moveTo>
                  <a:lnTo>
                    <a:pt x="2060771" y="226690"/>
                  </a:lnTo>
                  <a:lnTo>
                    <a:pt x="2060771" y="205111"/>
                  </a:lnTo>
                  <a:lnTo>
                    <a:pt x="2066166" y="205111"/>
                  </a:lnTo>
                  <a:lnTo>
                    <a:pt x="2066166" y="226690"/>
                  </a:lnTo>
                  <a:close/>
                </a:path>
                <a:path w="5039995" h="1857375">
                  <a:moveTo>
                    <a:pt x="2087745" y="232085"/>
                  </a:moveTo>
                  <a:lnTo>
                    <a:pt x="2039193" y="232085"/>
                  </a:lnTo>
                  <a:lnTo>
                    <a:pt x="2039193" y="226690"/>
                  </a:lnTo>
                  <a:lnTo>
                    <a:pt x="2087745" y="226690"/>
                  </a:lnTo>
                  <a:lnTo>
                    <a:pt x="2087745" y="232085"/>
                  </a:lnTo>
                  <a:close/>
                </a:path>
                <a:path w="5039995" h="1857375">
                  <a:moveTo>
                    <a:pt x="2066166" y="253663"/>
                  </a:moveTo>
                  <a:lnTo>
                    <a:pt x="2060771" y="253663"/>
                  </a:lnTo>
                  <a:lnTo>
                    <a:pt x="2060771" y="232085"/>
                  </a:lnTo>
                  <a:lnTo>
                    <a:pt x="2066166" y="232085"/>
                  </a:lnTo>
                  <a:lnTo>
                    <a:pt x="2066166" y="253663"/>
                  </a:lnTo>
                  <a:close/>
                </a:path>
                <a:path w="5039995" h="1857375">
                  <a:moveTo>
                    <a:pt x="2868626" y="341327"/>
                  </a:moveTo>
                  <a:lnTo>
                    <a:pt x="2863231" y="341327"/>
                  </a:lnTo>
                  <a:lnTo>
                    <a:pt x="2863231" y="319748"/>
                  </a:lnTo>
                  <a:lnTo>
                    <a:pt x="2868626" y="319748"/>
                  </a:lnTo>
                  <a:lnTo>
                    <a:pt x="2868626" y="341327"/>
                  </a:lnTo>
                  <a:close/>
                </a:path>
                <a:path w="5039995" h="1857375">
                  <a:moveTo>
                    <a:pt x="2890205" y="346722"/>
                  </a:moveTo>
                  <a:lnTo>
                    <a:pt x="2841653" y="346722"/>
                  </a:lnTo>
                  <a:lnTo>
                    <a:pt x="2841653" y="341327"/>
                  </a:lnTo>
                  <a:lnTo>
                    <a:pt x="2890205" y="341327"/>
                  </a:lnTo>
                  <a:lnTo>
                    <a:pt x="2890205" y="346722"/>
                  </a:lnTo>
                  <a:close/>
                </a:path>
                <a:path w="5039995" h="1857375">
                  <a:moveTo>
                    <a:pt x="2868626" y="368301"/>
                  </a:moveTo>
                  <a:lnTo>
                    <a:pt x="2863231" y="368301"/>
                  </a:lnTo>
                  <a:lnTo>
                    <a:pt x="2863231" y="346722"/>
                  </a:lnTo>
                  <a:lnTo>
                    <a:pt x="2868626" y="346722"/>
                  </a:lnTo>
                  <a:lnTo>
                    <a:pt x="2868626" y="368301"/>
                  </a:lnTo>
                  <a:close/>
                </a:path>
                <a:path w="5039995" h="1857375">
                  <a:moveTo>
                    <a:pt x="2639352" y="341327"/>
                  </a:moveTo>
                  <a:lnTo>
                    <a:pt x="2633957" y="341327"/>
                  </a:lnTo>
                  <a:lnTo>
                    <a:pt x="2633957" y="319748"/>
                  </a:lnTo>
                  <a:lnTo>
                    <a:pt x="2639352" y="319748"/>
                  </a:lnTo>
                  <a:lnTo>
                    <a:pt x="2639352" y="341327"/>
                  </a:lnTo>
                  <a:close/>
                </a:path>
                <a:path w="5039995" h="1857375">
                  <a:moveTo>
                    <a:pt x="2660931" y="346722"/>
                  </a:moveTo>
                  <a:lnTo>
                    <a:pt x="2612378" y="346722"/>
                  </a:lnTo>
                  <a:lnTo>
                    <a:pt x="2612378" y="341327"/>
                  </a:lnTo>
                  <a:lnTo>
                    <a:pt x="2660931" y="341327"/>
                  </a:lnTo>
                  <a:lnTo>
                    <a:pt x="2660931" y="346722"/>
                  </a:lnTo>
                  <a:close/>
                </a:path>
                <a:path w="5039995" h="1857375">
                  <a:moveTo>
                    <a:pt x="2639352" y="368301"/>
                  </a:moveTo>
                  <a:lnTo>
                    <a:pt x="2633957" y="368301"/>
                  </a:lnTo>
                  <a:lnTo>
                    <a:pt x="2633957" y="346722"/>
                  </a:lnTo>
                  <a:lnTo>
                    <a:pt x="2639352" y="346722"/>
                  </a:lnTo>
                  <a:lnTo>
                    <a:pt x="2639352" y="368301"/>
                  </a:lnTo>
                  <a:close/>
                </a:path>
                <a:path w="5039995" h="1857375">
                  <a:moveTo>
                    <a:pt x="2410078" y="341327"/>
                  </a:moveTo>
                  <a:lnTo>
                    <a:pt x="2404683" y="341327"/>
                  </a:lnTo>
                  <a:lnTo>
                    <a:pt x="2404683" y="319748"/>
                  </a:lnTo>
                  <a:lnTo>
                    <a:pt x="2410078" y="319748"/>
                  </a:lnTo>
                  <a:lnTo>
                    <a:pt x="2410078" y="341327"/>
                  </a:lnTo>
                  <a:close/>
                </a:path>
                <a:path w="5039995" h="1857375">
                  <a:moveTo>
                    <a:pt x="2431656" y="346722"/>
                  </a:moveTo>
                  <a:lnTo>
                    <a:pt x="2383104" y="346722"/>
                  </a:lnTo>
                  <a:lnTo>
                    <a:pt x="2383104" y="341327"/>
                  </a:lnTo>
                  <a:lnTo>
                    <a:pt x="2431656" y="341327"/>
                  </a:lnTo>
                  <a:lnTo>
                    <a:pt x="2431656" y="346722"/>
                  </a:lnTo>
                  <a:close/>
                </a:path>
                <a:path w="5039995" h="1857375">
                  <a:moveTo>
                    <a:pt x="2410078" y="368301"/>
                  </a:moveTo>
                  <a:lnTo>
                    <a:pt x="2404683" y="368301"/>
                  </a:lnTo>
                  <a:lnTo>
                    <a:pt x="2404683" y="346722"/>
                  </a:lnTo>
                  <a:lnTo>
                    <a:pt x="2410078" y="346722"/>
                  </a:lnTo>
                  <a:lnTo>
                    <a:pt x="2410078" y="368301"/>
                  </a:lnTo>
                  <a:close/>
                </a:path>
                <a:path w="5039995" h="1857375">
                  <a:moveTo>
                    <a:pt x="2180803" y="341327"/>
                  </a:moveTo>
                  <a:lnTo>
                    <a:pt x="2175408" y="341327"/>
                  </a:lnTo>
                  <a:lnTo>
                    <a:pt x="2175408" y="319748"/>
                  </a:lnTo>
                  <a:lnTo>
                    <a:pt x="2180803" y="319748"/>
                  </a:lnTo>
                  <a:lnTo>
                    <a:pt x="2180803" y="341327"/>
                  </a:lnTo>
                  <a:close/>
                </a:path>
                <a:path w="5039995" h="1857375">
                  <a:moveTo>
                    <a:pt x="2202382" y="346722"/>
                  </a:moveTo>
                  <a:lnTo>
                    <a:pt x="2153830" y="346722"/>
                  </a:lnTo>
                  <a:lnTo>
                    <a:pt x="2153830" y="341327"/>
                  </a:lnTo>
                  <a:lnTo>
                    <a:pt x="2202382" y="341327"/>
                  </a:lnTo>
                  <a:lnTo>
                    <a:pt x="2202382" y="346722"/>
                  </a:lnTo>
                  <a:close/>
                </a:path>
                <a:path w="5039995" h="1857375">
                  <a:moveTo>
                    <a:pt x="2180803" y="368301"/>
                  </a:moveTo>
                  <a:lnTo>
                    <a:pt x="2175408" y="368301"/>
                  </a:lnTo>
                  <a:lnTo>
                    <a:pt x="2175408" y="346722"/>
                  </a:lnTo>
                  <a:lnTo>
                    <a:pt x="2180803" y="346722"/>
                  </a:lnTo>
                  <a:lnTo>
                    <a:pt x="2180803" y="368301"/>
                  </a:lnTo>
                  <a:close/>
                </a:path>
                <a:path w="5039995" h="1857375">
                  <a:moveTo>
                    <a:pt x="2753989" y="455964"/>
                  </a:moveTo>
                  <a:lnTo>
                    <a:pt x="2748594" y="455964"/>
                  </a:lnTo>
                  <a:lnTo>
                    <a:pt x="2748594" y="434385"/>
                  </a:lnTo>
                  <a:lnTo>
                    <a:pt x="2753989" y="434385"/>
                  </a:lnTo>
                  <a:lnTo>
                    <a:pt x="2753989" y="455964"/>
                  </a:lnTo>
                  <a:close/>
                </a:path>
                <a:path w="5039995" h="1857375">
                  <a:moveTo>
                    <a:pt x="2775568" y="461359"/>
                  </a:moveTo>
                  <a:lnTo>
                    <a:pt x="2727016" y="461359"/>
                  </a:lnTo>
                  <a:lnTo>
                    <a:pt x="2727016" y="455964"/>
                  </a:lnTo>
                  <a:lnTo>
                    <a:pt x="2775568" y="455964"/>
                  </a:lnTo>
                  <a:lnTo>
                    <a:pt x="2775568" y="461359"/>
                  </a:lnTo>
                  <a:close/>
                </a:path>
                <a:path w="5039995" h="1857375">
                  <a:moveTo>
                    <a:pt x="2753989" y="482938"/>
                  </a:moveTo>
                  <a:lnTo>
                    <a:pt x="2748594" y="482938"/>
                  </a:lnTo>
                  <a:lnTo>
                    <a:pt x="2748594" y="461359"/>
                  </a:lnTo>
                  <a:lnTo>
                    <a:pt x="2753989" y="461359"/>
                  </a:lnTo>
                  <a:lnTo>
                    <a:pt x="2753989" y="482938"/>
                  </a:lnTo>
                  <a:close/>
                </a:path>
                <a:path w="5039995" h="1857375">
                  <a:moveTo>
                    <a:pt x="2524715" y="455964"/>
                  </a:moveTo>
                  <a:lnTo>
                    <a:pt x="2519320" y="455964"/>
                  </a:lnTo>
                  <a:lnTo>
                    <a:pt x="2519320" y="434385"/>
                  </a:lnTo>
                  <a:lnTo>
                    <a:pt x="2524715" y="434385"/>
                  </a:lnTo>
                  <a:lnTo>
                    <a:pt x="2524715" y="455964"/>
                  </a:lnTo>
                  <a:close/>
                </a:path>
                <a:path w="5039995" h="1857375">
                  <a:moveTo>
                    <a:pt x="2546293" y="461359"/>
                  </a:moveTo>
                  <a:lnTo>
                    <a:pt x="2497741" y="461359"/>
                  </a:lnTo>
                  <a:lnTo>
                    <a:pt x="2497741" y="455964"/>
                  </a:lnTo>
                  <a:lnTo>
                    <a:pt x="2546293" y="455964"/>
                  </a:lnTo>
                  <a:lnTo>
                    <a:pt x="2546293" y="461359"/>
                  </a:lnTo>
                  <a:close/>
                </a:path>
                <a:path w="5039995" h="1857375">
                  <a:moveTo>
                    <a:pt x="2524715" y="482938"/>
                  </a:moveTo>
                  <a:lnTo>
                    <a:pt x="2519320" y="482938"/>
                  </a:lnTo>
                  <a:lnTo>
                    <a:pt x="2519320" y="461359"/>
                  </a:lnTo>
                  <a:lnTo>
                    <a:pt x="2524715" y="461359"/>
                  </a:lnTo>
                  <a:lnTo>
                    <a:pt x="2524715" y="482938"/>
                  </a:lnTo>
                  <a:close/>
                </a:path>
                <a:path w="5039995" h="1857375">
                  <a:moveTo>
                    <a:pt x="2295440" y="455964"/>
                  </a:moveTo>
                  <a:lnTo>
                    <a:pt x="2290046" y="455964"/>
                  </a:lnTo>
                  <a:lnTo>
                    <a:pt x="2290046" y="434385"/>
                  </a:lnTo>
                  <a:lnTo>
                    <a:pt x="2295440" y="434385"/>
                  </a:lnTo>
                  <a:lnTo>
                    <a:pt x="2295440" y="455964"/>
                  </a:lnTo>
                  <a:close/>
                </a:path>
                <a:path w="5039995" h="1857375">
                  <a:moveTo>
                    <a:pt x="2317019" y="461359"/>
                  </a:moveTo>
                  <a:lnTo>
                    <a:pt x="2268467" y="461359"/>
                  </a:lnTo>
                  <a:lnTo>
                    <a:pt x="2268467" y="455964"/>
                  </a:lnTo>
                  <a:lnTo>
                    <a:pt x="2317019" y="455964"/>
                  </a:lnTo>
                  <a:lnTo>
                    <a:pt x="2317019" y="461359"/>
                  </a:lnTo>
                  <a:close/>
                </a:path>
                <a:path w="5039995" h="1857375">
                  <a:moveTo>
                    <a:pt x="2295440" y="482938"/>
                  </a:moveTo>
                  <a:lnTo>
                    <a:pt x="2290046" y="482938"/>
                  </a:lnTo>
                  <a:lnTo>
                    <a:pt x="2290046" y="461359"/>
                  </a:lnTo>
                  <a:lnTo>
                    <a:pt x="2295440" y="461359"/>
                  </a:lnTo>
                  <a:lnTo>
                    <a:pt x="2295440" y="482938"/>
                  </a:lnTo>
                  <a:close/>
                </a:path>
                <a:path w="5039995" h="1857375">
                  <a:moveTo>
                    <a:pt x="2066166" y="455964"/>
                  </a:moveTo>
                  <a:lnTo>
                    <a:pt x="2060771" y="455964"/>
                  </a:lnTo>
                  <a:lnTo>
                    <a:pt x="2060771" y="434385"/>
                  </a:lnTo>
                  <a:lnTo>
                    <a:pt x="2066166" y="434385"/>
                  </a:lnTo>
                  <a:lnTo>
                    <a:pt x="2066166" y="455964"/>
                  </a:lnTo>
                  <a:close/>
                </a:path>
                <a:path w="5039995" h="1857375">
                  <a:moveTo>
                    <a:pt x="2087745" y="461359"/>
                  </a:moveTo>
                  <a:lnTo>
                    <a:pt x="2039193" y="461359"/>
                  </a:lnTo>
                  <a:lnTo>
                    <a:pt x="2039193" y="455964"/>
                  </a:lnTo>
                  <a:lnTo>
                    <a:pt x="2087745" y="455964"/>
                  </a:lnTo>
                  <a:lnTo>
                    <a:pt x="2087745" y="461359"/>
                  </a:lnTo>
                  <a:close/>
                </a:path>
                <a:path w="5039995" h="1857375">
                  <a:moveTo>
                    <a:pt x="2066166" y="482938"/>
                  </a:moveTo>
                  <a:lnTo>
                    <a:pt x="2060771" y="482938"/>
                  </a:lnTo>
                  <a:lnTo>
                    <a:pt x="2060771" y="461359"/>
                  </a:lnTo>
                  <a:lnTo>
                    <a:pt x="2066166" y="461359"/>
                  </a:lnTo>
                  <a:lnTo>
                    <a:pt x="2066166" y="482938"/>
                  </a:lnTo>
                  <a:close/>
                </a:path>
                <a:path w="5039995" h="1857375">
                  <a:moveTo>
                    <a:pt x="2868626" y="570601"/>
                  </a:moveTo>
                  <a:lnTo>
                    <a:pt x="2863231" y="570601"/>
                  </a:lnTo>
                  <a:lnTo>
                    <a:pt x="2863231" y="549023"/>
                  </a:lnTo>
                  <a:lnTo>
                    <a:pt x="2868626" y="549023"/>
                  </a:lnTo>
                  <a:lnTo>
                    <a:pt x="2868626" y="570601"/>
                  </a:lnTo>
                  <a:close/>
                </a:path>
                <a:path w="5039995" h="1857375">
                  <a:moveTo>
                    <a:pt x="2890205" y="575996"/>
                  </a:moveTo>
                  <a:lnTo>
                    <a:pt x="2841653" y="575996"/>
                  </a:lnTo>
                  <a:lnTo>
                    <a:pt x="2841653" y="570601"/>
                  </a:lnTo>
                  <a:lnTo>
                    <a:pt x="2890205" y="570601"/>
                  </a:lnTo>
                  <a:lnTo>
                    <a:pt x="2890205" y="575996"/>
                  </a:lnTo>
                  <a:close/>
                </a:path>
                <a:path w="5039995" h="1857375">
                  <a:moveTo>
                    <a:pt x="2868626" y="597575"/>
                  </a:moveTo>
                  <a:lnTo>
                    <a:pt x="2863231" y="597575"/>
                  </a:lnTo>
                  <a:lnTo>
                    <a:pt x="2863231" y="575996"/>
                  </a:lnTo>
                  <a:lnTo>
                    <a:pt x="2868626" y="575996"/>
                  </a:lnTo>
                  <a:lnTo>
                    <a:pt x="2868626" y="597575"/>
                  </a:lnTo>
                  <a:close/>
                </a:path>
                <a:path w="5039995" h="1857375">
                  <a:moveTo>
                    <a:pt x="2639352" y="570601"/>
                  </a:moveTo>
                  <a:lnTo>
                    <a:pt x="2633957" y="570601"/>
                  </a:lnTo>
                  <a:lnTo>
                    <a:pt x="2633957" y="549023"/>
                  </a:lnTo>
                  <a:lnTo>
                    <a:pt x="2639352" y="549023"/>
                  </a:lnTo>
                  <a:lnTo>
                    <a:pt x="2639352" y="570601"/>
                  </a:lnTo>
                  <a:close/>
                </a:path>
                <a:path w="5039995" h="1857375">
                  <a:moveTo>
                    <a:pt x="2660931" y="575996"/>
                  </a:moveTo>
                  <a:lnTo>
                    <a:pt x="2612378" y="575996"/>
                  </a:lnTo>
                  <a:lnTo>
                    <a:pt x="2612378" y="570601"/>
                  </a:lnTo>
                  <a:lnTo>
                    <a:pt x="2660931" y="570601"/>
                  </a:lnTo>
                  <a:lnTo>
                    <a:pt x="2660931" y="575996"/>
                  </a:lnTo>
                  <a:close/>
                </a:path>
                <a:path w="5039995" h="1857375">
                  <a:moveTo>
                    <a:pt x="2639352" y="597575"/>
                  </a:moveTo>
                  <a:lnTo>
                    <a:pt x="2633957" y="597575"/>
                  </a:lnTo>
                  <a:lnTo>
                    <a:pt x="2633957" y="575996"/>
                  </a:lnTo>
                  <a:lnTo>
                    <a:pt x="2639352" y="575996"/>
                  </a:lnTo>
                  <a:lnTo>
                    <a:pt x="2639352" y="597575"/>
                  </a:lnTo>
                  <a:close/>
                </a:path>
                <a:path w="5039995" h="1857375">
                  <a:moveTo>
                    <a:pt x="2410078" y="570601"/>
                  </a:moveTo>
                  <a:lnTo>
                    <a:pt x="2404683" y="570601"/>
                  </a:lnTo>
                  <a:lnTo>
                    <a:pt x="2404683" y="549023"/>
                  </a:lnTo>
                  <a:lnTo>
                    <a:pt x="2410078" y="549023"/>
                  </a:lnTo>
                  <a:lnTo>
                    <a:pt x="2410078" y="570601"/>
                  </a:lnTo>
                  <a:close/>
                </a:path>
                <a:path w="5039995" h="1857375">
                  <a:moveTo>
                    <a:pt x="2431656" y="575996"/>
                  </a:moveTo>
                  <a:lnTo>
                    <a:pt x="2383104" y="575996"/>
                  </a:lnTo>
                  <a:lnTo>
                    <a:pt x="2383104" y="570601"/>
                  </a:lnTo>
                  <a:lnTo>
                    <a:pt x="2431656" y="570601"/>
                  </a:lnTo>
                  <a:lnTo>
                    <a:pt x="2431656" y="575996"/>
                  </a:lnTo>
                  <a:close/>
                </a:path>
                <a:path w="5039995" h="1857375">
                  <a:moveTo>
                    <a:pt x="2410078" y="597575"/>
                  </a:moveTo>
                  <a:lnTo>
                    <a:pt x="2404683" y="597575"/>
                  </a:lnTo>
                  <a:lnTo>
                    <a:pt x="2404683" y="575996"/>
                  </a:lnTo>
                  <a:lnTo>
                    <a:pt x="2410078" y="575996"/>
                  </a:lnTo>
                  <a:lnTo>
                    <a:pt x="2410078" y="597575"/>
                  </a:lnTo>
                  <a:close/>
                </a:path>
                <a:path w="5039995" h="1857375">
                  <a:moveTo>
                    <a:pt x="2180803" y="570601"/>
                  </a:moveTo>
                  <a:lnTo>
                    <a:pt x="2175408" y="570601"/>
                  </a:lnTo>
                  <a:lnTo>
                    <a:pt x="2175408" y="549023"/>
                  </a:lnTo>
                  <a:lnTo>
                    <a:pt x="2180803" y="549023"/>
                  </a:lnTo>
                  <a:lnTo>
                    <a:pt x="2180803" y="570601"/>
                  </a:lnTo>
                  <a:close/>
                </a:path>
                <a:path w="5039995" h="1857375">
                  <a:moveTo>
                    <a:pt x="2202382" y="575996"/>
                  </a:moveTo>
                  <a:lnTo>
                    <a:pt x="2153830" y="575996"/>
                  </a:lnTo>
                  <a:lnTo>
                    <a:pt x="2153830" y="570601"/>
                  </a:lnTo>
                  <a:lnTo>
                    <a:pt x="2202382" y="570601"/>
                  </a:lnTo>
                  <a:lnTo>
                    <a:pt x="2202382" y="575996"/>
                  </a:lnTo>
                  <a:close/>
                </a:path>
                <a:path w="5039995" h="1857375">
                  <a:moveTo>
                    <a:pt x="2180803" y="597575"/>
                  </a:moveTo>
                  <a:lnTo>
                    <a:pt x="2175408" y="597575"/>
                  </a:lnTo>
                  <a:lnTo>
                    <a:pt x="2175408" y="575996"/>
                  </a:lnTo>
                  <a:lnTo>
                    <a:pt x="2180803" y="575996"/>
                  </a:lnTo>
                  <a:lnTo>
                    <a:pt x="2180803" y="597575"/>
                  </a:lnTo>
                  <a:close/>
                </a:path>
                <a:path w="5039995" h="1857375">
                  <a:moveTo>
                    <a:pt x="2753989" y="685239"/>
                  </a:moveTo>
                  <a:lnTo>
                    <a:pt x="2748594" y="685239"/>
                  </a:lnTo>
                  <a:lnTo>
                    <a:pt x="2748594" y="663660"/>
                  </a:lnTo>
                  <a:lnTo>
                    <a:pt x="2753989" y="663660"/>
                  </a:lnTo>
                  <a:lnTo>
                    <a:pt x="2753989" y="685239"/>
                  </a:lnTo>
                  <a:close/>
                </a:path>
                <a:path w="5039995" h="1857375">
                  <a:moveTo>
                    <a:pt x="2775568" y="690633"/>
                  </a:moveTo>
                  <a:lnTo>
                    <a:pt x="2727016" y="690633"/>
                  </a:lnTo>
                  <a:lnTo>
                    <a:pt x="2727016" y="685239"/>
                  </a:lnTo>
                  <a:lnTo>
                    <a:pt x="2775568" y="685239"/>
                  </a:lnTo>
                  <a:lnTo>
                    <a:pt x="2775568" y="690633"/>
                  </a:lnTo>
                  <a:close/>
                </a:path>
                <a:path w="5039995" h="1857375">
                  <a:moveTo>
                    <a:pt x="2753989" y="712212"/>
                  </a:moveTo>
                  <a:lnTo>
                    <a:pt x="2748594" y="712212"/>
                  </a:lnTo>
                  <a:lnTo>
                    <a:pt x="2748594" y="690633"/>
                  </a:lnTo>
                  <a:lnTo>
                    <a:pt x="2753989" y="690633"/>
                  </a:lnTo>
                  <a:lnTo>
                    <a:pt x="2753989" y="712212"/>
                  </a:lnTo>
                  <a:close/>
                </a:path>
                <a:path w="5039995" h="1857375">
                  <a:moveTo>
                    <a:pt x="2524715" y="685239"/>
                  </a:moveTo>
                  <a:lnTo>
                    <a:pt x="2519320" y="685239"/>
                  </a:lnTo>
                  <a:lnTo>
                    <a:pt x="2519320" y="663660"/>
                  </a:lnTo>
                  <a:lnTo>
                    <a:pt x="2524715" y="663660"/>
                  </a:lnTo>
                  <a:lnTo>
                    <a:pt x="2524715" y="685239"/>
                  </a:lnTo>
                  <a:close/>
                </a:path>
                <a:path w="5039995" h="1857375">
                  <a:moveTo>
                    <a:pt x="2546293" y="690633"/>
                  </a:moveTo>
                  <a:lnTo>
                    <a:pt x="2497741" y="690633"/>
                  </a:lnTo>
                  <a:lnTo>
                    <a:pt x="2497741" y="685239"/>
                  </a:lnTo>
                  <a:lnTo>
                    <a:pt x="2546293" y="685239"/>
                  </a:lnTo>
                  <a:lnTo>
                    <a:pt x="2546293" y="690633"/>
                  </a:lnTo>
                  <a:close/>
                </a:path>
                <a:path w="5039995" h="1857375">
                  <a:moveTo>
                    <a:pt x="2524715" y="712212"/>
                  </a:moveTo>
                  <a:lnTo>
                    <a:pt x="2519320" y="712212"/>
                  </a:lnTo>
                  <a:lnTo>
                    <a:pt x="2519320" y="690633"/>
                  </a:lnTo>
                  <a:lnTo>
                    <a:pt x="2524715" y="690633"/>
                  </a:lnTo>
                  <a:lnTo>
                    <a:pt x="2524715" y="712212"/>
                  </a:lnTo>
                  <a:close/>
                </a:path>
                <a:path w="5039995" h="1857375">
                  <a:moveTo>
                    <a:pt x="2295440" y="685239"/>
                  </a:moveTo>
                  <a:lnTo>
                    <a:pt x="2290046" y="685239"/>
                  </a:lnTo>
                  <a:lnTo>
                    <a:pt x="2290046" y="663660"/>
                  </a:lnTo>
                  <a:lnTo>
                    <a:pt x="2295440" y="663660"/>
                  </a:lnTo>
                  <a:lnTo>
                    <a:pt x="2295440" y="685239"/>
                  </a:lnTo>
                  <a:close/>
                </a:path>
                <a:path w="5039995" h="1857375">
                  <a:moveTo>
                    <a:pt x="2317019" y="690633"/>
                  </a:moveTo>
                  <a:lnTo>
                    <a:pt x="2268467" y="690633"/>
                  </a:lnTo>
                  <a:lnTo>
                    <a:pt x="2268467" y="685239"/>
                  </a:lnTo>
                  <a:lnTo>
                    <a:pt x="2317019" y="685239"/>
                  </a:lnTo>
                  <a:lnTo>
                    <a:pt x="2317019" y="690633"/>
                  </a:lnTo>
                  <a:close/>
                </a:path>
                <a:path w="5039995" h="1857375">
                  <a:moveTo>
                    <a:pt x="2295440" y="712212"/>
                  </a:moveTo>
                  <a:lnTo>
                    <a:pt x="2290046" y="712212"/>
                  </a:lnTo>
                  <a:lnTo>
                    <a:pt x="2290046" y="690633"/>
                  </a:lnTo>
                  <a:lnTo>
                    <a:pt x="2295440" y="690633"/>
                  </a:lnTo>
                  <a:lnTo>
                    <a:pt x="2295440" y="712212"/>
                  </a:lnTo>
                  <a:close/>
                </a:path>
                <a:path w="5039995" h="1857375">
                  <a:moveTo>
                    <a:pt x="2066166" y="685239"/>
                  </a:moveTo>
                  <a:lnTo>
                    <a:pt x="2060771" y="685239"/>
                  </a:lnTo>
                  <a:lnTo>
                    <a:pt x="2060771" y="663660"/>
                  </a:lnTo>
                  <a:lnTo>
                    <a:pt x="2066166" y="663660"/>
                  </a:lnTo>
                  <a:lnTo>
                    <a:pt x="2066166" y="685239"/>
                  </a:lnTo>
                  <a:close/>
                </a:path>
                <a:path w="5039995" h="1857375">
                  <a:moveTo>
                    <a:pt x="2087745" y="690633"/>
                  </a:moveTo>
                  <a:lnTo>
                    <a:pt x="2039193" y="690633"/>
                  </a:lnTo>
                  <a:lnTo>
                    <a:pt x="2039193" y="685239"/>
                  </a:lnTo>
                  <a:lnTo>
                    <a:pt x="2087745" y="685239"/>
                  </a:lnTo>
                  <a:lnTo>
                    <a:pt x="2087745" y="690633"/>
                  </a:lnTo>
                  <a:close/>
                </a:path>
                <a:path w="5039995" h="1857375">
                  <a:moveTo>
                    <a:pt x="2066166" y="712212"/>
                  </a:moveTo>
                  <a:lnTo>
                    <a:pt x="2060771" y="712212"/>
                  </a:lnTo>
                  <a:lnTo>
                    <a:pt x="2060771" y="690633"/>
                  </a:lnTo>
                  <a:lnTo>
                    <a:pt x="2066166" y="690633"/>
                  </a:lnTo>
                  <a:lnTo>
                    <a:pt x="2066166" y="712212"/>
                  </a:lnTo>
                  <a:close/>
                </a:path>
                <a:path w="5039995" h="1857375">
                  <a:moveTo>
                    <a:pt x="2868626" y="799876"/>
                  </a:moveTo>
                  <a:lnTo>
                    <a:pt x="2863231" y="799876"/>
                  </a:lnTo>
                  <a:lnTo>
                    <a:pt x="2863231" y="778297"/>
                  </a:lnTo>
                  <a:lnTo>
                    <a:pt x="2868626" y="778297"/>
                  </a:lnTo>
                  <a:lnTo>
                    <a:pt x="2868626" y="799876"/>
                  </a:lnTo>
                  <a:close/>
                </a:path>
                <a:path w="5039995" h="1857375">
                  <a:moveTo>
                    <a:pt x="2890205" y="805270"/>
                  </a:moveTo>
                  <a:lnTo>
                    <a:pt x="2841653" y="805270"/>
                  </a:lnTo>
                  <a:lnTo>
                    <a:pt x="2841653" y="799876"/>
                  </a:lnTo>
                  <a:lnTo>
                    <a:pt x="2890205" y="799876"/>
                  </a:lnTo>
                  <a:lnTo>
                    <a:pt x="2890205" y="805270"/>
                  </a:lnTo>
                  <a:close/>
                </a:path>
                <a:path w="5039995" h="1857375">
                  <a:moveTo>
                    <a:pt x="2868626" y="826849"/>
                  </a:moveTo>
                  <a:lnTo>
                    <a:pt x="2863231" y="826849"/>
                  </a:lnTo>
                  <a:lnTo>
                    <a:pt x="2863231" y="805270"/>
                  </a:lnTo>
                  <a:lnTo>
                    <a:pt x="2868626" y="805270"/>
                  </a:lnTo>
                  <a:lnTo>
                    <a:pt x="2868626" y="826849"/>
                  </a:lnTo>
                  <a:close/>
                </a:path>
                <a:path w="5039995" h="1857375">
                  <a:moveTo>
                    <a:pt x="2639352" y="799876"/>
                  </a:moveTo>
                  <a:lnTo>
                    <a:pt x="2633957" y="799876"/>
                  </a:lnTo>
                  <a:lnTo>
                    <a:pt x="2633957" y="778297"/>
                  </a:lnTo>
                  <a:lnTo>
                    <a:pt x="2639352" y="778297"/>
                  </a:lnTo>
                  <a:lnTo>
                    <a:pt x="2639352" y="799876"/>
                  </a:lnTo>
                  <a:close/>
                </a:path>
                <a:path w="5039995" h="1857375">
                  <a:moveTo>
                    <a:pt x="2660931" y="805270"/>
                  </a:moveTo>
                  <a:lnTo>
                    <a:pt x="2612378" y="805270"/>
                  </a:lnTo>
                  <a:lnTo>
                    <a:pt x="2612378" y="799876"/>
                  </a:lnTo>
                  <a:lnTo>
                    <a:pt x="2660931" y="799876"/>
                  </a:lnTo>
                  <a:lnTo>
                    <a:pt x="2660931" y="805270"/>
                  </a:lnTo>
                  <a:close/>
                </a:path>
                <a:path w="5039995" h="1857375">
                  <a:moveTo>
                    <a:pt x="2639352" y="826849"/>
                  </a:moveTo>
                  <a:lnTo>
                    <a:pt x="2633957" y="826849"/>
                  </a:lnTo>
                  <a:lnTo>
                    <a:pt x="2633957" y="805270"/>
                  </a:lnTo>
                  <a:lnTo>
                    <a:pt x="2639352" y="805270"/>
                  </a:lnTo>
                  <a:lnTo>
                    <a:pt x="2639352" y="826849"/>
                  </a:lnTo>
                  <a:close/>
                </a:path>
                <a:path w="5039995" h="1857375">
                  <a:moveTo>
                    <a:pt x="2410078" y="799876"/>
                  </a:moveTo>
                  <a:lnTo>
                    <a:pt x="2404683" y="799876"/>
                  </a:lnTo>
                  <a:lnTo>
                    <a:pt x="2404683" y="778297"/>
                  </a:lnTo>
                  <a:lnTo>
                    <a:pt x="2410078" y="778297"/>
                  </a:lnTo>
                  <a:lnTo>
                    <a:pt x="2410078" y="799876"/>
                  </a:lnTo>
                  <a:close/>
                </a:path>
                <a:path w="5039995" h="1857375">
                  <a:moveTo>
                    <a:pt x="2431656" y="805270"/>
                  </a:moveTo>
                  <a:lnTo>
                    <a:pt x="2383104" y="805270"/>
                  </a:lnTo>
                  <a:lnTo>
                    <a:pt x="2383104" y="799876"/>
                  </a:lnTo>
                  <a:lnTo>
                    <a:pt x="2431656" y="799876"/>
                  </a:lnTo>
                  <a:lnTo>
                    <a:pt x="2431656" y="805270"/>
                  </a:lnTo>
                  <a:close/>
                </a:path>
                <a:path w="5039995" h="1857375">
                  <a:moveTo>
                    <a:pt x="2410078" y="826849"/>
                  </a:moveTo>
                  <a:lnTo>
                    <a:pt x="2404683" y="826849"/>
                  </a:lnTo>
                  <a:lnTo>
                    <a:pt x="2404683" y="805270"/>
                  </a:lnTo>
                  <a:lnTo>
                    <a:pt x="2410078" y="805270"/>
                  </a:lnTo>
                  <a:lnTo>
                    <a:pt x="2410078" y="826849"/>
                  </a:lnTo>
                  <a:close/>
                </a:path>
                <a:path w="5039995" h="1857375">
                  <a:moveTo>
                    <a:pt x="2180803" y="799876"/>
                  </a:moveTo>
                  <a:lnTo>
                    <a:pt x="2175408" y="799876"/>
                  </a:lnTo>
                  <a:lnTo>
                    <a:pt x="2175408" y="778297"/>
                  </a:lnTo>
                  <a:lnTo>
                    <a:pt x="2180803" y="778297"/>
                  </a:lnTo>
                  <a:lnTo>
                    <a:pt x="2180803" y="799876"/>
                  </a:lnTo>
                  <a:close/>
                </a:path>
                <a:path w="5039995" h="1857375">
                  <a:moveTo>
                    <a:pt x="2202382" y="805270"/>
                  </a:moveTo>
                  <a:lnTo>
                    <a:pt x="2153830" y="805270"/>
                  </a:lnTo>
                  <a:lnTo>
                    <a:pt x="2153830" y="799876"/>
                  </a:lnTo>
                  <a:lnTo>
                    <a:pt x="2202382" y="799876"/>
                  </a:lnTo>
                  <a:lnTo>
                    <a:pt x="2202382" y="805270"/>
                  </a:lnTo>
                  <a:close/>
                </a:path>
                <a:path w="5039995" h="1857375">
                  <a:moveTo>
                    <a:pt x="2180803" y="826849"/>
                  </a:moveTo>
                  <a:lnTo>
                    <a:pt x="2175408" y="826849"/>
                  </a:lnTo>
                  <a:lnTo>
                    <a:pt x="2175408" y="805270"/>
                  </a:lnTo>
                  <a:lnTo>
                    <a:pt x="2180803" y="805270"/>
                  </a:lnTo>
                  <a:lnTo>
                    <a:pt x="2180803" y="826849"/>
                  </a:lnTo>
                  <a:close/>
                </a:path>
                <a:path w="5039995" h="1857375">
                  <a:moveTo>
                    <a:pt x="2753989" y="914513"/>
                  </a:moveTo>
                  <a:lnTo>
                    <a:pt x="2748594" y="914513"/>
                  </a:lnTo>
                  <a:lnTo>
                    <a:pt x="2748594" y="892934"/>
                  </a:lnTo>
                  <a:lnTo>
                    <a:pt x="2753989" y="892934"/>
                  </a:lnTo>
                  <a:lnTo>
                    <a:pt x="2753989" y="914513"/>
                  </a:lnTo>
                  <a:close/>
                </a:path>
                <a:path w="5039995" h="1857375">
                  <a:moveTo>
                    <a:pt x="2775568" y="919908"/>
                  </a:moveTo>
                  <a:lnTo>
                    <a:pt x="2727016" y="919908"/>
                  </a:lnTo>
                  <a:lnTo>
                    <a:pt x="2727016" y="914513"/>
                  </a:lnTo>
                  <a:lnTo>
                    <a:pt x="2775568" y="914513"/>
                  </a:lnTo>
                  <a:lnTo>
                    <a:pt x="2775568" y="919908"/>
                  </a:lnTo>
                  <a:close/>
                </a:path>
                <a:path w="5039995" h="1857375">
                  <a:moveTo>
                    <a:pt x="2753989" y="941486"/>
                  </a:moveTo>
                  <a:lnTo>
                    <a:pt x="2748594" y="941486"/>
                  </a:lnTo>
                  <a:lnTo>
                    <a:pt x="2748594" y="919908"/>
                  </a:lnTo>
                  <a:lnTo>
                    <a:pt x="2753989" y="919908"/>
                  </a:lnTo>
                  <a:lnTo>
                    <a:pt x="2753989" y="941486"/>
                  </a:lnTo>
                  <a:close/>
                </a:path>
                <a:path w="5039995" h="1857375">
                  <a:moveTo>
                    <a:pt x="2524715" y="914513"/>
                  </a:moveTo>
                  <a:lnTo>
                    <a:pt x="2519320" y="914513"/>
                  </a:lnTo>
                  <a:lnTo>
                    <a:pt x="2519320" y="892934"/>
                  </a:lnTo>
                  <a:lnTo>
                    <a:pt x="2524715" y="892934"/>
                  </a:lnTo>
                  <a:lnTo>
                    <a:pt x="2524715" y="914513"/>
                  </a:lnTo>
                  <a:close/>
                </a:path>
                <a:path w="5039995" h="1857375">
                  <a:moveTo>
                    <a:pt x="2546293" y="919908"/>
                  </a:moveTo>
                  <a:lnTo>
                    <a:pt x="2497741" y="919908"/>
                  </a:lnTo>
                  <a:lnTo>
                    <a:pt x="2497741" y="914513"/>
                  </a:lnTo>
                  <a:lnTo>
                    <a:pt x="2546293" y="914513"/>
                  </a:lnTo>
                  <a:lnTo>
                    <a:pt x="2546293" y="919908"/>
                  </a:lnTo>
                  <a:close/>
                </a:path>
                <a:path w="5039995" h="1857375">
                  <a:moveTo>
                    <a:pt x="2524715" y="941486"/>
                  </a:moveTo>
                  <a:lnTo>
                    <a:pt x="2519320" y="941486"/>
                  </a:lnTo>
                  <a:lnTo>
                    <a:pt x="2519320" y="919908"/>
                  </a:lnTo>
                  <a:lnTo>
                    <a:pt x="2524715" y="919908"/>
                  </a:lnTo>
                  <a:lnTo>
                    <a:pt x="2524715" y="941486"/>
                  </a:lnTo>
                  <a:close/>
                </a:path>
                <a:path w="5039995" h="1857375">
                  <a:moveTo>
                    <a:pt x="2295440" y="914513"/>
                  </a:moveTo>
                  <a:lnTo>
                    <a:pt x="2290046" y="914513"/>
                  </a:lnTo>
                  <a:lnTo>
                    <a:pt x="2290046" y="892934"/>
                  </a:lnTo>
                  <a:lnTo>
                    <a:pt x="2295440" y="892934"/>
                  </a:lnTo>
                  <a:lnTo>
                    <a:pt x="2295440" y="914513"/>
                  </a:lnTo>
                  <a:close/>
                </a:path>
                <a:path w="5039995" h="1857375">
                  <a:moveTo>
                    <a:pt x="2317019" y="919908"/>
                  </a:moveTo>
                  <a:lnTo>
                    <a:pt x="2268467" y="919908"/>
                  </a:lnTo>
                  <a:lnTo>
                    <a:pt x="2268467" y="914513"/>
                  </a:lnTo>
                  <a:lnTo>
                    <a:pt x="2317019" y="914513"/>
                  </a:lnTo>
                  <a:lnTo>
                    <a:pt x="2317019" y="919908"/>
                  </a:lnTo>
                  <a:close/>
                </a:path>
                <a:path w="5039995" h="1857375">
                  <a:moveTo>
                    <a:pt x="2295440" y="941486"/>
                  </a:moveTo>
                  <a:lnTo>
                    <a:pt x="2290046" y="941486"/>
                  </a:lnTo>
                  <a:lnTo>
                    <a:pt x="2290046" y="919908"/>
                  </a:lnTo>
                  <a:lnTo>
                    <a:pt x="2295440" y="919908"/>
                  </a:lnTo>
                  <a:lnTo>
                    <a:pt x="2295440" y="941486"/>
                  </a:lnTo>
                  <a:close/>
                </a:path>
                <a:path w="5039995" h="1857375">
                  <a:moveTo>
                    <a:pt x="2066166" y="914513"/>
                  </a:moveTo>
                  <a:lnTo>
                    <a:pt x="2060771" y="914513"/>
                  </a:lnTo>
                  <a:lnTo>
                    <a:pt x="2060771" y="892934"/>
                  </a:lnTo>
                  <a:lnTo>
                    <a:pt x="2066166" y="892934"/>
                  </a:lnTo>
                  <a:lnTo>
                    <a:pt x="2066166" y="914513"/>
                  </a:lnTo>
                  <a:close/>
                </a:path>
                <a:path w="5039995" h="1857375">
                  <a:moveTo>
                    <a:pt x="2087745" y="919908"/>
                  </a:moveTo>
                  <a:lnTo>
                    <a:pt x="2039193" y="919908"/>
                  </a:lnTo>
                  <a:lnTo>
                    <a:pt x="2039193" y="914513"/>
                  </a:lnTo>
                  <a:lnTo>
                    <a:pt x="2087745" y="914513"/>
                  </a:lnTo>
                  <a:lnTo>
                    <a:pt x="2087745" y="919908"/>
                  </a:lnTo>
                  <a:close/>
                </a:path>
                <a:path w="5039995" h="1857375">
                  <a:moveTo>
                    <a:pt x="2066166" y="941486"/>
                  </a:moveTo>
                  <a:lnTo>
                    <a:pt x="2060771" y="941486"/>
                  </a:lnTo>
                  <a:lnTo>
                    <a:pt x="2060771" y="919908"/>
                  </a:lnTo>
                  <a:lnTo>
                    <a:pt x="2066166" y="919908"/>
                  </a:lnTo>
                  <a:lnTo>
                    <a:pt x="2066166" y="941486"/>
                  </a:lnTo>
                  <a:close/>
                </a:path>
                <a:path w="5039995" h="1857375">
                  <a:moveTo>
                    <a:pt x="2868626" y="1027802"/>
                  </a:moveTo>
                  <a:lnTo>
                    <a:pt x="2863231" y="1027802"/>
                  </a:lnTo>
                  <a:lnTo>
                    <a:pt x="2863231" y="1006223"/>
                  </a:lnTo>
                  <a:lnTo>
                    <a:pt x="2868626" y="1006223"/>
                  </a:lnTo>
                  <a:lnTo>
                    <a:pt x="2868626" y="1027802"/>
                  </a:lnTo>
                  <a:close/>
                </a:path>
                <a:path w="5039995" h="1857375">
                  <a:moveTo>
                    <a:pt x="2890205" y="1033196"/>
                  </a:moveTo>
                  <a:lnTo>
                    <a:pt x="2841653" y="1033196"/>
                  </a:lnTo>
                  <a:lnTo>
                    <a:pt x="2841653" y="1027802"/>
                  </a:lnTo>
                  <a:lnTo>
                    <a:pt x="2890205" y="1027802"/>
                  </a:lnTo>
                  <a:lnTo>
                    <a:pt x="2890205" y="1033196"/>
                  </a:lnTo>
                  <a:close/>
                </a:path>
                <a:path w="5039995" h="1857375">
                  <a:moveTo>
                    <a:pt x="2868626" y="1054775"/>
                  </a:moveTo>
                  <a:lnTo>
                    <a:pt x="2863231" y="1054775"/>
                  </a:lnTo>
                  <a:lnTo>
                    <a:pt x="2863231" y="1033196"/>
                  </a:lnTo>
                  <a:lnTo>
                    <a:pt x="2868626" y="1033196"/>
                  </a:lnTo>
                  <a:lnTo>
                    <a:pt x="2868626" y="1054775"/>
                  </a:lnTo>
                  <a:close/>
                </a:path>
                <a:path w="5039995" h="1857375">
                  <a:moveTo>
                    <a:pt x="2639352" y="1027802"/>
                  </a:moveTo>
                  <a:lnTo>
                    <a:pt x="2633957" y="1027802"/>
                  </a:lnTo>
                  <a:lnTo>
                    <a:pt x="2633957" y="1006223"/>
                  </a:lnTo>
                  <a:lnTo>
                    <a:pt x="2639352" y="1006223"/>
                  </a:lnTo>
                  <a:lnTo>
                    <a:pt x="2639352" y="1027802"/>
                  </a:lnTo>
                  <a:close/>
                </a:path>
                <a:path w="5039995" h="1857375">
                  <a:moveTo>
                    <a:pt x="2660931" y="1033196"/>
                  </a:moveTo>
                  <a:lnTo>
                    <a:pt x="2612378" y="1033196"/>
                  </a:lnTo>
                  <a:lnTo>
                    <a:pt x="2612378" y="1027802"/>
                  </a:lnTo>
                  <a:lnTo>
                    <a:pt x="2660931" y="1027802"/>
                  </a:lnTo>
                  <a:lnTo>
                    <a:pt x="2660931" y="1033196"/>
                  </a:lnTo>
                  <a:close/>
                </a:path>
                <a:path w="5039995" h="1857375">
                  <a:moveTo>
                    <a:pt x="2639352" y="1054775"/>
                  </a:moveTo>
                  <a:lnTo>
                    <a:pt x="2633957" y="1054775"/>
                  </a:lnTo>
                  <a:lnTo>
                    <a:pt x="2633957" y="1033196"/>
                  </a:lnTo>
                  <a:lnTo>
                    <a:pt x="2639352" y="1033196"/>
                  </a:lnTo>
                  <a:lnTo>
                    <a:pt x="2639352" y="1054775"/>
                  </a:lnTo>
                  <a:close/>
                </a:path>
                <a:path w="5039995" h="1857375">
                  <a:moveTo>
                    <a:pt x="2410078" y="1027802"/>
                  </a:moveTo>
                  <a:lnTo>
                    <a:pt x="2404683" y="1027802"/>
                  </a:lnTo>
                  <a:lnTo>
                    <a:pt x="2404683" y="1006223"/>
                  </a:lnTo>
                  <a:lnTo>
                    <a:pt x="2410078" y="1006223"/>
                  </a:lnTo>
                  <a:lnTo>
                    <a:pt x="2410078" y="1027802"/>
                  </a:lnTo>
                  <a:close/>
                </a:path>
                <a:path w="5039995" h="1857375">
                  <a:moveTo>
                    <a:pt x="2431656" y="1033196"/>
                  </a:moveTo>
                  <a:lnTo>
                    <a:pt x="2383104" y="1033196"/>
                  </a:lnTo>
                  <a:lnTo>
                    <a:pt x="2383104" y="1027802"/>
                  </a:lnTo>
                  <a:lnTo>
                    <a:pt x="2431656" y="1027802"/>
                  </a:lnTo>
                  <a:lnTo>
                    <a:pt x="2431656" y="1033196"/>
                  </a:lnTo>
                  <a:close/>
                </a:path>
                <a:path w="5039995" h="1857375">
                  <a:moveTo>
                    <a:pt x="2410078" y="1054775"/>
                  </a:moveTo>
                  <a:lnTo>
                    <a:pt x="2404683" y="1054775"/>
                  </a:lnTo>
                  <a:lnTo>
                    <a:pt x="2404683" y="1033196"/>
                  </a:lnTo>
                  <a:lnTo>
                    <a:pt x="2410078" y="1033196"/>
                  </a:lnTo>
                  <a:lnTo>
                    <a:pt x="2410078" y="1054775"/>
                  </a:lnTo>
                  <a:close/>
                </a:path>
                <a:path w="5039995" h="1857375">
                  <a:moveTo>
                    <a:pt x="2180803" y="1027802"/>
                  </a:moveTo>
                  <a:lnTo>
                    <a:pt x="2175408" y="1027802"/>
                  </a:lnTo>
                  <a:lnTo>
                    <a:pt x="2175408" y="1006223"/>
                  </a:lnTo>
                  <a:lnTo>
                    <a:pt x="2180803" y="1006223"/>
                  </a:lnTo>
                  <a:lnTo>
                    <a:pt x="2180803" y="1027802"/>
                  </a:lnTo>
                  <a:close/>
                </a:path>
                <a:path w="5039995" h="1857375">
                  <a:moveTo>
                    <a:pt x="2202382" y="1033196"/>
                  </a:moveTo>
                  <a:lnTo>
                    <a:pt x="2153830" y="1033196"/>
                  </a:lnTo>
                  <a:lnTo>
                    <a:pt x="2153830" y="1027802"/>
                  </a:lnTo>
                  <a:lnTo>
                    <a:pt x="2202382" y="1027802"/>
                  </a:lnTo>
                  <a:lnTo>
                    <a:pt x="2202382" y="1033196"/>
                  </a:lnTo>
                  <a:close/>
                </a:path>
                <a:path w="5039995" h="1857375">
                  <a:moveTo>
                    <a:pt x="2180803" y="1054775"/>
                  </a:moveTo>
                  <a:lnTo>
                    <a:pt x="2175408" y="1054775"/>
                  </a:lnTo>
                  <a:lnTo>
                    <a:pt x="2175408" y="1033196"/>
                  </a:lnTo>
                  <a:lnTo>
                    <a:pt x="2180803" y="1033196"/>
                  </a:lnTo>
                  <a:lnTo>
                    <a:pt x="2180803" y="1054775"/>
                  </a:lnTo>
                  <a:close/>
                </a:path>
                <a:path w="5039995" h="1857375">
                  <a:moveTo>
                    <a:pt x="2520669" y="1123557"/>
                  </a:moveTo>
                  <a:lnTo>
                    <a:pt x="2520669" y="1120860"/>
                  </a:lnTo>
                  <a:lnTo>
                    <a:pt x="2526063" y="1120860"/>
                  </a:lnTo>
                  <a:lnTo>
                    <a:pt x="2526063" y="1122208"/>
                  </a:lnTo>
                  <a:lnTo>
                    <a:pt x="2520669" y="1123557"/>
                  </a:lnTo>
                  <a:close/>
                </a:path>
                <a:path w="5039995" h="1857375">
                  <a:moveTo>
                    <a:pt x="2295440" y="1142439"/>
                  </a:moveTo>
                  <a:lnTo>
                    <a:pt x="2290046" y="1142439"/>
                  </a:lnTo>
                  <a:lnTo>
                    <a:pt x="2290046" y="1120860"/>
                  </a:lnTo>
                  <a:lnTo>
                    <a:pt x="2295440" y="1120860"/>
                  </a:lnTo>
                  <a:lnTo>
                    <a:pt x="2295440" y="1142439"/>
                  </a:lnTo>
                  <a:close/>
                </a:path>
                <a:path w="5039995" h="1857375">
                  <a:moveTo>
                    <a:pt x="2317019" y="1147833"/>
                  </a:moveTo>
                  <a:lnTo>
                    <a:pt x="2268467" y="1147833"/>
                  </a:lnTo>
                  <a:lnTo>
                    <a:pt x="2268467" y="1142439"/>
                  </a:lnTo>
                  <a:lnTo>
                    <a:pt x="2317019" y="1142439"/>
                  </a:lnTo>
                  <a:lnTo>
                    <a:pt x="2317019" y="1147833"/>
                  </a:lnTo>
                  <a:close/>
                </a:path>
                <a:path w="5039995" h="1857375">
                  <a:moveTo>
                    <a:pt x="2295440" y="1169412"/>
                  </a:moveTo>
                  <a:lnTo>
                    <a:pt x="2290046" y="1169412"/>
                  </a:lnTo>
                  <a:lnTo>
                    <a:pt x="2290046" y="1147833"/>
                  </a:lnTo>
                  <a:lnTo>
                    <a:pt x="2295440" y="1147833"/>
                  </a:lnTo>
                  <a:lnTo>
                    <a:pt x="2295440" y="1169412"/>
                  </a:lnTo>
                  <a:close/>
                </a:path>
                <a:path w="5039995" h="1857375">
                  <a:moveTo>
                    <a:pt x="2066166" y="1142439"/>
                  </a:moveTo>
                  <a:lnTo>
                    <a:pt x="2060771" y="1142439"/>
                  </a:lnTo>
                  <a:lnTo>
                    <a:pt x="2060771" y="1120860"/>
                  </a:lnTo>
                  <a:lnTo>
                    <a:pt x="2066166" y="1120860"/>
                  </a:lnTo>
                  <a:lnTo>
                    <a:pt x="2066166" y="1142439"/>
                  </a:lnTo>
                  <a:close/>
                </a:path>
                <a:path w="5039995" h="1857375">
                  <a:moveTo>
                    <a:pt x="2087745" y="1147833"/>
                  </a:moveTo>
                  <a:lnTo>
                    <a:pt x="2039193" y="1147833"/>
                  </a:lnTo>
                  <a:lnTo>
                    <a:pt x="2039193" y="1142439"/>
                  </a:lnTo>
                  <a:lnTo>
                    <a:pt x="2087745" y="1142439"/>
                  </a:lnTo>
                  <a:lnTo>
                    <a:pt x="2087745" y="1147833"/>
                  </a:lnTo>
                  <a:close/>
                </a:path>
                <a:path w="5039995" h="1857375">
                  <a:moveTo>
                    <a:pt x="2066166" y="1169412"/>
                  </a:moveTo>
                  <a:lnTo>
                    <a:pt x="2060771" y="1169412"/>
                  </a:lnTo>
                  <a:lnTo>
                    <a:pt x="2060771" y="1147833"/>
                  </a:lnTo>
                  <a:lnTo>
                    <a:pt x="2066166" y="1147833"/>
                  </a:lnTo>
                  <a:lnTo>
                    <a:pt x="2066166" y="1169412"/>
                  </a:lnTo>
                  <a:close/>
                </a:path>
                <a:path w="5039995" h="1857375">
                  <a:moveTo>
                    <a:pt x="2411426" y="1262470"/>
                  </a:moveTo>
                  <a:lnTo>
                    <a:pt x="2384453" y="1262470"/>
                  </a:lnTo>
                  <a:lnTo>
                    <a:pt x="2384453" y="1257076"/>
                  </a:lnTo>
                  <a:lnTo>
                    <a:pt x="2406031" y="1257076"/>
                  </a:lnTo>
                  <a:lnTo>
                    <a:pt x="2406031" y="1235497"/>
                  </a:lnTo>
                  <a:lnTo>
                    <a:pt x="2411426" y="1235497"/>
                  </a:lnTo>
                  <a:lnTo>
                    <a:pt x="2411426" y="1262470"/>
                  </a:lnTo>
                  <a:close/>
                </a:path>
                <a:path w="5039995" h="1857375">
                  <a:moveTo>
                    <a:pt x="2180803" y="1257076"/>
                  </a:moveTo>
                  <a:lnTo>
                    <a:pt x="2175408" y="1257076"/>
                  </a:lnTo>
                  <a:lnTo>
                    <a:pt x="2175408" y="1235497"/>
                  </a:lnTo>
                  <a:lnTo>
                    <a:pt x="2180803" y="1235497"/>
                  </a:lnTo>
                  <a:lnTo>
                    <a:pt x="2180803" y="1257076"/>
                  </a:lnTo>
                  <a:close/>
                </a:path>
                <a:path w="5039995" h="1857375">
                  <a:moveTo>
                    <a:pt x="2202382" y="1262471"/>
                  </a:moveTo>
                  <a:lnTo>
                    <a:pt x="2153830" y="1262471"/>
                  </a:lnTo>
                  <a:lnTo>
                    <a:pt x="2153830" y="1257076"/>
                  </a:lnTo>
                  <a:lnTo>
                    <a:pt x="2202382" y="1257076"/>
                  </a:lnTo>
                  <a:lnTo>
                    <a:pt x="2202382" y="1262471"/>
                  </a:lnTo>
                  <a:close/>
                </a:path>
                <a:path w="5039995" h="1857375">
                  <a:moveTo>
                    <a:pt x="2180803" y="1284049"/>
                  </a:moveTo>
                  <a:lnTo>
                    <a:pt x="2175408" y="1284049"/>
                  </a:lnTo>
                  <a:lnTo>
                    <a:pt x="2175408" y="1262471"/>
                  </a:lnTo>
                  <a:lnTo>
                    <a:pt x="2180803" y="1262471"/>
                  </a:lnTo>
                  <a:lnTo>
                    <a:pt x="2180803" y="1284049"/>
                  </a:lnTo>
                  <a:close/>
                </a:path>
                <a:path w="5039995" h="1857375">
                  <a:moveTo>
                    <a:pt x="2295440" y="1371713"/>
                  </a:moveTo>
                  <a:lnTo>
                    <a:pt x="2290046" y="1371713"/>
                  </a:lnTo>
                  <a:lnTo>
                    <a:pt x="2290046" y="1350134"/>
                  </a:lnTo>
                  <a:lnTo>
                    <a:pt x="2295440" y="1350134"/>
                  </a:lnTo>
                  <a:lnTo>
                    <a:pt x="2295440" y="1371713"/>
                  </a:lnTo>
                  <a:close/>
                </a:path>
                <a:path w="5039995" h="1857375">
                  <a:moveTo>
                    <a:pt x="2317019" y="1377108"/>
                  </a:moveTo>
                  <a:lnTo>
                    <a:pt x="2268467" y="1377108"/>
                  </a:lnTo>
                  <a:lnTo>
                    <a:pt x="2268467" y="1371713"/>
                  </a:lnTo>
                  <a:lnTo>
                    <a:pt x="2317019" y="1371713"/>
                  </a:lnTo>
                  <a:lnTo>
                    <a:pt x="2317019" y="1377108"/>
                  </a:lnTo>
                  <a:close/>
                </a:path>
                <a:path w="5039995" h="1857375">
                  <a:moveTo>
                    <a:pt x="2295440" y="1398686"/>
                  </a:moveTo>
                  <a:lnTo>
                    <a:pt x="2290046" y="1398686"/>
                  </a:lnTo>
                  <a:lnTo>
                    <a:pt x="2290046" y="1377108"/>
                  </a:lnTo>
                  <a:lnTo>
                    <a:pt x="2295440" y="1377108"/>
                  </a:lnTo>
                  <a:lnTo>
                    <a:pt x="2295440" y="1398686"/>
                  </a:lnTo>
                  <a:close/>
                </a:path>
                <a:path w="5039995" h="1857375">
                  <a:moveTo>
                    <a:pt x="2066166" y="1371713"/>
                  </a:moveTo>
                  <a:lnTo>
                    <a:pt x="2060771" y="1371713"/>
                  </a:lnTo>
                  <a:lnTo>
                    <a:pt x="2060771" y="1350134"/>
                  </a:lnTo>
                  <a:lnTo>
                    <a:pt x="2066166" y="1350134"/>
                  </a:lnTo>
                  <a:lnTo>
                    <a:pt x="2066166" y="1371713"/>
                  </a:lnTo>
                  <a:close/>
                </a:path>
                <a:path w="5039995" h="1857375">
                  <a:moveTo>
                    <a:pt x="2087745" y="1377108"/>
                  </a:moveTo>
                  <a:lnTo>
                    <a:pt x="2039193" y="1377108"/>
                  </a:lnTo>
                  <a:lnTo>
                    <a:pt x="2039193" y="1371713"/>
                  </a:lnTo>
                  <a:lnTo>
                    <a:pt x="2087745" y="1371713"/>
                  </a:lnTo>
                  <a:lnTo>
                    <a:pt x="2087745" y="1377108"/>
                  </a:lnTo>
                  <a:close/>
                </a:path>
                <a:path w="5039995" h="1857375">
                  <a:moveTo>
                    <a:pt x="2066166" y="1398686"/>
                  </a:moveTo>
                  <a:lnTo>
                    <a:pt x="2060771" y="1398686"/>
                  </a:lnTo>
                  <a:lnTo>
                    <a:pt x="2060771" y="1377108"/>
                  </a:lnTo>
                  <a:lnTo>
                    <a:pt x="2066166" y="1377108"/>
                  </a:lnTo>
                  <a:lnTo>
                    <a:pt x="2066166" y="1398686"/>
                  </a:lnTo>
                  <a:close/>
                </a:path>
                <a:path w="5039995" h="1857375">
                  <a:moveTo>
                    <a:pt x="2180803" y="1486350"/>
                  </a:moveTo>
                  <a:lnTo>
                    <a:pt x="2175408" y="1486350"/>
                  </a:lnTo>
                  <a:lnTo>
                    <a:pt x="2175408" y="1464771"/>
                  </a:lnTo>
                  <a:lnTo>
                    <a:pt x="2180803" y="1464771"/>
                  </a:lnTo>
                  <a:lnTo>
                    <a:pt x="2180803" y="1486350"/>
                  </a:lnTo>
                  <a:close/>
                </a:path>
                <a:path w="5039995" h="1857375">
                  <a:moveTo>
                    <a:pt x="2202382" y="1491745"/>
                  </a:moveTo>
                  <a:lnTo>
                    <a:pt x="2153830" y="1491745"/>
                  </a:lnTo>
                  <a:lnTo>
                    <a:pt x="2153830" y="1486350"/>
                  </a:lnTo>
                  <a:lnTo>
                    <a:pt x="2202382" y="1486350"/>
                  </a:lnTo>
                  <a:lnTo>
                    <a:pt x="2202382" y="1491745"/>
                  </a:lnTo>
                  <a:close/>
                </a:path>
                <a:path w="5039995" h="1857375">
                  <a:moveTo>
                    <a:pt x="2180803" y="1513324"/>
                  </a:moveTo>
                  <a:lnTo>
                    <a:pt x="2175408" y="1513324"/>
                  </a:lnTo>
                  <a:lnTo>
                    <a:pt x="2175408" y="1491745"/>
                  </a:lnTo>
                  <a:lnTo>
                    <a:pt x="2180803" y="1491745"/>
                  </a:lnTo>
                  <a:lnTo>
                    <a:pt x="2180803" y="1513324"/>
                  </a:lnTo>
                  <a:close/>
                </a:path>
                <a:path w="5039995" h="1857375">
                  <a:moveTo>
                    <a:pt x="2066166" y="1600987"/>
                  </a:moveTo>
                  <a:lnTo>
                    <a:pt x="2060771" y="1600987"/>
                  </a:lnTo>
                  <a:lnTo>
                    <a:pt x="2060771" y="1579409"/>
                  </a:lnTo>
                  <a:lnTo>
                    <a:pt x="2066166" y="1579409"/>
                  </a:lnTo>
                  <a:lnTo>
                    <a:pt x="2066166" y="1600987"/>
                  </a:lnTo>
                  <a:close/>
                </a:path>
                <a:path w="5039995" h="1857375">
                  <a:moveTo>
                    <a:pt x="2087745" y="1606382"/>
                  </a:moveTo>
                  <a:lnTo>
                    <a:pt x="2039193" y="1606382"/>
                  </a:lnTo>
                  <a:lnTo>
                    <a:pt x="2039193" y="1600987"/>
                  </a:lnTo>
                  <a:lnTo>
                    <a:pt x="2087745" y="1600987"/>
                  </a:lnTo>
                  <a:lnTo>
                    <a:pt x="2087745" y="1606382"/>
                  </a:lnTo>
                  <a:close/>
                </a:path>
                <a:path w="5039995" h="1857375">
                  <a:moveTo>
                    <a:pt x="2066166" y="1627961"/>
                  </a:moveTo>
                  <a:lnTo>
                    <a:pt x="2060771" y="1627961"/>
                  </a:lnTo>
                  <a:lnTo>
                    <a:pt x="2060771" y="1606382"/>
                  </a:lnTo>
                  <a:lnTo>
                    <a:pt x="2066166" y="1606382"/>
                  </a:lnTo>
                  <a:lnTo>
                    <a:pt x="2066166" y="1627961"/>
                  </a:lnTo>
                  <a:close/>
                </a:path>
                <a:path w="5039995" h="1857375">
                  <a:moveTo>
                    <a:pt x="2182152" y="1721019"/>
                  </a:moveTo>
                  <a:lnTo>
                    <a:pt x="2155178" y="1721019"/>
                  </a:lnTo>
                  <a:lnTo>
                    <a:pt x="2155178" y="1715625"/>
                  </a:lnTo>
                  <a:lnTo>
                    <a:pt x="2176757" y="1715625"/>
                  </a:lnTo>
                  <a:lnTo>
                    <a:pt x="2176757" y="1694046"/>
                  </a:lnTo>
                  <a:lnTo>
                    <a:pt x="2182152" y="1694046"/>
                  </a:lnTo>
                  <a:lnTo>
                    <a:pt x="2182152" y="1721019"/>
                  </a:lnTo>
                  <a:close/>
                </a:path>
                <a:path w="5039995" h="1857375">
                  <a:moveTo>
                    <a:pt x="2066166" y="1830262"/>
                  </a:moveTo>
                  <a:lnTo>
                    <a:pt x="2060771" y="1830262"/>
                  </a:lnTo>
                  <a:lnTo>
                    <a:pt x="2060771" y="1808683"/>
                  </a:lnTo>
                  <a:lnTo>
                    <a:pt x="2066166" y="1808683"/>
                  </a:lnTo>
                  <a:lnTo>
                    <a:pt x="2066166" y="1830262"/>
                  </a:lnTo>
                  <a:close/>
                </a:path>
                <a:path w="5039995" h="1857375">
                  <a:moveTo>
                    <a:pt x="2087745" y="1835656"/>
                  </a:moveTo>
                  <a:lnTo>
                    <a:pt x="2039193" y="1835656"/>
                  </a:lnTo>
                  <a:lnTo>
                    <a:pt x="2039193" y="1830262"/>
                  </a:lnTo>
                  <a:lnTo>
                    <a:pt x="2087745" y="1830262"/>
                  </a:lnTo>
                  <a:lnTo>
                    <a:pt x="2087745" y="1835656"/>
                  </a:lnTo>
                  <a:close/>
                </a:path>
                <a:path w="5039995" h="1857375">
                  <a:moveTo>
                    <a:pt x="2066166" y="1857235"/>
                  </a:moveTo>
                  <a:lnTo>
                    <a:pt x="2060771" y="1857235"/>
                  </a:lnTo>
                  <a:lnTo>
                    <a:pt x="2060771" y="1835656"/>
                  </a:lnTo>
                  <a:lnTo>
                    <a:pt x="2066166" y="1835656"/>
                  </a:lnTo>
                  <a:lnTo>
                    <a:pt x="2066166" y="1857235"/>
                  </a:lnTo>
                  <a:close/>
                </a:path>
                <a:path w="5039995" h="1857375">
                  <a:moveTo>
                    <a:pt x="1859819" y="2810"/>
                  </a:moveTo>
                  <a:lnTo>
                    <a:pt x="1811267" y="2810"/>
                  </a:lnTo>
                  <a:lnTo>
                    <a:pt x="1811267" y="0"/>
                  </a:lnTo>
                  <a:lnTo>
                    <a:pt x="1859819" y="0"/>
                  </a:lnTo>
                  <a:lnTo>
                    <a:pt x="1859819" y="2810"/>
                  </a:lnTo>
                  <a:close/>
                </a:path>
                <a:path w="5039995" h="1857375">
                  <a:moveTo>
                    <a:pt x="1838240" y="24389"/>
                  </a:moveTo>
                  <a:lnTo>
                    <a:pt x="1832846" y="24389"/>
                  </a:lnTo>
                  <a:lnTo>
                    <a:pt x="1832846" y="2810"/>
                  </a:lnTo>
                  <a:lnTo>
                    <a:pt x="1838240" y="2810"/>
                  </a:lnTo>
                  <a:lnTo>
                    <a:pt x="1838240" y="24389"/>
                  </a:lnTo>
                  <a:close/>
                </a:path>
                <a:path w="5039995" h="1857375">
                  <a:moveTo>
                    <a:pt x="1630545" y="2810"/>
                  </a:moveTo>
                  <a:lnTo>
                    <a:pt x="1581992" y="2810"/>
                  </a:lnTo>
                  <a:lnTo>
                    <a:pt x="1581992" y="0"/>
                  </a:lnTo>
                  <a:lnTo>
                    <a:pt x="1630545" y="0"/>
                  </a:lnTo>
                  <a:lnTo>
                    <a:pt x="1630545" y="2810"/>
                  </a:lnTo>
                  <a:close/>
                </a:path>
                <a:path w="5039995" h="1857375">
                  <a:moveTo>
                    <a:pt x="1608966" y="24389"/>
                  </a:moveTo>
                  <a:lnTo>
                    <a:pt x="1603571" y="24389"/>
                  </a:lnTo>
                  <a:lnTo>
                    <a:pt x="1603571" y="2810"/>
                  </a:lnTo>
                  <a:lnTo>
                    <a:pt x="1608966" y="2810"/>
                  </a:lnTo>
                  <a:lnTo>
                    <a:pt x="1608966" y="24389"/>
                  </a:lnTo>
                  <a:close/>
                </a:path>
                <a:path w="5039995" h="1857375">
                  <a:moveTo>
                    <a:pt x="1401270" y="2810"/>
                  </a:moveTo>
                  <a:lnTo>
                    <a:pt x="1352718" y="2810"/>
                  </a:lnTo>
                  <a:lnTo>
                    <a:pt x="1352718" y="0"/>
                  </a:lnTo>
                  <a:lnTo>
                    <a:pt x="1401270" y="0"/>
                  </a:lnTo>
                  <a:lnTo>
                    <a:pt x="1401270" y="2810"/>
                  </a:lnTo>
                  <a:close/>
                </a:path>
                <a:path w="5039995" h="1857375">
                  <a:moveTo>
                    <a:pt x="1379691" y="24389"/>
                  </a:moveTo>
                  <a:lnTo>
                    <a:pt x="1374297" y="24389"/>
                  </a:lnTo>
                  <a:lnTo>
                    <a:pt x="1374297" y="2810"/>
                  </a:lnTo>
                  <a:lnTo>
                    <a:pt x="1379691" y="2810"/>
                  </a:lnTo>
                  <a:lnTo>
                    <a:pt x="1379691" y="24389"/>
                  </a:lnTo>
                  <a:close/>
                </a:path>
                <a:path w="5039995" h="1857375">
                  <a:moveTo>
                    <a:pt x="1171996" y="2810"/>
                  </a:moveTo>
                  <a:lnTo>
                    <a:pt x="1123444" y="2810"/>
                  </a:lnTo>
                  <a:lnTo>
                    <a:pt x="1123444" y="0"/>
                  </a:lnTo>
                  <a:lnTo>
                    <a:pt x="1171996" y="0"/>
                  </a:lnTo>
                  <a:lnTo>
                    <a:pt x="1171996" y="2810"/>
                  </a:lnTo>
                  <a:close/>
                </a:path>
                <a:path w="5039995" h="1857375">
                  <a:moveTo>
                    <a:pt x="1150417" y="24389"/>
                  </a:moveTo>
                  <a:lnTo>
                    <a:pt x="1145022" y="24389"/>
                  </a:lnTo>
                  <a:lnTo>
                    <a:pt x="1145022" y="2810"/>
                  </a:lnTo>
                  <a:lnTo>
                    <a:pt x="1150417" y="2810"/>
                  </a:lnTo>
                  <a:lnTo>
                    <a:pt x="1150417" y="24389"/>
                  </a:lnTo>
                  <a:close/>
                </a:path>
                <a:path w="5039995" h="1857375">
                  <a:moveTo>
                    <a:pt x="1951529" y="112053"/>
                  </a:moveTo>
                  <a:lnTo>
                    <a:pt x="1946134" y="112053"/>
                  </a:lnTo>
                  <a:lnTo>
                    <a:pt x="1946134" y="90474"/>
                  </a:lnTo>
                  <a:lnTo>
                    <a:pt x="1951529" y="90474"/>
                  </a:lnTo>
                  <a:lnTo>
                    <a:pt x="1951529" y="112053"/>
                  </a:lnTo>
                  <a:close/>
                </a:path>
                <a:path w="5039995" h="1857375">
                  <a:moveTo>
                    <a:pt x="1973108" y="117447"/>
                  </a:moveTo>
                  <a:lnTo>
                    <a:pt x="1924555" y="117447"/>
                  </a:lnTo>
                  <a:lnTo>
                    <a:pt x="1924555" y="112053"/>
                  </a:lnTo>
                  <a:lnTo>
                    <a:pt x="1973108" y="112053"/>
                  </a:lnTo>
                  <a:lnTo>
                    <a:pt x="1973108" y="117447"/>
                  </a:lnTo>
                  <a:close/>
                </a:path>
                <a:path w="5039995" h="1857375">
                  <a:moveTo>
                    <a:pt x="1951529" y="139026"/>
                  </a:moveTo>
                  <a:lnTo>
                    <a:pt x="1946134" y="139026"/>
                  </a:lnTo>
                  <a:lnTo>
                    <a:pt x="1946134" y="117447"/>
                  </a:lnTo>
                  <a:lnTo>
                    <a:pt x="1951529" y="117447"/>
                  </a:lnTo>
                  <a:lnTo>
                    <a:pt x="1951529" y="139026"/>
                  </a:lnTo>
                  <a:close/>
                </a:path>
                <a:path w="5039995" h="1857375">
                  <a:moveTo>
                    <a:pt x="1723603" y="112053"/>
                  </a:moveTo>
                  <a:lnTo>
                    <a:pt x="1718208" y="112053"/>
                  </a:lnTo>
                  <a:lnTo>
                    <a:pt x="1718208" y="90474"/>
                  </a:lnTo>
                  <a:lnTo>
                    <a:pt x="1723603" y="90474"/>
                  </a:lnTo>
                  <a:lnTo>
                    <a:pt x="1723603" y="112053"/>
                  </a:lnTo>
                  <a:close/>
                </a:path>
                <a:path w="5039995" h="1857375">
                  <a:moveTo>
                    <a:pt x="1745182" y="117447"/>
                  </a:moveTo>
                  <a:lnTo>
                    <a:pt x="1696630" y="117447"/>
                  </a:lnTo>
                  <a:lnTo>
                    <a:pt x="1696630" y="112053"/>
                  </a:lnTo>
                  <a:lnTo>
                    <a:pt x="1745182" y="112053"/>
                  </a:lnTo>
                  <a:lnTo>
                    <a:pt x="1745182" y="117447"/>
                  </a:lnTo>
                  <a:close/>
                </a:path>
                <a:path w="5039995" h="1857375">
                  <a:moveTo>
                    <a:pt x="1723603" y="139026"/>
                  </a:moveTo>
                  <a:lnTo>
                    <a:pt x="1718208" y="139026"/>
                  </a:lnTo>
                  <a:lnTo>
                    <a:pt x="1718208" y="117447"/>
                  </a:lnTo>
                  <a:lnTo>
                    <a:pt x="1723603" y="117447"/>
                  </a:lnTo>
                  <a:lnTo>
                    <a:pt x="1723603" y="139026"/>
                  </a:lnTo>
                  <a:close/>
                </a:path>
                <a:path w="5039995" h="1857375">
                  <a:moveTo>
                    <a:pt x="1494329" y="112053"/>
                  </a:moveTo>
                  <a:lnTo>
                    <a:pt x="1488934" y="112053"/>
                  </a:lnTo>
                  <a:lnTo>
                    <a:pt x="1488934" y="90474"/>
                  </a:lnTo>
                  <a:lnTo>
                    <a:pt x="1494329" y="90474"/>
                  </a:lnTo>
                  <a:lnTo>
                    <a:pt x="1494329" y="112053"/>
                  </a:lnTo>
                  <a:close/>
                </a:path>
                <a:path w="5039995" h="1857375">
                  <a:moveTo>
                    <a:pt x="1515907" y="117447"/>
                  </a:moveTo>
                  <a:lnTo>
                    <a:pt x="1467355" y="117447"/>
                  </a:lnTo>
                  <a:lnTo>
                    <a:pt x="1467355" y="112053"/>
                  </a:lnTo>
                  <a:lnTo>
                    <a:pt x="1515907" y="112053"/>
                  </a:lnTo>
                  <a:lnTo>
                    <a:pt x="1515907" y="117447"/>
                  </a:lnTo>
                  <a:close/>
                </a:path>
                <a:path w="5039995" h="1857375">
                  <a:moveTo>
                    <a:pt x="1494329" y="139026"/>
                  </a:moveTo>
                  <a:lnTo>
                    <a:pt x="1488934" y="139026"/>
                  </a:lnTo>
                  <a:lnTo>
                    <a:pt x="1488934" y="117447"/>
                  </a:lnTo>
                  <a:lnTo>
                    <a:pt x="1494329" y="117447"/>
                  </a:lnTo>
                  <a:lnTo>
                    <a:pt x="1494329" y="139026"/>
                  </a:lnTo>
                  <a:close/>
                </a:path>
                <a:path w="5039995" h="1857375">
                  <a:moveTo>
                    <a:pt x="1265054" y="112053"/>
                  </a:moveTo>
                  <a:lnTo>
                    <a:pt x="1259660" y="112053"/>
                  </a:lnTo>
                  <a:lnTo>
                    <a:pt x="1259660" y="90474"/>
                  </a:lnTo>
                  <a:lnTo>
                    <a:pt x="1265054" y="90474"/>
                  </a:lnTo>
                  <a:lnTo>
                    <a:pt x="1265054" y="112053"/>
                  </a:lnTo>
                  <a:close/>
                </a:path>
                <a:path w="5039995" h="1857375">
                  <a:moveTo>
                    <a:pt x="1286633" y="117447"/>
                  </a:moveTo>
                  <a:lnTo>
                    <a:pt x="1238081" y="117447"/>
                  </a:lnTo>
                  <a:lnTo>
                    <a:pt x="1238081" y="112053"/>
                  </a:lnTo>
                  <a:lnTo>
                    <a:pt x="1286633" y="112053"/>
                  </a:lnTo>
                  <a:lnTo>
                    <a:pt x="1286633" y="117447"/>
                  </a:lnTo>
                  <a:close/>
                </a:path>
                <a:path w="5039995" h="1857375">
                  <a:moveTo>
                    <a:pt x="1265054" y="139026"/>
                  </a:moveTo>
                  <a:lnTo>
                    <a:pt x="1259660" y="139026"/>
                  </a:lnTo>
                  <a:lnTo>
                    <a:pt x="1259660" y="117447"/>
                  </a:lnTo>
                  <a:lnTo>
                    <a:pt x="1265054" y="117447"/>
                  </a:lnTo>
                  <a:lnTo>
                    <a:pt x="1265054" y="139026"/>
                  </a:lnTo>
                  <a:close/>
                </a:path>
                <a:path w="5039995" h="1857375">
                  <a:moveTo>
                    <a:pt x="1838240" y="226690"/>
                  </a:moveTo>
                  <a:lnTo>
                    <a:pt x="1832846" y="226690"/>
                  </a:lnTo>
                  <a:lnTo>
                    <a:pt x="1832846" y="205111"/>
                  </a:lnTo>
                  <a:lnTo>
                    <a:pt x="1838240" y="205111"/>
                  </a:lnTo>
                  <a:lnTo>
                    <a:pt x="1838240" y="226690"/>
                  </a:lnTo>
                  <a:close/>
                </a:path>
                <a:path w="5039995" h="1857375">
                  <a:moveTo>
                    <a:pt x="1859819" y="232085"/>
                  </a:moveTo>
                  <a:lnTo>
                    <a:pt x="1811267" y="232085"/>
                  </a:lnTo>
                  <a:lnTo>
                    <a:pt x="1811267" y="226690"/>
                  </a:lnTo>
                  <a:lnTo>
                    <a:pt x="1859819" y="226690"/>
                  </a:lnTo>
                  <a:lnTo>
                    <a:pt x="1859819" y="232085"/>
                  </a:lnTo>
                  <a:close/>
                </a:path>
                <a:path w="5039995" h="1857375">
                  <a:moveTo>
                    <a:pt x="1838240" y="253663"/>
                  </a:moveTo>
                  <a:lnTo>
                    <a:pt x="1832846" y="253663"/>
                  </a:lnTo>
                  <a:lnTo>
                    <a:pt x="1832846" y="232085"/>
                  </a:lnTo>
                  <a:lnTo>
                    <a:pt x="1838240" y="232085"/>
                  </a:lnTo>
                  <a:lnTo>
                    <a:pt x="1838240" y="253663"/>
                  </a:lnTo>
                  <a:close/>
                </a:path>
                <a:path w="5039995" h="1857375">
                  <a:moveTo>
                    <a:pt x="1608966" y="226690"/>
                  </a:moveTo>
                  <a:lnTo>
                    <a:pt x="1603571" y="226690"/>
                  </a:lnTo>
                  <a:lnTo>
                    <a:pt x="1603571" y="205111"/>
                  </a:lnTo>
                  <a:lnTo>
                    <a:pt x="1608966" y="205111"/>
                  </a:lnTo>
                  <a:lnTo>
                    <a:pt x="1608966" y="226690"/>
                  </a:lnTo>
                  <a:close/>
                </a:path>
                <a:path w="5039995" h="1857375">
                  <a:moveTo>
                    <a:pt x="1630545" y="232085"/>
                  </a:moveTo>
                  <a:lnTo>
                    <a:pt x="1581992" y="232085"/>
                  </a:lnTo>
                  <a:lnTo>
                    <a:pt x="1581992" y="226690"/>
                  </a:lnTo>
                  <a:lnTo>
                    <a:pt x="1630545" y="226690"/>
                  </a:lnTo>
                  <a:lnTo>
                    <a:pt x="1630545" y="232085"/>
                  </a:lnTo>
                  <a:close/>
                </a:path>
                <a:path w="5039995" h="1857375">
                  <a:moveTo>
                    <a:pt x="1608966" y="253663"/>
                  </a:moveTo>
                  <a:lnTo>
                    <a:pt x="1603571" y="253663"/>
                  </a:lnTo>
                  <a:lnTo>
                    <a:pt x="1603571" y="232085"/>
                  </a:lnTo>
                  <a:lnTo>
                    <a:pt x="1608966" y="232085"/>
                  </a:lnTo>
                  <a:lnTo>
                    <a:pt x="1608966" y="253663"/>
                  </a:lnTo>
                  <a:close/>
                </a:path>
                <a:path w="5039995" h="1857375">
                  <a:moveTo>
                    <a:pt x="1379691" y="226690"/>
                  </a:moveTo>
                  <a:lnTo>
                    <a:pt x="1374297" y="226690"/>
                  </a:lnTo>
                  <a:lnTo>
                    <a:pt x="1374297" y="205111"/>
                  </a:lnTo>
                  <a:lnTo>
                    <a:pt x="1379691" y="205111"/>
                  </a:lnTo>
                  <a:lnTo>
                    <a:pt x="1379691" y="226690"/>
                  </a:lnTo>
                  <a:close/>
                </a:path>
                <a:path w="5039995" h="1857375">
                  <a:moveTo>
                    <a:pt x="1401270" y="232085"/>
                  </a:moveTo>
                  <a:lnTo>
                    <a:pt x="1352718" y="232085"/>
                  </a:lnTo>
                  <a:lnTo>
                    <a:pt x="1352718" y="226690"/>
                  </a:lnTo>
                  <a:lnTo>
                    <a:pt x="1401270" y="226690"/>
                  </a:lnTo>
                  <a:lnTo>
                    <a:pt x="1401270" y="232085"/>
                  </a:lnTo>
                  <a:close/>
                </a:path>
                <a:path w="5039995" h="1857375">
                  <a:moveTo>
                    <a:pt x="1379691" y="253663"/>
                  </a:moveTo>
                  <a:lnTo>
                    <a:pt x="1374297" y="253663"/>
                  </a:lnTo>
                  <a:lnTo>
                    <a:pt x="1374297" y="232085"/>
                  </a:lnTo>
                  <a:lnTo>
                    <a:pt x="1379691" y="232085"/>
                  </a:lnTo>
                  <a:lnTo>
                    <a:pt x="1379691" y="253663"/>
                  </a:lnTo>
                  <a:close/>
                </a:path>
                <a:path w="5039995" h="1857375">
                  <a:moveTo>
                    <a:pt x="1150417" y="226690"/>
                  </a:moveTo>
                  <a:lnTo>
                    <a:pt x="1145022" y="226690"/>
                  </a:lnTo>
                  <a:lnTo>
                    <a:pt x="1145022" y="205111"/>
                  </a:lnTo>
                  <a:lnTo>
                    <a:pt x="1150417" y="205111"/>
                  </a:lnTo>
                  <a:lnTo>
                    <a:pt x="1150417" y="226690"/>
                  </a:lnTo>
                  <a:close/>
                </a:path>
                <a:path w="5039995" h="1857375">
                  <a:moveTo>
                    <a:pt x="1171996" y="232085"/>
                  </a:moveTo>
                  <a:lnTo>
                    <a:pt x="1123444" y="232085"/>
                  </a:lnTo>
                  <a:lnTo>
                    <a:pt x="1123444" y="226690"/>
                  </a:lnTo>
                  <a:lnTo>
                    <a:pt x="1171996" y="226690"/>
                  </a:lnTo>
                  <a:lnTo>
                    <a:pt x="1171996" y="232085"/>
                  </a:lnTo>
                  <a:close/>
                </a:path>
                <a:path w="5039995" h="1857375">
                  <a:moveTo>
                    <a:pt x="1150417" y="253663"/>
                  </a:moveTo>
                  <a:lnTo>
                    <a:pt x="1145022" y="253663"/>
                  </a:lnTo>
                  <a:lnTo>
                    <a:pt x="1145022" y="232085"/>
                  </a:lnTo>
                  <a:lnTo>
                    <a:pt x="1150417" y="232085"/>
                  </a:lnTo>
                  <a:lnTo>
                    <a:pt x="1150417" y="253663"/>
                  </a:lnTo>
                  <a:close/>
                </a:path>
                <a:path w="5039995" h="1857375">
                  <a:moveTo>
                    <a:pt x="1951529" y="341327"/>
                  </a:moveTo>
                  <a:lnTo>
                    <a:pt x="1946134" y="341327"/>
                  </a:lnTo>
                  <a:lnTo>
                    <a:pt x="1946134" y="319748"/>
                  </a:lnTo>
                  <a:lnTo>
                    <a:pt x="1951529" y="319748"/>
                  </a:lnTo>
                  <a:lnTo>
                    <a:pt x="1951529" y="341327"/>
                  </a:lnTo>
                  <a:close/>
                </a:path>
                <a:path w="5039995" h="1857375">
                  <a:moveTo>
                    <a:pt x="1973108" y="346722"/>
                  </a:moveTo>
                  <a:lnTo>
                    <a:pt x="1924555" y="346722"/>
                  </a:lnTo>
                  <a:lnTo>
                    <a:pt x="1924555" y="341327"/>
                  </a:lnTo>
                  <a:lnTo>
                    <a:pt x="1973108" y="341327"/>
                  </a:lnTo>
                  <a:lnTo>
                    <a:pt x="1973108" y="346722"/>
                  </a:lnTo>
                  <a:close/>
                </a:path>
                <a:path w="5039995" h="1857375">
                  <a:moveTo>
                    <a:pt x="1951529" y="368301"/>
                  </a:moveTo>
                  <a:lnTo>
                    <a:pt x="1946134" y="368301"/>
                  </a:lnTo>
                  <a:lnTo>
                    <a:pt x="1946134" y="346722"/>
                  </a:lnTo>
                  <a:lnTo>
                    <a:pt x="1951529" y="346722"/>
                  </a:lnTo>
                  <a:lnTo>
                    <a:pt x="1951529" y="368301"/>
                  </a:lnTo>
                  <a:close/>
                </a:path>
                <a:path w="5039995" h="1857375">
                  <a:moveTo>
                    <a:pt x="1723603" y="341327"/>
                  </a:moveTo>
                  <a:lnTo>
                    <a:pt x="1718208" y="341327"/>
                  </a:lnTo>
                  <a:lnTo>
                    <a:pt x="1718208" y="319748"/>
                  </a:lnTo>
                  <a:lnTo>
                    <a:pt x="1723603" y="319748"/>
                  </a:lnTo>
                  <a:lnTo>
                    <a:pt x="1723603" y="341327"/>
                  </a:lnTo>
                  <a:close/>
                </a:path>
                <a:path w="5039995" h="1857375">
                  <a:moveTo>
                    <a:pt x="1745182" y="346722"/>
                  </a:moveTo>
                  <a:lnTo>
                    <a:pt x="1696630" y="346722"/>
                  </a:lnTo>
                  <a:lnTo>
                    <a:pt x="1696630" y="341327"/>
                  </a:lnTo>
                  <a:lnTo>
                    <a:pt x="1745182" y="341327"/>
                  </a:lnTo>
                  <a:lnTo>
                    <a:pt x="1745182" y="346722"/>
                  </a:lnTo>
                  <a:close/>
                </a:path>
                <a:path w="5039995" h="1857375">
                  <a:moveTo>
                    <a:pt x="1723603" y="368301"/>
                  </a:moveTo>
                  <a:lnTo>
                    <a:pt x="1718208" y="368301"/>
                  </a:lnTo>
                  <a:lnTo>
                    <a:pt x="1718208" y="346722"/>
                  </a:lnTo>
                  <a:lnTo>
                    <a:pt x="1723603" y="346722"/>
                  </a:lnTo>
                  <a:lnTo>
                    <a:pt x="1723603" y="368301"/>
                  </a:lnTo>
                  <a:close/>
                </a:path>
                <a:path w="5039995" h="1857375">
                  <a:moveTo>
                    <a:pt x="1494329" y="341327"/>
                  </a:moveTo>
                  <a:lnTo>
                    <a:pt x="1488934" y="341327"/>
                  </a:lnTo>
                  <a:lnTo>
                    <a:pt x="1488934" y="319748"/>
                  </a:lnTo>
                  <a:lnTo>
                    <a:pt x="1494329" y="319748"/>
                  </a:lnTo>
                  <a:lnTo>
                    <a:pt x="1494329" y="341327"/>
                  </a:lnTo>
                  <a:close/>
                </a:path>
                <a:path w="5039995" h="1857375">
                  <a:moveTo>
                    <a:pt x="1515907" y="346722"/>
                  </a:moveTo>
                  <a:lnTo>
                    <a:pt x="1467355" y="346722"/>
                  </a:lnTo>
                  <a:lnTo>
                    <a:pt x="1467355" y="341327"/>
                  </a:lnTo>
                  <a:lnTo>
                    <a:pt x="1515907" y="341327"/>
                  </a:lnTo>
                  <a:lnTo>
                    <a:pt x="1515907" y="346722"/>
                  </a:lnTo>
                  <a:close/>
                </a:path>
                <a:path w="5039995" h="1857375">
                  <a:moveTo>
                    <a:pt x="1494329" y="368301"/>
                  </a:moveTo>
                  <a:lnTo>
                    <a:pt x="1488934" y="368301"/>
                  </a:lnTo>
                  <a:lnTo>
                    <a:pt x="1488934" y="346722"/>
                  </a:lnTo>
                  <a:lnTo>
                    <a:pt x="1494329" y="346722"/>
                  </a:lnTo>
                  <a:lnTo>
                    <a:pt x="1494329" y="368301"/>
                  </a:lnTo>
                  <a:close/>
                </a:path>
                <a:path w="5039995" h="1857375">
                  <a:moveTo>
                    <a:pt x="1265054" y="341327"/>
                  </a:moveTo>
                  <a:lnTo>
                    <a:pt x="1259660" y="341327"/>
                  </a:lnTo>
                  <a:lnTo>
                    <a:pt x="1259660" y="319748"/>
                  </a:lnTo>
                  <a:lnTo>
                    <a:pt x="1265054" y="319748"/>
                  </a:lnTo>
                  <a:lnTo>
                    <a:pt x="1265054" y="341327"/>
                  </a:lnTo>
                  <a:close/>
                </a:path>
                <a:path w="5039995" h="1857375">
                  <a:moveTo>
                    <a:pt x="1286633" y="346722"/>
                  </a:moveTo>
                  <a:lnTo>
                    <a:pt x="1238081" y="346722"/>
                  </a:lnTo>
                  <a:lnTo>
                    <a:pt x="1238081" y="341327"/>
                  </a:lnTo>
                  <a:lnTo>
                    <a:pt x="1286633" y="341327"/>
                  </a:lnTo>
                  <a:lnTo>
                    <a:pt x="1286633" y="346722"/>
                  </a:lnTo>
                  <a:close/>
                </a:path>
                <a:path w="5039995" h="1857375">
                  <a:moveTo>
                    <a:pt x="1265054" y="368301"/>
                  </a:moveTo>
                  <a:lnTo>
                    <a:pt x="1259660" y="368301"/>
                  </a:lnTo>
                  <a:lnTo>
                    <a:pt x="1259660" y="346722"/>
                  </a:lnTo>
                  <a:lnTo>
                    <a:pt x="1265054" y="346722"/>
                  </a:lnTo>
                  <a:lnTo>
                    <a:pt x="1265054" y="368301"/>
                  </a:lnTo>
                  <a:close/>
                </a:path>
                <a:path w="5039995" h="1857375">
                  <a:moveTo>
                    <a:pt x="1838240" y="455964"/>
                  </a:moveTo>
                  <a:lnTo>
                    <a:pt x="1832846" y="455964"/>
                  </a:lnTo>
                  <a:lnTo>
                    <a:pt x="1832846" y="434385"/>
                  </a:lnTo>
                  <a:lnTo>
                    <a:pt x="1838240" y="434385"/>
                  </a:lnTo>
                  <a:lnTo>
                    <a:pt x="1838240" y="455964"/>
                  </a:lnTo>
                  <a:close/>
                </a:path>
                <a:path w="5039995" h="1857375">
                  <a:moveTo>
                    <a:pt x="1859819" y="461359"/>
                  </a:moveTo>
                  <a:lnTo>
                    <a:pt x="1811267" y="461359"/>
                  </a:lnTo>
                  <a:lnTo>
                    <a:pt x="1811267" y="455964"/>
                  </a:lnTo>
                  <a:lnTo>
                    <a:pt x="1859819" y="455964"/>
                  </a:lnTo>
                  <a:lnTo>
                    <a:pt x="1859819" y="461359"/>
                  </a:lnTo>
                  <a:close/>
                </a:path>
                <a:path w="5039995" h="1857375">
                  <a:moveTo>
                    <a:pt x="1838240" y="482938"/>
                  </a:moveTo>
                  <a:lnTo>
                    <a:pt x="1832846" y="482938"/>
                  </a:lnTo>
                  <a:lnTo>
                    <a:pt x="1832846" y="461359"/>
                  </a:lnTo>
                  <a:lnTo>
                    <a:pt x="1838240" y="461359"/>
                  </a:lnTo>
                  <a:lnTo>
                    <a:pt x="1838240" y="482938"/>
                  </a:lnTo>
                  <a:close/>
                </a:path>
                <a:path w="5039995" h="1857375">
                  <a:moveTo>
                    <a:pt x="1608966" y="455964"/>
                  </a:moveTo>
                  <a:lnTo>
                    <a:pt x="1603571" y="455964"/>
                  </a:lnTo>
                  <a:lnTo>
                    <a:pt x="1603571" y="434385"/>
                  </a:lnTo>
                  <a:lnTo>
                    <a:pt x="1608966" y="434385"/>
                  </a:lnTo>
                  <a:lnTo>
                    <a:pt x="1608966" y="455964"/>
                  </a:lnTo>
                  <a:close/>
                </a:path>
                <a:path w="5039995" h="1857375">
                  <a:moveTo>
                    <a:pt x="1630545" y="461359"/>
                  </a:moveTo>
                  <a:lnTo>
                    <a:pt x="1581992" y="461359"/>
                  </a:lnTo>
                  <a:lnTo>
                    <a:pt x="1581992" y="455964"/>
                  </a:lnTo>
                  <a:lnTo>
                    <a:pt x="1630545" y="455964"/>
                  </a:lnTo>
                  <a:lnTo>
                    <a:pt x="1630545" y="461359"/>
                  </a:lnTo>
                  <a:close/>
                </a:path>
                <a:path w="5039995" h="1857375">
                  <a:moveTo>
                    <a:pt x="1608966" y="482938"/>
                  </a:moveTo>
                  <a:lnTo>
                    <a:pt x="1603571" y="482938"/>
                  </a:lnTo>
                  <a:lnTo>
                    <a:pt x="1603571" y="461359"/>
                  </a:lnTo>
                  <a:lnTo>
                    <a:pt x="1608966" y="461359"/>
                  </a:lnTo>
                  <a:lnTo>
                    <a:pt x="1608966" y="482938"/>
                  </a:lnTo>
                  <a:close/>
                </a:path>
                <a:path w="5039995" h="1857375">
                  <a:moveTo>
                    <a:pt x="1379691" y="455964"/>
                  </a:moveTo>
                  <a:lnTo>
                    <a:pt x="1374297" y="455964"/>
                  </a:lnTo>
                  <a:lnTo>
                    <a:pt x="1374297" y="434385"/>
                  </a:lnTo>
                  <a:lnTo>
                    <a:pt x="1379691" y="434385"/>
                  </a:lnTo>
                  <a:lnTo>
                    <a:pt x="1379691" y="455964"/>
                  </a:lnTo>
                  <a:close/>
                </a:path>
                <a:path w="5039995" h="1857375">
                  <a:moveTo>
                    <a:pt x="1401270" y="461359"/>
                  </a:moveTo>
                  <a:lnTo>
                    <a:pt x="1352718" y="461359"/>
                  </a:lnTo>
                  <a:lnTo>
                    <a:pt x="1352718" y="455964"/>
                  </a:lnTo>
                  <a:lnTo>
                    <a:pt x="1401270" y="455964"/>
                  </a:lnTo>
                  <a:lnTo>
                    <a:pt x="1401270" y="461359"/>
                  </a:lnTo>
                  <a:close/>
                </a:path>
                <a:path w="5039995" h="1857375">
                  <a:moveTo>
                    <a:pt x="1379691" y="482938"/>
                  </a:moveTo>
                  <a:lnTo>
                    <a:pt x="1374297" y="482938"/>
                  </a:lnTo>
                  <a:lnTo>
                    <a:pt x="1374297" y="461359"/>
                  </a:lnTo>
                  <a:lnTo>
                    <a:pt x="1379691" y="461359"/>
                  </a:lnTo>
                  <a:lnTo>
                    <a:pt x="1379691" y="482938"/>
                  </a:lnTo>
                  <a:close/>
                </a:path>
                <a:path w="5039995" h="1857375">
                  <a:moveTo>
                    <a:pt x="1150417" y="455964"/>
                  </a:moveTo>
                  <a:lnTo>
                    <a:pt x="1145022" y="455964"/>
                  </a:lnTo>
                  <a:lnTo>
                    <a:pt x="1145022" y="434385"/>
                  </a:lnTo>
                  <a:lnTo>
                    <a:pt x="1150417" y="434385"/>
                  </a:lnTo>
                  <a:lnTo>
                    <a:pt x="1150417" y="455964"/>
                  </a:lnTo>
                  <a:close/>
                </a:path>
                <a:path w="5039995" h="1857375">
                  <a:moveTo>
                    <a:pt x="1171996" y="461359"/>
                  </a:moveTo>
                  <a:lnTo>
                    <a:pt x="1123444" y="461359"/>
                  </a:lnTo>
                  <a:lnTo>
                    <a:pt x="1123444" y="455964"/>
                  </a:lnTo>
                  <a:lnTo>
                    <a:pt x="1171996" y="455964"/>
                  </a:lnTo>
                  <a:lnTo>
                    <a:pt x="1171996" y="461359"/>
                  </a:lnTo>
                  <a:close/>
                </a:path>
                <a:path w="5039995" h="1857375">
                  <a:moveTo>
                    <a:pt x="1150417" y="482938"/>
                  </a:moveTo>
                  <a:lnTo>
                    <a:pt x="1145022" y="482938"/>
                  </a:lnTo>
                  <a:lnTo>
                    <a:pt x="1145022" y="461359"/>
                  </a:lnTo>
                  <a:lnTo>
                    <a:pt x="1150417" y="461359"/>
                  </a:lnTo>
                  <a:lnTo>
                    <a:pt x="1150417" y="482938"/>
                  </a:lnTo>
                  <a:close/>
                </a:path>
                <a:path w="5039995" h="1857375">
                  <a:moveTo>
                    <a:pt x="1951529" y="570601"/>
                  </a:moveTo>
                  <a:lnTo>
                    <a:pt x="1946134" y="570601"/>
                  </a:lnTo>
                  <a:lnTo>
                    <a:pt x="1946134" y="549023"/>
                  </a:lnTo>
                  <a:lnTo>
                    <a:pt x="1951529" y="549023"/>
                  </a:lnTo>
                  <a:lnTo>
                    <a:pt x="1951529" y="570601"/>
                  </a:lnTo>
                  <a:close/>
                </a:path>
                <a:path w="5039995" h="1857375">
                  <a:moveTo>
                    <a:pt x="1973108" y="575996"/>
                  </a:moveTo>
                  <a:lnTo>
                    <a:pt x="1924555" y="575996"/>
                  </a:lnTo>
                  <a:lnTo>
                    <a:pt x="1924555" y="570601"/>
                  </a:lnTo>
                  <a:lnTo>
                    <a:pt x="1973108" y="570601"/>
                  </a:lnTo>
                  <a:lnTo>
                    <a:pt x="1973108" y="575996"/>
                  </a:lnTo>
                  <a:close/>
                </a:path>
                <a:path w="5039995" h="1857375">
                  <a:moveTo>
                    <a:pt x="1951529" y="597575"/>
                  </a:moveTo>
                  <a:lnTo>
                    <a:pt x="1946134" y="597575"/>
                  </a:lnTo>
                  <a:lnTo>
                    <a:pt x="1946134" y="575996"/>
                  </a:lnTo>
                  <a:lnTo>
                    <a:pt x="1951529" y="575996"/>
                  </a:lnTo>
                  <a:lnTo>
                    <a:pt x="1951529" y="597575"/>
                  </a:lnTo>
                  <a:close/>
                </a:path>
                <a:path w="5039995" h="1857375">
                  <a:moveTo>
                    <a:pt x="1723603" y="570601"/>
                  </a:moveTo>
                  <a:lnTo>
                    <a:pt x="1718208" y="570601"/>
                  </a:lnTo>
                  <a:lnTo>
                    <a:pt x="1718208" y="549023"/>
                  </a:lnTo>
                  <a:lnTo>
                    <a:pt x="1723603" y="549023"/>
                  </a:lnTo>
                  <a:lnTo>
                    <a:pt x="1723603" y="570601"/>
                  </a:lnTo>
                  <a:close/>
                </a:path>
                <a:path w="5039995" h="1857375">
                  <a:moveTo>
                    <a:pt x="1745182" y="575996"/>
                  </a:moveTo>
                  <a:lnTo>
                    <a:pt x="1696630" y="575996"/>
                  </a:lnTo>
                  <a:lnTo>
                    <a:pt x="1696630" y="570601"/>
                  </a:lnTo>
                  <a:lnTo>
                    <a:pt x="1745182" y="570601"/>
                  </a:lnTo>
                  <a:lnTo>
                    <a:pt x="1745182" y="575996"/>
                  </a:lnTo>
                  <a:close/>
                </a:path>
                <a:path w="5039995" h="1857375">
                  <a:moveTo>
                    <a:pt x="1723603" y="597575"/>
                  </a:moveTo>
                  <a:lnTo>
                    <a:pt x="1718208" y="597575"/>
                  </a:lnTo>
                  <a:lnTo>
                    <a:pt x="1718208" y="575996"/>
                  </a:lnTo>
                  <a:lnTo>
                    <a:pt x="1723603" y="575996"/>
                  </a:lnTo>
                  <a:lnTo>
                    <a:pt x="1723603" y="597575"/>
                  </a:lnTo>
                  <a:close/>
                </a:path>
                <a:path w="5039995" h="1857375">
                  <a:moveTo>
                    <a:pt x="1494329" y="570601"/>
                  </a:moveTo>
                  <a:lnTo>
                    <a:pt x="1488934" y="570601"/>
                  </a:lnTo>
                  <a:lnTo>
                    <a:pt x="1488934" y="549023"/>
                  </a:lnTo>
                  <a:lnTo>
                    <a:pt x="1494329" y="549023"/>
                  </a:lnTo>
                  <a:lnTo>
                    <a:pt x="1494329" y="570601"/>
                  </a:lnTo>
                  <a:close/>
                </a:path>
                <a:path w="5039995" h="1857375">
                  <a:moveTo>
                    <a:pt x="1515907" y="575996"/>
                  </a:moveTo>
                  <a:lnTo>
                    <a:pt x="1467355" y="575996"/>
                  </a:lnTo>
                  <a:lnTo>
                    <a:pt x="1467355" y="570601"/>
                  </a:lnTo>
                  <a:lnTo>
                    <a:pt x="1515907" y="570601"/>
                  </a:lnTo>
                  <a:lnTo>
                    <a:pt x="1515907" y="575996"/>
                  </a:lnTo>
                  <a:close/>
                </a:path>
                <a:path w="5039995" h="1857375">
                  <a:moveTo>
                    <a:pt x="1494329" y="597575"/>
                  </a:moveTo>
                  <a:lnTo>
                    <a:pt x="1488934" y="597575"/>
                  </a:lnTo>
                  <a:lnTo>
                    <a:pt x="1488934" y="575996"/>
                  </a:lnTo>
                  <a:lnTo>
                    <a:pt x="1494329" y="575996"/>
                  </a:lnTo>
                  <a:lnTo>
                    <a:pt x="1494329" y="597575"/>
                  </a:lnTo>
                  <a:close/>
                </a:path>
                <a:path w="5039995" h="1857375">
                  <a:moveTo>
                    <a:pt x="1265054" y="570601"/>
                  </a:moveTo>
                  <a:lnTo>
                    <a:pt x="1259660" y="570601"/>
                  </a:lnTo>
                  <a:lnTo>
                    <a:pt x="1259660" y="549023"/>
                  </a:lnTo>
                  <a:lnTo>
                    <a:pt x="1265054" y="549023"/>
                  </a:lnTo>
                  <a:lnTo>
                    <a:pt x="1265054" y="570601"/>
                  </a:lnTo>
                  <a:close/>
                </a:path>
                <a:path w="5039995" h="1857375">
                  <a:moveTo>
                    <a:pt x="1286633" y="575996"/>
                  </a:moveTo>
                  <a:lnTo>
                    <a:pt x="1238081" y="575996"/>
                  </a:lnTo>
                  <a:lnTo>
                    <a:pt x="1238081" y="570601"/>
                  </a:lnTo>
                  <a:lnTo>
                    <a:pt x="1286633" y="570601"/>
                  </a:lnTo>
                  <a:lnTo>
                    <a:pt x="1286633" y="575996"/>
                  </a:lnTo>
                  <a:close/>
                </a:path>
                <a:path w="5039995" h="1857375">
                  <a:moveTo>
                    <a:pt x="1265054" y="597575"/>
                  </a:moveTo>
                  <a:lnTo>
                    <a:pt x="1259660" y="597575"/>
                  </a:lnTo>
                  <a:lnTo>
                    <a:pt x="1259660" y="575996"/>
                  </a:lnTo>
                  <a:lnTo>
                    <a:pt x="1265054" y="575996"/>
                  </a:lnTo>
                  <a:lnTo>
                    <a:pt x="1265054" y="597575"/>
                  </a:lnTo>
                  <a:close/>
                </a:path>
                <a:path w="5039995" h="1857375">
                  <a:moveTo>
                    <a:pt x="1838240" y="685239"/>
                  </a:moveTo>
                  <a:lnTo>
                    <a:pt x="1832846" y="685239"/>
                  </a:lnTo>
                  <a:lnTo>
                    <a:pt x="1832846" y="663660"/>
                  </a:lnTo>
                  <a:lnTo>
                    <a:pt x="1838240" y="663660"/>
                  </a:lnTo>
                  <a:lnTo>
                    <a:pt x="1838240" y="685239"/>
                  </a:lnTo>
                  <a:close/>
                </a:path>
                <a:path w="5039995" h="1857375">
                  <a:moveTo>
                    <a:pt x="1859819" y="690633"/>
                  </a:moveTo>
                  <a:lnTo>
                    <a:pt x="1811267" y="690633"/>
                  </a:lnTo>
                  <a:lnTo>
                    <a:pt x="1811267" y="685239"/>
                  </a:lnTo>
                  <a:lnTo>
                    <a:pt x="1859819" y="685239"/>
                  </a:lnTo>
                  <a:lnTo>
                    <a:pt x="1859819" y="690633"/>
                  </a:lnTo>
                  <a:close/>
                </a:path>
                <a:path w="5039995" h="1857375">
                  <a:moveTo>
                    <a:pt x="1838240" y="712212"/>
                  </a:moveTo>
                  <a:lnTo>
                    <a:pt x="1832846" y="712212"/>
                  </a:lnTo>
                  <a:lnTo>
                    <a:pt x="1832846" y="690633"/>
                  </a:lnTo>
                  <a:lnTo>
                    <a:pt x="1838240" y="690633"/>
                  </a:lnTo>
                  <a:lnTo>
                    <a:pt x="1838240" y="712212"/>
                  </a:lnTo>
                  <a:close/>
                </a:path>
                <a:path w="5039995" h="1857375">
                  <a:moveTo>
                    <a:pt x="1608966" y="685239"/>
                  </a:moveTo>
                  <a:lnTo>
                    <a:pt x="1603571" y="685239"/>
                  </a:lnTo>
                  <a:lnTo>
                    <a:pt x="1603571" y="663660"/>
                  </a:lnTo>
                  <a:lnTo>
                    <a:pt x="1608966" y="663660"/>
                  </a:lnTo>
                  <a:lnTo>
                    <a:pt x="1608966" y="685239"/>
                  </a:lnTo>
                  <a:close/>
                </a:path>
                <a:path w="5039995" h="1857375">
                  <a:moveTo>
                    <a:pt x="1630545" y="690633"/>
                  </a:moveTo>
                  <a:lnTo>
                    <a:pt x="1581992" y="690633"/>
                  </a:lnTo>
                  <a:lnTo>
                    <a:pt x="1581992" y="685239"/>
                  </a:lnTo>
                  <a:lnTo>
                    <a:pt x="1630545" y="685239"/>
                  </a:lnTo>
                  <a:lnTo>
                    <a:pt x="1630545" y="690633"/>
                  </a:lnTo>
                  <a:close/>
                </a:path>
                <a:path w="5039995" h="1857375">
                  <a:moveTo>
                    <a:pt x="1608966" y="712212"/>
                  </a:moveTo>
                  <a:lnTo>
                    <a:pt x="1603571" y="712212"/>
                  </a:lnTo>
                  <a:lnTo>
                    <a:pt x="1603571" y="690633"/>
                  </a:lnTo>
                  <a:lnTo>
                    <a:pt x="1608966" y="690633"/>
                  </a:lnTo>
                  <a:lnTo>
                    <a:pt x="1608966" y="712212"/>
                  </a:lnTo>
                  <a:close/>
                </a:path>
                <a:path w="5039995" h="1857375">
                  <a:moveTo>
                    <a:pt x="1379691" y="685239"/>
                  </a:moveTo>
                  <a:lnTo>
                    <a:pt x="1374297" y="685239"/>
                  </a:lnTo>
                  <a:lnTo>
                    <a:pt x="1374297" y="663660"/>
                  </a:lnTo>
                  <a:lnTo>
                    <a:pt x="1379691" y="663660"/>
                  </a:lnTo>
                  <a:lnTo>
                    <a:pt x="1379691" y="685239"/>
                  </a:lnTo>
                  <a:close/>
                </a:path>
                <a:path w="5039995" h="1857375">
                  <a:moveTo>
                    <a:pt x="1401270" y="690633"/>
                  </a:moveTo>
                  <a:lnTo>
                    <a:pt x="1352718" y="690633"/>
                  </a:lnTo>
                  <a:lnTo>
                    <a:pt x="1352718" y="685239"/>
                  </a:lnTo>
                  <a:lnTo>
                    <a:pt x="1401270" y="685239"/>
                  </a:lnTo>
                  <a:lnTo>
                    <a:pt x="1401270" y="690633"/>
                  </a:lnTo>
                  <a:close/>
                </a:path>
                <a:path w="5039995" h="1857375">
                  <a:moveTo>
                    <a:pt x="1379691" y="712212"/>
                  </a:moveTo>
                  <a:lnTo>
                    <a:pt x="1374297" y="712212"/>
                  </a:lnTo>
                  <a:lnTo>
                    <a:pt x="1374297" y="690633"/>
                  </a:lnTo>
                  <a:lnTo>
                    <a:pt x="1379691" y="690633"/>
                  </a:lnTo>
                  <a:lnTo>
                    <a:pt x="1379691" y="712212"/>
                  </a:lnTo>
                  <a:close/>
                </a:path>
                <a:path w="5039995" h="1857375">
                  <a:moveTo>
                    <a:pt x="1150417" y="685239"/>
                  </a:moveTo>
                  <a:lnTo>
                    <a:pt x="1145022" y="685239"/>
                  </a:lnTo>
                  <a:lnTo>
                    <a:pt x="1145022" y="663660"/>
                  </a:lnTo>
                  <a:lnTo>
                    <a:pt x="1150417" y="663660"/>
                  </a:lnTo>
                  <a:lnTo>
                    <a:pt x="1150417" y="685239"/>
                  </a:lnTo>
                  <a:close/>
                </a:path>
                <a:path w="5039995" h="1857375">
                  <a:moveTo>
                    <a:pt x="1171996" y="690633"/>
                  </a:moveTo>
                  <a:lnTo>
                    <a:pt x="1123444" y="690633"/>
                  </a:lnTo>
                  <a:lnTo>
                    <a:pt x="1123444" y="685239"/>
                  </a:lnTo>
                  <a:lnTo>
                    <a:pt x="1171996" y="685239"/>
                  </a:lnTo>
                  <a:lnTo>
                    <a:pt x="1171996" y="690633"/>
                  </a:lnTo>
                  <a:close/>
                </a:path>
                <a:path w="5039995" h="1857375">
                  <a:moveTo>
                    <a:pt x="1150417" y="712212"/>
                  </a:moveTo>
                  <a:lnTo>
                    <a:pt x="1145022" y="712212"/>
                  </a:lnTo>
                  <a:lnTo>
                    <a:pt x="1145022" y="690633"/>
                  </a:lnTo>
                  <a:lnTo>
                    <a:pt x="1150417" y="690633"/>
                  </a:lnTo>
                  <a:lnTo>
                    <a:pt x="1150417" y="712212"/>
                  </a:lnTo>
                  <a:close/>
                </a:path>
                <a:path w="5039995" h="1857375">
                  <a:moveTo>
                    <a:pt x="1951529" y="799876"/>
                  </a:moveTo>
                  <a:lnTo>
                    <a:pt x="1946134" y="799876"/>
                  </a:lnTo>
                  <a:lnTo>
                    <a:pt x="1946134" y="778297"/>
                  </a:lnTo>
                  <a:lnTo>
                    <a:pt x="1951529" y="778297"/>
                  </a:lnTo>
                  <a:lnTo>
                    <a:pt x="1951529" y="799876"/>
                  </a:lnTo>
                  <a:close/>
                </a:path>
                <a:path w="5039995" h="1857375">
                  <a:moveTo>
                    <a:pt x="1973108" y="805270"/>
                  </a:moveTo>
                  <a:lnTo>
                    <a:pt x="1924555" y="805270"/>
                  </a:lnTo>
                  <a:lnTo>
                    <a:pt x="1924555" y="799876"/>
                  </a:lnTo>
                  <a:lnTo>
                    <a:pt x="1973108" y="799876"/>
                  </a:lnTo>
                  <a:lnTo>
                    <a:pt x="1973108" y="805270"/>
                  </a:lnTo>
                  <a:close/>
                </a:path>
                <a:path w="5039995" h="1857375">
                  <a:moveTo>
                    <a:pt x="1951529" y="826849"/>
                  </a:moveTo>
                  <a:lnTo>
                    <a:pt x="1946134" y="826849"/>
                  </a:lnTo>
                  <a:lnTo>
                    <a:pt x="1946134" y="805270"/>
                  </a:lnTo>
                  <a:lnTo>
                    <a:pt x="1951529" y="805270"/>
                  </a:lnTo>
                  <a:lnTo>
                    <a:pt x="1951529" y="826849"/>
                  </a:lnTo>
                  <a:close/>
                </a:path>
                <a:path w="5039995" h="1857375">
                  <a:moveTo>
                    <a:pt x="1723603" y="799876"/>
                  </a:moveTo>
                  <a:lnTo>
                    <a:pt x="1718208" y="799876"/>
                  </a:lnTo>
                  <a:lnTo>
                    <a:pt x="1718208" y="778297"/>
                  </a:lnTo>
                  <a:lnTo>
                    <a:pt x="1723603" y="778297"/>
                  </a:lnTo>
                  <a:lnTo>
                    <a:pt x="1723603" y="799876"/>
                  </a:lnTo>
                  <a:close/>
                </a:path>
                <a:path w="5039995" h="1857375">
                  <a:moveTo>
                    <a:pt x="1745182" y="805270"/>
                  </a:moveTo>
                  <a:lnTo>
                    <a:pt x="1696630" y="805270"/>
                  </a:lnTo>
                  <a:lnTo>
                    <a:pt x="1696630" y="799876"/>
                  </a:lnTo>
                  <a:lnTo>
                    <a:pt x="1745182" y="799876"/>
                  </a:lnTo>
                  <a:lnTo>
                    <a:pt x="1745182" y="805270"/>
                  </a:lnTo>
                  <a:close/>
                </a:path>
                <a:path w="5039995" h="1857375">
                  <a:moveTo>
                    <a:pt x="1723603" y="826849"/>
                  </a:moveTo>
                  <a:lnTo>
                    <a:pt x="1718208" y="826849"/>
                  </a:lnTo>
                  <a:lnTo>
                    <a:pt x="1718208" y="805270"/>
                  </a:lnTo>
                  <a:lnTo>
                    <a:pt x="1723603" y="805270"/>
                  </a:lnTo>
                  <a:lnTo>
                    <a:pt x="1723603" y="826849"/>
                  </a:lnTo>
                  <a:close/>
                </a:path>
                <a:path w="5039995" h="1857375">
                  <a:moveTo>
                    <a:pt x="1494329" y="799876"/>
                  </a:moveTo>
                  <a:lnTo>
                    <a:pt x="1488934" y="799876"/>
                  </a:lnTo>
                  <a:lnTo>
                    <a:pt x="1488934" y="778297"/>
                  </a:lnTo>
                  <a:lnTo>
                    <a:pt x="1494329" y="778297"/>
                  </a:lnTo>
                  <a:lnTo>
                    <a:pt x="1494329" y="799876"/>
                  </a:lnTo>
                  <a:close/>
                </a:path>
                <a:path w="5039995" h="1857375">
                  <a:moveTo>
                    <a:pt x="1515907" y="805270"/>
                  </a:moveTo>
                  <a:lnTo>
                    <a:pt x="1467355" y="805270"/>
                  </a:lnTo>
                  <a:lnTo>
                    <a:pt x="1467355" y="799876"/>
                  </a:lnTo>
                  <a:lnTo>
                    <a:pt x="1515907" y="799876"/>
                  </a:lnTo>
                  <a:lnTo>
                    <a:pt x="1515907" y="805270"/>
                  </a:lnTo>
                  <a:close/>
                </a:path>
                <a:path w="5039995" h="1857375">
                  <a:moveTo>
                    <a:pt x="1494329" y="826849"/>
                  </a:moveTo>
                  <a:lnTo>
                    <a:pt x="1488934" y="826849"/>
                  </a:lnTo>
                  <a:lnTo>
                    <a:pt x="1488934" y="805270"/>
                  </a:lnTo>
                  <a:lnTo>
                    <a:pt x="1494329" y="805270"/>
                  </a:lnTo>
                  <a:lnTo>
                    <a:pt x="1494329" y="826849"/>
                  </a:lnTo>
                  <a:close/>
                </a:path>
                <a:path w="5039995" h="1857375">
                  <a:moveTo>
                    <a:pt x="1265054" y="799876"/>
                  </a:moveTo>
                  <a:lnTo>
                    <a:pt x="1259660" y="799876"/>
                  </a:lnTo>
                  <a:lnTo>
                    <a:pt x="1259660" y="778297"/>
                  </a:lnTo>
                  <a:lnTo>
                    <a:pt x="1265054" y="778297"/>
                  </a:lnTo>
                  <a:lnTo>
                    <a:pt x="1265054" y="799876"/>
                  </a:lnTo>
                  <a:close/>
                </a:path>
                <a:path w="5039995" h="1857375">
                  <a:moveTo>
                    <a:pt x="1286633" y="805270"/>
                  </a:moveTo>
                  <a:lnTo>
                    <a:pt x="1238081" y="805270"/>
                  </a:lnTo>
                  <a:lnTo>
                    <a:pt x="1238081" y="799876"/>
                  </a:lnTo>
                  <a:lnTo>
                    <a:pt x="1286633" y="799876"/>
                  </a:lnTo>
                  <a:lnTo>
                    <a:pt x="1286633" y="805270"/>
                  </a:lnTo>
                  <a:close/>
                </a:path>
                <a:path w="5039995" h="1857375">
                  <a:moveTo>
                    <a:pt x="1265054" y="826849"/>
                  </a:moveTo>
                  <a:lnTo>
                    <a:pt x="1259660" y="826849"/>
                  </a:lnTo>
                  <a:lnTo>
                    <a:pt x="1259660" y="805270"/>
                  </a:lnTo>
                  <a:lnTo>
                    <a:pt x="1265054" y="805270"/>
                  </a:lnTo>
                  <a:lnTo>
                    <a:pt x="1265054" y="826849"/>
                  </a:lnTo>
                  <a:close/>
                </a:path>
                <a:path w="5039995" h="1857375">
                  <a:moveTo>
                    <a:pt x="1838240" y="914513"/>
                  </a:moveTo>
                  <a:lnTo>
                    <a:pt x="1832846" y="914513"/>
                  </a:lnTo>
                  <a:lnTo>
                    <a:pt x="1832846" y="892934"/>
                  </a:lnTo>
                  <a:lnTo>
                    <a:pt x="1838240" y="892934"/>
                  </a:lnTo>
                  <a:lnTo>
                    <a:pt x="1838240" y="914513"/>
                  </a:lnTo>
                  <a:close/>
                </a:path>
                <a:path w="5039995" h="1857375">
                  <a:moveTo>
                    <a:pt x="1859819" y="919908"/>
                  </a:moveTo>
                  <a:lnTo>
                    <a:pt x="1811267" y="919908"/>
                  </a:lnTo>
                  <a:lnTo>
                    <a:pt x="1811267" y="914513"/>
                  </a:lnTo>
                  <a:lnTo>
                    <a:pt x="1859819" y="914513"/>
                  </a:lnTo>
                  <a:lnTo>
                    <a:pt x="1859819" y="919908"/>
                  </a:lnTo>
                  <a:close/>
                </a:path>
                <a:path w="5039995" h="1857375">
                  <a:moveTo>
                    <a:pt x="1838240" y="941486"/>
                  </a:moveTo>
                  <a:lnTo>
                    <a:pt x="1832846" y="941486"/>
                  </a:lnTo>
                  <a:lnTo>
                    <a:pt x="1832846" y="919908"/>
                  </a:lnTo>
                  <a:lnTo>
                    <a:pt x="1838240" y="919908"/>
                  </a:lnTo>
                  <a:lnTo>
                    <a:pt x="1838240" y="941486"/>
                  </a:lnTo>
                  <a:close/>
                </a:path>
                <a:path w="5039995" h="1857375">
                  <a:moveTo>
                    <a:pt x="1608966" y="914513"/>
                  </a:moveTo>
                  <a:lnTo>
                    <a:pt x="1603571" y="914513"/>
                  </a:lnTo>
                  <a:lnTo>
                    <a:pt x="1603571" y="892934"/>
                  </a:lnTo>
                  <a:lnTo>
                    <a:pt x="1608966" y="892934"/>
                  </a:lnTo>
                  <a:lnTo>
                    <a:pt x="1608966" y="914513"/>
                  </a:lnTo>
                  <a:close/>
                </a:path>
                <a:path w="5039995" h="1857375">
                  <a:moveTo>
                    <a:pt x="1630545" y="919908"/>
                  </a:moveTo>
                  <a:lnTo>
                    <a:pt x="1581992" y="919908"/>
                  </a:lnTo>
                  <a:lnTo>
                    <a:pt x="1581992" y="914513"/>
                  </a:lnTo>
                  <a:lnTo>
                    <a:pt x="1630545" y="914513"/>
                  </a:lnTo>
                  <a:lnTo>
                    <a:pt x="1630545" y="919908"/>
                  </a:lnTo>
                  <a:close/>
                </a:path>
                <a:path w="5039995" h="1857375">
                  <a:moveTo>
                    <a:pt x="1608966" y="941486"/>
                  </a:moveTo>
                  <a:lnTo>
                    <a:pt x="1603571" y="941486"/>
                  </a:lnTo>
                  <a:lnTo>
                    <a:pt x="1603571" y="919908"/>
                  </a:lnTo>
                  <a:lnTo>
                    <a:pt x="1608966" y="919908"/>
                  </a:lnTo>
                  <a:lnTo>
                    <a:pt x="1608966" y="941486"/>
                  </a:lnTo>
                  <a:close/>
                </a:path>
                <a:path w="5039995" h="1857375">
                  <a:moveTo>
                    <a:pt x="1379691" y="914513"/>
                  </a:moveTo>
                  <a:lnTo>
                    <a:pt x="1374297" y="914513"/>
                  </a:lnTo>
                  <a:lnTo>
                    <a:pt x="1374297" y="892934"/>
                  </a:lnTo>
                  <a:lnTo>
                    <a:pt x="1379691" y="892934"/>
                  </a:lnTo>
                  <a:lnTo>
                    <a:pt x="1379691" y="914513"/>
                  </a:lnTo>
                  <a:close/>
                </a:path>
                <a:path w="5039995" h="1857375">
                  <a:moveTo>
                    <a:pt x="1401270" y="919908"/>
                  </a:moveTo>
                  <a:lnTo>
                    <a:pt x="1352718" y="919908"/>
                  </a:lnTo>
                  <a:lnTo>
                    <a:pt x="1352718" y="914513"/>
                  </a:lnTo>
                  <a:lnTo>
                    <a:pt x="1401270" y="914513"/>
                  </a:lnTo>
                  <a:lnTo>
                    <a:pt x="1401270" y="919908"/>
                  </a:lnTo>
                  <a:close/>
                </a:path>
                <a:path w="5039995" h="1857375">
                  <a:moveTo>
                    <a:pt x="1379691" y="941486"/>
                  </a:moveTo>
                  <a:lnTo>
                    <a:pt x="1374297" y="941486"/>
                  </a:lnTo>
                  <a:lnTo>
                    <a:pt x="1374297" y="919908"/>
                  </a:lnTo>
                  <a:lnTo>
                    <a:pt x="1379691" y="919908"/>
                  </a:lnTo>
                  <a:lnTo>
                    <a:pt x="1379691" y="941486"/>
                  </a:lnTo>
                  <a:close/>
                </a:path>
                <a:path w="5039995" h="1857375">
                  <a:moveTo>
                    <a:pt x="1150417" y="914513"/>
                  </a:moveTo>
                  <a:lnTo>
                    <a:pt x="1145022" y="914513"/>
                  </a:lnTo>
                  <a:lnTo>
                    <a:pt x="1145022" y="892934"/>
                  </a:lnTo>
                  <a:lnTo>
                    <a:pt x="1150417" y="892934"/>
                  </a:lnTo>
                  <a:lnTo>
                    <a:pt x="1150417" y="914513"/>
                  </a:lnTo>
                  <a:close/>
                </a:path>
                <a:path w="5039995" h="1857375">
                  <a:moveTo>
                    <a:pt x="1171996" y="919908"/>
                  </a:moveTo>
                  <a:lnTo>
                    <a:pt x="1123444" y="919908"/>
                  </a:lnTo>
                  <a:lnTo>
                    <a:pt x="1123444" y="914513"/>
                  </a:lnTo>
                  <a:lnTo>
                    <a:pt x="1171996" y="914513"/>
                  </a:lnTo>
                  <a:lnTo>
                    <a:pt x="1171996" y="919908"/>
                  </a:lnTo>
                  <a:close/>
                </a:path>
                <a:path w="5039995" h="1857375">
                  <a:moveTo>
                    <a:pt x="1150417" y="941486"/>
                  </a:moveTo>
                  <a:lnTo>
                    <a:pt x="1145022" y="941486"/>
                  </a:lnTo>
                  <a:lnTo>
                    <a:pt x="1145022" y="919908"/>
                  </a:lnTo>
                  <a:lnTo>
                    <a:pt x="1150417" y="919908"/>
                  </a:lnTo>
                  <a:lnTo>
                    <a:pt x="1150417" y="941486"/>
                  </a:lnTo>
                  <a:close/>
                </a:path>
                <a:path w="5039995" h="1857375">
                  <a:moveTo>
                    <a:pt x="1951529" y="1027802"/>
                  </a:moveTo>
                  <a:lnTo>
                    <a:pt x="1946134" y="1027802"/>
                  </a:lnTo>
                  <a:lnTo>
                    <a:pt x="1946134" y="1006223"/>
                  </a:lnTo>
                  <a:lnTo>
                    <a:pt x="1951529" y="1006223"/>
                  </a:lnTo>
                  <a:lnTo>
                    <a:pt x="1951529" y="1027802"/>
                  </a:lnTo>
                  <a:close/>
                </a:path>
                <a:path w="5039995" h="1857375">
                  <a:moveTo>
                    <a:pt x="1973108" y="1033196"/>
                  </a:moveTo>
                  <a:lnTo>
                    <a:pt x="1924555" y="1033196"/>
                  </a:lnTo>
                  <a:lnTo>
                    <a:pt x="1924555" y="1027802"/>
                  </a:lnTo>
                  <a:lnTo>
                    <a:pt x="1973108" y="1027802"/>
                  </a:lnTo>
                  <a:lnTo>
                    <a:pt x="1973108" y="1033196"/>
                  </a:lnTo>
                  <a:close/>
                </a:path>
                <a:path w="5039995" h="1857375">
                  <a:moveTo>
                    <a:pt x="1951529" y="1054775"/>
                  </a:moveTo>
                  <a:lnTo>
                    <a:pt x="1946134" y="1054775"/>
                  </a:lnTo>
                  <a:lnTo>
                    <a:pt x="1946134" y="1033196"/>
                  </a:lnTo>
                  <a:lnTo>
                    <a:pt x="1951529" y="1033196"/>
                  </a:lnTo>
                  <a:lnTo>
                    <a:pt x="1951529" y="1054775"/>
                  </a:lnTo>
                  <a:close/>
                </a:path>
                <a:path w="5039995" h="1857375">
                  <a:moveTo>
                    <a:pt x="1723603" y="1027802"/>
                  </a:moveTo>
                  <a:lnTo>
                    <a:pt x="1718208" y="1027802"/>
                  </a:lnTo>
                  <a:lnTo>
                    <a:pt x="1718208" y="1006223"/>
                  </a:lnTo>
                  <a:lnTo>
                    <a:pt x="1723603" y="1006223"/>
                  </a:lnTo>
                  <a:lnTo>
                    <a:pt x="1723603" y="1027802"/>
                  </a:lnTo>
                  <a:close/>
                </a:path>
                <a:path w="5039995" h="1857375">
                  <a:moveTo>
                    <a:pt x="1745182" y="1033196"/>
                  </a:moveTo>
                  <a:lnTo>
                    <a:pt x="1696630" y="1033196"/>
                  </a:lnTo>
                  <a:lnTo>
                    <a:pt x="1696630" y="1027802"/>
                  </a:lnTo>
                  <a:lnTo>
                    <a:pt x="1745182" y="1027802"/>
                  </a:lnTo>
                  <a:lnTo>
                    <a:pt x="1745182" y="1033196"/>
                  </a:lnTo>
                  <a:close/>
                </a:path>
                <a:path w="5039995" h="1857375">
                  <a:moveTo>
                    <a:pt x="1723603" y="1054775"/>
                  </a:moveTo>
                  <a:lnTo>
                    <a:pt x="1718208" y="1054775"/>
                  </a:lnTo>
                  <a:lnTo>
                    <a:pt x="1718208" y="1033196"/>
                  </a:lnTo>
                  <a:lnTo>
                    <a:pt x="1723603" y="1033196"/>
                  </a:lnTo>
                  <a:lnTo>
                    <a:pt x="1723603" y="1054775"/>
                  </a:lnTo>
                  <a:close/>
                </a:path>
                <a:path w="5039995" h="1857375">
                  <a:moveTo>
                    <a:pt x="1494329" y="1027802"/>
                  </a:moveTo>
                  <a:lnTo>
                    <a:pt x="1488934" y="1027802"/>
                  </a:lnTo>
                  <a:lnTo>
                    <a:pt x="1488934" y="1006223"/>
                  </a:lnTo>
                  <a:lnTo>
                    <a:pt x="1494329" y="1006223"/>
                  </a:lnTo>
                  <a:lnTo>
                    <a:pt x="1494329" y="1027802"/>
                  </a:lnTo>
                  <a:close/>
                </a:path>
                <a:path w="5039995" h="1857375">
                  <a:moveTo>
                    <a:pt x="1515907" y="1033196"/>
                  </a:moveTo>
                  <a:lnTo>
                    <a:pt x="1467355" y="1033196"/>
                  </a:lnTo>
                  <a:lnTo>
                    <a:pt x="1467355" y="1027802"/>
                  </a:lnTo>
                  <a:lnTo>
                    <a:pt x="1515907" y="1027802"/>
                  </a:lnTo>
                  <a:lnTo>
                    <a:pt x="1515907" y="1033196"/>
                  </a:lnTo>
                  <a:close/>
                </a:path>
                <a:path w="5039995" h="1857375">
                  <a:moveTo>
                    <a:pt x="1494329" y="1054775"/>
                  </a:moveTo>
                  <a:lnTo>
                    <a:pt x="1488934" y="1054775"/>
                  </a:lnTo>
                  <a:lnTo>
                    <a:pt x="1488934" y="1033196"/>
                  </a:lnTo>
                  <a:lnTo>
                    <a:pt x="1494329" y="1033196"/>
                  </a:lnTo>
                  <a:lnTo>
                    <a:pt x="1494329" y="1054775"/>
                  </a:lnTo>
                  <a:close/>
                </a:path>
                <a:path w="5039995" h="1857375">
                  <a:moveTo>
                    <a:pt x="1265054" y="1027802"/>
                  </a:moveTo>
                  <a:lnTo>
                    <a:pt x="1259660" y="1027802"/>
                  </a:lnTo>
                  <a:lnTo>
                    <a:pt x="1259660" y="1006223"/>
                  </a:lnTo>
                  <a:lnTo>
                    <a:pt x="1265054" y="1006223"/>
                  </a:lnTo>
                  <a:lnTo>
                    <a:pt x="1265054" y="1027802"/>
                  </a:lnTo>
                  <a:close/>
                </a:path>
                <a:path w="5039995" h="1857375">
                  <a:moveTo>
                    <a:pt x="1286633" y="1033196"/>
                  </a:moveTo>
                  <a:lnTo>
                    <a:pt x="1238081" y="1033196"/>
                  </a:lnTo>
                  <a:lnTo>
                    <a:pt x="1238081" y="1027802"/>
                  </a:lnTo>
                  <a:lnTo>
                    <a:pt x="1286633" y="1027802"/>
                  </a:lnTo>
                  <a:lnTo>
                    <a:pt x="1286633" y="1033196"/>
                  </a:lnTo>
                  <a:close/>
                </a:path>
                <a:path w="5039995" h="1857375">
                  <a:moveTo>
                    <a:pt x="1265054" y="1054775"/>
                  </a:moveTo>
                  <a:lnTo>
                    <a:pt x="1259660" y="1054775"/>
                  </a:lnTo>
                  <a:lnTo>
                    <a:pt x="1259660" y="1033196"/>
                  </a:lnTo>
                  <a:lnTo>
                    <a:pt x="1265054" y="1033196"/>
                  </a:lnTo>
                  <a:lnTo>
                    <a:pt x="1265054" y="1054775"/>
                  </a:lnTo>
                  <a:close/>
                </a:path>
                <a:path w="5039995" h="1857375">
                  <a:moveTo>
                    <a:pt x="1838240" y="1142439"/>
                  </a:moveTo>
                  <a:lnTo>
                    <a:pt x="1832846" y="1142439"/>
                  </a:lnTo>
                  <a:lnTo>
                    <a:pt x="1832846" y="1120860"/>
                  </a:lnTo>
                  <a:lnTo>
                    <a:pt x="1838240" y="1120860"/>
                  </a:lnTo>
                  <a:lnTo>
                    <a:pt x="1838240" y="1142439"/>
                  </a:lnTo>
                  <a:close/>
                </a:path>
                <a:path w="5039995" h="1857375">
                  <a:moveTo>
                    <a:pt x="1859819" y="1147833"/>
                  </a:moveTo>
                  <a:lnTo>
                    <a:pt x="1811267" y="1147833"/>
                  </a:lnTo>
                  <a:lnTo>
                    <a:pt x="1811267" y="1142439"/>
                  </a:lnTo>
                  <a:lnTo>
                    <a:pt x="1859819" y="1142439"/>
                  </a:lnTo>
                  <a:lnTo>
                    <a:pt x="1859819" y="1147833"/>
                  </a:lnTo>
                  <a:close/>
                </a:path>
                <a:path w="5039995" h="1857375">
                  <a:moveTo>
                    <a:pt x="1838240" y="1169412"/>
                  </a:moveTo>
                  <a:lnTo>
                    <a:pt x="1832846" y="1169412"/>
                  </a:lnTo>
                  <a:lnTo>
                    <a:pt x="1832846" y="1147833"/>
                  </a:lnTo>
                  <a:lnTo>
                    <a:pt x="1838240" y="1147833"/>
                  </a:lnTo>
                  <a:lnTo>
                    <a:pt x="1838240" y="1169412"/>
                  </a:lnTo>
                  <a:close/>
                </a:path>
                <a:path w="5039995" h="1857375">
                  <a:moveTo>
                    <a:pt x="1608966" y="1142439"/>
                  </a:moveTo>
                  <a:lnTo>
                    <a:pt x="1603571" y="1142439"/>
                  </a:lnTo>
                  <a:lnTo>
                    <a:pt x="1603571" y="1120860"/>
                  </a:lnTo>
                  <a:lnTo>
                    <a:pt x="1608966" y="1120860"/>
                  </a:lnTo>
                  <a:lnTo>
                    <a:pt x="1608966" y="1142439"/>
                  </a:lnTo>
                  <a:close/>
                </a:path>
                <a:path w="5039995" h="1857375">
                  <a:moveTo>
                    <a:pt x="1630545" y="1147833"/>
                  </a:moveTo>
                  <a:lnTo>
                    <a:pt x="1581992" y="1147833"/>
                  </a:lnTo>
                  <a:lnTo>
                    <a:pt x="1581992" y="1142439"/>
                  </a:lnTo>
                  <a:lnTo>
                    <a:pt x="1630545" y="1142439"/>
                  </a:lnTo>
                  <a:lnTo>
                    <a:pt x="1630545" y="1147833"/>
                  </a:lnTo>
                  <a:close/>
                </a:path>
                <a:path w="5039995" h="1857375">
                  <a:moveTo>
                    <a:pt x="1608966" y="1169412"/>
                  </a:moveTo>
                  <a:lnTo>
                    <a:pt x="1603571" y="1169412"/>
                  </a:lnTo>
                  <a:lnTo>
                    <a:pt x="1603571" y="1147833"/>
                  </a:lnTo>
                  <a:lnTo>
                    <a:pt x="1608966" y="1147833"/>
                  </a:lnTo>
                  <a:lnTo>
                    <a:pt x="1608966" y="1169412"/>
                  </a:lnTo>
                  <a:close/>
                </a:path>
                <a:path w="5039995" h="1857375">
                  <a:moveTo>
                    <a:pt x="1379691" y="1142439"/>
                  </a:moveTo>
                  <a:lnTo>
                    <a:pt x="1374297" y="1142439"/>
                  </a:lnTo>
                  <a:lnTo>
                    <a:pt x="1374297" y="1120860"/>
                  </a:lnTo>
                  <a:lnTo>
                    <a:pt x="1379691" y="1120860"/>
                  </a:lnTo>
                  <a:lnTo>
                    <a:pt x="1379691" y="1142439"/>
                  </a:lnTo>
                  <a:close/>
                </a:path>
                <a:path w="5039995" h="1857375">
                  <a:moveTo>
                    <a:pt x="1401270" y="1147833"/>
                  </a:moveTo>
                  <a:lnTo>
                    <a:pt x="1352718" y="1147833"/>
                  </a:lnTo>
                  <a:lnTo>
                    <a:pt x="1352718" y="1142439"/>
                  </a:lnTo>
                  <a:lnTo>
                    <a:pt x="1401270" y="1142439"/>
                  </a:lnTo>
                  <a:lnTo>
                    <a:pt x="1401270" y="1147833"/>
                  </a:lnTo>
                  <a:close/>
                </a:path>
                <a:path w="5039995" h="1857375">
                  <a:moveTo>
                    <a:pt x="1379691" y="1169412"/>
                  </a:moveTo>
                  <a:lnTo>
                    <a:pt x="1374297" y="1169412"/>
                  </a:lnTo>
                  <a:lnTo>
                    <a:pt x="1374297" y="1147833"/>
                  </a:lnTo>
                  <a:lnTo>
                    <a:pt x="1379691" y="1147833"/>
                  </a:lnTo>
                  <a:lnTo>
                    <a:pt x="1379691" y="1169412"/>
                  </a:lnTo>
                  <a:close/>
                </a:path>
                <a:path w="5039995" h="1857375">
                  <a:moveTo>
                    <a:pt x="1150417" y="1142439"/>
                  </a:moveTo>
                  <a:lnTo>
                    <a:pt x="1145022" y="1142439"/>
                  </a:lnTo>
                  <a:lnTo>
                    <a:pt x="1145022" y="1120860"/>
                  </a:lnTo>
                  <a:lnTo>
                    <a:pt x="1150417" y="1120860"/>
                  </a:lnTo>
                  <a:lnTo>
                    <a:pt x="1150417" y="1142439"/>
                  </a:lnTo>
                  <a:close/>
                </a:path>
                <a:path w="5039995" h="1857375">
                  <a:moveTo>
                    <a:pt x="1171996" y="1147833"/>
                  </a:moveTo>
                  <a:lnTo>
                    <a:pt x="1123444" y="1147833"/>
                  </a:lnTo>
                  <a:lnTo>
                    <a:pt x="1123444" y="1142439"/>
                  </a:lnTo>
                  <a:lnTo>
                    <a:pt x="1171996" y="1142439"/>
                  </a:lnTo>
                  <a:lnTo>
                    <a:pt x="1171996" y="1147833"/>
                  </a:lnTo>
                  <a:close/>
                </a:path>
                <a:path w="5039995" h="1857375">
                  <a:moveTo>
                    <a:pt x="1150417" y="1169412"/>
                  </a:moveTo>
                  <a:lnTo>
                    <a:pt x="1145022" y="1169412"/>
                  </a:lnTo>
                  <a:lnTo>
                    <a:pt x="1145022" y="1147833"/>
                  </a:lnTo>
                  <a:lnTo>
                    <a:pt x="1150417" y="1147833"/>
                  </a:lnTo>
                  <a:lnTo>
                    <a:pt x="1150417" y="1169412"/>
                  </a:lnTo>
                  <a:close/>
                </a:path>
                <a:path w="5039995" h="1857375">
                  <a:moveTo>
                    <a:pt x="1951529" y="1257076"/>
                  </a:moveTo>
                  <a:lnTo>
                    <a:pt x="1946134" y="1257076"/>
                  </a:lnTo>
                  <a:lnTo>
                    <a:pt x="1946134" y="1235497"/>
                  </a:lnTo>
                  <a:lnTo>
                    <a:pt x="1951529" y="1235497"/>
                  </a:lnTo>
                  <a:lnTo>
                    <a:pt x="1951529" y="1257076"/>
                  </a:lnTo>
                  <a:close/>
                </a:path>
                <a:path w="5039995" h="1857375">
                  <a:moveTo>
                    <a:pt x="1973108" y="1262471"/>
                  </a:moveTo>
                  <a:lnTo>
                    <a:pt x="1924555" y="1262471"/>
                  </a:lnTo>
                  <a:lnTo>
                    <a:pt x="1924555" y="1257076"/>
                  </a:lnTo>
                  <a:lnTo>
                    <a:pt x="1973108" y="1257076"/>
                  </a:lnTo>
                  <a:lnTo>
                    <a:pt x="1973108" y="1262471"/>
                  </a:lnTo>
                  <a:close/>
                </a:path>
                <a:path w="5039995" h="1857375">
                  <a:moveTo>
                    <a:pt x="1951529" y="1284049"/>
                  </a:moveTo>
                  <a:lnTo>
                    <a:pt x="1946134" y="1284049"/>
                  </a:lnTo>
                  <a:lnTo>
                    <a:pt x="1946134" y="1262471"/>
                  </a:lnTo>
                  <a:lnTo>
                    <a:pt x="1951529" y="1262471"/>
                  </a:lnTo>
                  <a:lnTo>
                    <a:pt x="1951529" y="1284049"/>
                  </a:lnTo>
                  <a:close/>
                </a:path>
                <a:path w="5039995" h="1857375">
                  <a:moveTo>
                    <a:pt x="1723603" y="1257076"/>
                  </a:moveTo>
                  <a:lnTo>
                    <a:pt x="1718208" y="1257076"/>
                  </a:lnTo>
                  <a:lnTo>
                    <a:pt x="1718208" y="1235497"/>
                  </a:lnTo>
                  <a:lnTo>
                    <a:pt x="1723603" y="1235497"/>
                  </a:lnTo>
                  <a:lnTo>
                    <a:pt x="1723603" y="1257076"/>
                  </a:lnTo>
                  <a:close/>
                </a:path>
                <a:path w="5039995" h="1857375">
                  <a:moveTo>
                    <a:pt x="1745182" y="1262471"/>
                  </a:moveTo>
                  <a:lnTo>
                    <a:pt x="1696630" y="1262471"/>
                  </a:lnTo>
                  <a:lnTo>
                    <a:pt x="1696630" y="1257076"/>
                  </a:lnTo>
                  <a:lnTo>
                    <a:pt x="1745182" y="1257076"/>
                  </a:lnTo>
                  <a:lnTo>
                    <a:pt x="1745182" y="1262471"/>
                  </a:lnTo>
                  <a:close/>
                </a:path>
                <a:path w="5039995" h="1857375">
                  <a:moveTo>
                    <a:pt x="1723603" y="1284049"/>
                  </a:moveTo>
                  <a:lnTo>
                    <a:pt x="1718208" y="1284049"/>
                  </a:lnTo>
                  <a:lnTo>
                    <a:pt x="1718208" y="1262471"/>
                  </a:lnTo>
                  <a:lnTo>
                    <a:pt x="1723603" y="1262471"/>
                  </a:lnTo>
                  <a:lnTo>
                    <a:pt x="1723603" y="1284049"/>
                  </a:lnTo>
                  <a:close/>
                </a:path>
                <a:path w="5039995" h="1857375">
                  <a:moveTo>
                    <a:pt x="1494329" y="1257076"/>
                  </a:moveTo>
                  <a:lnTo>
                    <a:pt x="1488934" y="1257076"/>
                  </a:lnTo>
                  <a:lnTo>
                    <a:pt x="1488934" y="1235497"/>
                  </a:lnTo>
                  <a:lnTo>
                    <a:pt x="1494329" y="1235497"/>
                  </a:lnTo>
                  <a:lnTo>
                    <a:pt x="1494329" y="1257076"/>
                  </a:lnTo>
                  <a:close/>
                </a:path>
                <a:path w="5039995" h="1857375">
                  <a:moveTo>
                    <a:pt x="1515907" y="1262471"/>
                  </a:moveTo>
                  <a:lnTo>
                    <a:pt x="1467355" y="1262471"/>
                  </a:lnTo>
                  <a:lnTo>
                    <a:pt x="1467355" y="1257076"/>
                  </a:lnTo>
                  <a:lnTo>
                    <a:pt x="1515907" y="1257076"/>
                  </a:lnTo>
                  <a:lnTo>
                    <a:pt x="1515907" y="1262471"/>
                  </a:lnTo>
                  <a:close/>
                </a:path>
                <a:path w="5039995" h="1857375">
                  <a:moveTo>
                    <a:pt x="1494329" y="1284049"/>
                  </a:moveTo>
                  <a:lnTo>
                    <a:pt x="1488934" y="1284049"/>
                  </a:lnTo>
                  <a:lnTo>
                    <a:pt x="1488934" y="1262471"/>
                  </a:lnTo>
                  <a:lnTo>
                    <a:pt x="1494329" y="1262471"/>
                  </a:lnTo>
                  <a:lnTo>
                    <a:pt x="1494329" y="1284049"/>
                  </a:lnTo>
                  <a:close/>
                </a:path>
                <a:path w="5039995" h="1857375">
                  <a:moveTo>
                    <a:pt x="1265054" y="1257076"/>
                  </a:moveTo>
                  <a:lnTo>
                    <a:pt x="1259660" y="1257076"/>
                  </a:lnTo>
                  <a:lnTo>
                    <a:pt x="1259660" y="1235497"/>
                  </a:lnTo>
                  <a:lnTo>
                    <a:pt x="1265054" y="1235497"/>
                  </a:lnTo>
                  <a:lnTo>
                    <a:pt x="1265054" y="1257076"/>
                  </a:lnTo>
                  <a:close/>
                </a:path>
                <a:path w="5039995" h="1857375">
                  <a:moveTo>
                    <a:pt x="1286633" y="1262471"/>
                  </a:moveTo>
                  <a:lnTo>
                    <a:pt x="1238081" y="1262471"/>
                  </a:lnTo>
                  <a:lnTo>
                    <a:pt x="1238081" y="1257076"/>
                  </a:lnTo>
                  <a:lnTo>
                    <a:pt x="1286633" y="1257076"/>
                  </a:lnTo>
                  <a:lnTo>
                    <a:pt x="1286633" y="1262471"/>
                  </a:lnTo>
                  <a:close/>
                </a:path>
                <a:path w="5039995" h="1857375">
                  <a:moveTo>
                    <a:pt x="1265054" y="1284049"/>
                  </a:moveTo>
                  <a:lnTo>
                    <a:pt x="1259660" y="1284049"/>
                  </a:lnTo>
                  <a:lnTo>
                    <a:pt x="1259660" y="1262471"/>
                  </a:lnTo>
                  <a:lnTo>
                    <a:pt x="1265054" y="1262471"/>
                  </a:lnTo>
                  <a:lnTo>
                    <a:pt x="1265054" y="1284049"/>
                  </a:lnTo>
                  <a:close/>
                </a:path>
                <a:path w="5039995" h="1857375">
                  <a:moveTo>
                    <a:pt x="1838240" y="1371713"/>
                  </a:moveTo>
                  <a:lnTo>
                    <a:pt x="1832846" y="1371713"/>
                  </a:lnTo>
                  <a:lnTo>
                    <a:pt x="1832846" y="1350134"/>
                  </a:lnTo>
                  <a:lnTo>
                    <a:pt x="1838240" y="1350134"/>
                  </a:lnTo>
                  <a:lnTo>
                    <a:pt x="1838240" y="1371713"/>
                  </a:lnTo>
                  <a:close/>
                </a:path>
                <a:path w="5039995" h="1857375">
                  <a:moveTo>
                    <a:pt x="1859819" y="1377108"/>
                  </a:moveTo>
                  <a:lnTo>
                    <a:pt x="1811267" y="1377108"/>
                  </a:lnTo>
                  <a:lnTo>
                    <a:pt x="1811267" y="1371713"/>
                  </a:lnTo>
                  <a:lnTo>
                    <a:pt x="1859819" y="1371713"/>
                  </a:lnTo>
                  <a:lnTo>
                    <a:pt x="1859819" y="1377108"/>
                  </a:lnTo>
                  <a:close/>
                </a:path>
                <a:path w="5039995" h="1857375">
                  <a:moveTo>
                    <a:pt x="1838240" y="1398686"/>
                  </a:moveTo>
                  <a:lnTo>
                    <a:pt x="1832846" y="1398686"/>
                  </a:lnTo>
                  <a:lnTo>
                    <a:pt x="1832846" y="1377108"/>
                  </a:lnTo>
                  <a:lnTo>
                    <a:pt x="1838240" y="1377108"/>
                  </a:lnTo>
                  <a:lnTo>
                    <a:pt x="1838240" y="1398686"/>
                  </a:lnTo>
                  <a:close/>
                </a:path>
                <a:path w="5039995" h="1857375">
                  <a:moveTo>
                    <a:pt x="1608966" y="1371713"/>
                  </a:moveTo>
                  <a:lnTo>
                    <a:pt x="1603571" y="1371713"/>
                  </a:lnTo>
                  <a:lnTo>
                    <a:pt x="1603571" y="1350134"/>
                  </a:lnTo>
                  <a:lnTo>
                    <a:pt x="1608966" y="1350134"/>
                  </a:lnTo>
                  <a:lnTo>
                    <a:pt x="1608966" y="1371713"/>
                  </a:lnTo>
                  <a:close/>
                </a:path>
                <a:path w="5039995" h="1857375">
                  <a:moveTo>
                    <a:pt x="1630545" y="1377108"/>
                  </a:moveTo>
                  <a:lnTo>
                    <a:pt x="1581992" y="1377108"/>
                  </a:lnTo>
                  <a:lnTo>
                    <a:pt x="1581992" y="1371713"/>
                  </a:lnTo>
                  <a:lnTo>
                    <a:pt x="1630545" y="1371713"/>
                  </a:lnTo>
                  <a:lnTo>
                    <a:pt x="1630545" y="1377108"/>
                  </a:lnTo>
                  <a:close/>
                </a:path>
                <a:path w="5039995" h="1857375">
                  <a:moveTo>
                    <a:pt x="1608966" y="1398686"/>
                  </a:moveTo>
                  <a:lnTo>
                    <a:pt x="1603571" y="1398686"/>
                  </a:lnTo>
                  <a:lnTo>
                    <a:pt x="1603571" y="1377108"/>
                  </a:lnTo>
                  <a:lnTo>
                    <a:pt x="1608966" y="1377108"/>
                  </a:lnTo>
                  <a:lnTo>
                    <a:pt x="1608966" y="1398686"/>
                  </a:lnTo>
                  <a:close/>
                </a:path>
                <a:path w="5039995" h="1857375">
                  <a:moveTo>
                    <a:pt x="1379691" y="1371713"/>
                  </a:moveTo>
                  <a:lnTo>
                    <a:pt x="1374297" y="1371713"/>
                  </a:lnTo>
                  <a:lnTo>
                    <a:pt x="1374297" y="1350134"/>
                  </a:lnTo>
                  <a:lnTo>
                    <a:pt x="1379691" y="1350134"/>
                  </a:lnTo>
                  <a:lnTo>
                    <a:pt x="1379691" y="1371713"/>
                  </a:lnTo>
                  <a:close/>
                </a:path>
                <a:path w="5039995" h="1857375">
                  <a:moveTo>
                    <a:pt x="1401270" y="1377108"/>
                  </a:moveTo>
                  <a:lnTo>
                    <a:pt x="1352718" y="1377108"/>
                  </a:lnTo>
                  <a:lnTo>
                    <a:pt x="1352718" y="1371713"/>
                  </a:lnTo>
                  <a:lnTo>
                    <a:pt x="1401270" y="1371713"/>
                  </a:lnTo>
                  <a:lnTo>
                    <a:pt x="1401270" y="1377108"/>
                  </a:lnTo>
                  <a:close/>
                </a:path>
                <a:path w="5039995" h="1857375">
                  <a:moveTo>
                    <a:pt x="1379691" y="1398686"/>
                  </a:moveTo>
                  <a:lnTo>
                    <a:pt x="1374297" y="1398686"/>
                  </a:lnTo>
                  <a:lnTo>
                    <a:pt x="1374297" y="1377108"/>
                  </a:lnTo>
                  <a:lnTo>
                    <a:pt x="1379691" y="1377108"/>
                  </a:lnTo>
                  <a:lnTo>
                    <a:pt x="1379691" y="1398686"/>
                  </a:lnTo>
                  <a:close/>
                </a:path>
                <a:path w="5039995" h="1857375">
                  <a:moveTo>
                    <a:pt x="1951529" y="1486350"/>
                  </a:moveTo>
                  <a:lnTo>
                    <a:pt x="1946134" y="1486350"/>
                  </a:lnTo>
                  <a:lnTo>
                    <a:pt x="1946134" y="1464771"/>
                  </a:lnTo>
                  <a:lnTo>
                    <a:pt x="1951529" y="1464771"/>
                  </a:lnTo>
                  <a:lnTo>
                    <a:pt x="1951529" y="1486350"/>
                  </a:lnTo>
                  <a:close/>
                </a:path>
                <a:path w="5039995" h="1857375">
                  <a:moveTo>
                    <a:pt x="1973108" y="1491745"/>
                  </a:moveTo>
                  <a:lnTo>
                    <a:pt x="1924555" y="1491745"/>
                  </a:lnTo>
                  <a:lnTo>
                    <a:pt x="1924555" y="1486350"/>
                  </a:lnTo>
                  <a:lnTo>
                    <a:pt x="1973108" y="1486350"/>
                  </a:lnTo>
                  <a:lnTo>
                    <a:pt x="1973108" y="1491745"/>
                  </a:lnTo>
                  <a:close/>
                </a:path>
                <a:path w="5039995" h="1857375">
                  <a:moveTo>
                    <a:pt x="1951529" y="1513324"/>
                  </a:moveTo>
                  <a:lnTo>
                    <a:pt x="1946134" y="1513324"/>
                  </a:lnTo>
                  <a:lnTo>
                    <a:pt x="1946134" y="1491745"/>
                  </a:lnTo>
                  <a:lnTo>
                    <a:pt x="1951529" y="1491745"/>
                  </a:lnTo>
                  <a:lnTo>
                    <a:pt x="1951529" y="1513324"/>
                  </a:lnTo>
                  <a:close/>
                </a:path>
                <a:path w="5039995" h="1857375">
                  <a:moveTo>
                    <a:pt x="1723603" y="1486350"/>
                  </a:moveTo>
                  <a:lnTo>
                    <a:pt x="1718208" y="1486350"/>
                  </a:lnTo>
                  <a:lnTo>
                    <a:pt x="1718208" y="1464771"/>
                  </a:lnTo>
                  <a:lnTo>
                    <a:pt x="1723603" y="1464771"/>
                  </a:lnTo>
                  <a:lnTo>
                    <a:pt x="1723603" y="1486350"/>
                  </a:lnTo>
                  <a:close/>
                </a:path>
                <a:path w="5039995" h="1857375">
                  <a:moveTo>
                    <a:pt x="1745182" y="1491745"/>
                  </a:moveTo>
                  <a:lnTo>
                    <a:pt x="1696630" y="1491745"/>
                  </a:lnTo>
                  <a:lnTo>
                    <a:pt x="1696630" y="1486350"/>
                  </a:lnTo>
                  <a:lnTo>
                    <a:pt x="1745182" y="1486350"/>
                  </a:lnTo>
                  <a:lnTo>
                    <a:pt x="1745182" y="1491745"/>
                  </a:lnTo>
                  <a:close/>
                </a:path>
                <a:path w="5039995" h="1857375">
                  <a:moveTo>
                    <a:pt x="1723603" y="1513324"/>
                  </a:moveTo>
                  <a:lnTo>
                    <a:pt x="1718208" y="1513324"/>
                  </a:lnTo>
                  <a:lnTo>
                    <a:pt x="1718208" y="1491745"/>
                  </a:lnTo>
                  <a:lnTo>
                    <a:pt x="1723603" y="1491745"/>
                  </a:lnTo>
                  <a:lnTo>
                    <a:pt x="1723603" y="1513324"/>
                  </a:lnTo>
                  <a:close/>
                </a:path>
                <a:path w="5039995" h="1857375">
                  <a:moveTo>
                    <a:pt x="1494329" y="1486350"/>
                  </a:moveTo>
                  <a:lnTo>
                    <a:pt x="1488934" y="1486350"/>
                  </a:lnTo>
                  <a:lnTo>
                    <a:pt x="1488934" y="1464771"/>
                  </a:lnTo>
                  <a:lnTo>
                    <a:pt x="1494329" y="1464771"/>
                  </a:lnTo>
                  <a:lnTo>
                    <a:pt x="1494329" y="1486350"/>
                  </a:lnTo>
                  <a:close/>
                </a:path>
                <a:path w="5039995" h="1857375">
                  <a:moveTo>
                    <a:pt x="1515907" y="1491745"/>
                  </a:moveTo>
                  <a:lnTo>
                    <a:pt x="1467355" y="1491745"/>
                  </a:lnTo>
                  <a:lnTo>
                    <a:pt x="1467355" y="1486350"/>
                  </a:lnTo>
                  <a:lnTo>
                    <a:pt x="1515907" y="1486350"/>
                  </a:lnTo>
                  <a:lnTo>
                    <a:pt x="1515907" y="1491745"/>
                  </a:lnTo>
                  <a:close/>
                </a:path>
                <a:path w="5039995" h="1857375">
                  <a:moveTo>
                    <a:pt x="1494329" y="1513324"/>
                  </a:moveTo>
                  <a:lnTo>
                    <a:pt x="1488934" y="1513324"/>
                  </a:lnTo>
                  <a:lnTo>
                    <a:pt x="1488934" y="1491745"/>
                  </a:lnTo>
                  <a:lnTo>
                    <a:pt x="1494329" y="1491745"/>
                  </a:lnTo>
                  <a:lnTo>
                    <a:pt x="1494329" y="1513324"/>
                  </a:lnTo>
                  <a:close/>
                </a:path>
                <a:path w="5039995" h="1857375">
                  <a:moveTo>
                    <a:pt x="1838240" y="1600987"/>
                  </a:moveTo>
                  <a:lnTo>
                    <a:pt x="1832846" y="1600987"/>
                  </a:lnTo>
                  <a:lnTo>
                    <a:pt x="1832846" y="1579409"/>
                  </a:lnTo>
                  <a:lnTo>
                    <a:pt x="1838240" y="1579409"/>
                  </a:lnTo>
                  <a:lnTo>
                    <a:pt x="1838240" y="1600987"/>
                  </a:lnTo>
                  <a:close/>
                </a:path>
                <a:path w="5039995" h="1857375">
                  <a:moveTo>
                    <a:pt x="1859819" y="1606382"/>
                  </a:moveTo>
                  <a:lnTo>
                    <a:pt x="1811267" y="1606382"/>
                  </a:lnTo>
                  <a:lnTo>
                    <a:pt x="1811267" y="1600987"/>
                  </a:lnTo>
                  <a:lnTo>
                    <a:pt x="1859819" y="1600987"/>
                  </a:lnTo>
                  <a:lnTo>
                    <a:pt x="1859819" y="1606382"/>
                  </a:lnTo>
                  <a:close/>
                </a:path>
                <a:path w="5039995" h="1857375">
                  <a:moveTo>
                    <a:pt x="1838240" y="1627961"/>
                  </a:moveTo>
                  <a:lnTo>
                    <a:pt x="1832846" y="1627961"/>
                  </a:lnTo>
                  <a:lnTo>
                    <a:pt x="1832846" y="1606382"/>
                  </a:lnTo>
                  <a:lnTo>
                    <a:pt x="1838240" y="1606382"/>
                  </a:lnTo>
                  <a:lnTo>
                    <a:pt x="1838240" y="1627961"/>
                  </a:lnTo>
                  <a:close/>
                </a:path>
                <a:path w="5039995" h="1857375">
                  <a:moveTo>
                    <a:pt x="1951529" y="1715625"/>
                  </a:moveTo>
                  <a:lnTo>
                    <a:pt x="1946134" y="1715625"/>
                  </a:lnTo>
                  <a:lnTo>
                    <a:pt x="1946134" y="1694046"/>
                  </a:lnTo>
                  <a:lnTo>
                    <a:pt x="1951529" y="1694046"/>
                  </a:lnTo>
                  <a:lnTo>
                    <a:pt x="1951529" y="1715625"/>
                  </a:lnTo>
                  <a:close/>
                </a:path>
                <a:path w="5039995" h="1857375">
                  <a:moveTo>
                    <a:pt x="1973108" y="1721019"/>
                  </a:moveTo>
                  <a:lnTo>
                    <a:pt x="1924555" y="1721019"/>
                  </a:lnTo>
                  <a:lnTo>
                    <a:pt x="1924555" y="1715625"/>
                  </a:lnTo>
                  <a:lnTo>
                    <a:pt x="1973108" y="1715625"/>
                  </a:lnTo>
                  <a:lnTo>
                    <a:pt x="1973108" y="1721019"/>
                  </a:lnTo>
                  <a:close/>
                </a:path>
                <a:path w="5039995" h="1857375">
                  <a:moveTo>
                    <a:pt x="1951529" y="1742598"/>
                  </a:moveTo>
                  <a:lnTo>
                    <a:pt x="1946134" y="1742598"/>
                  </a:lnTo>
                  <a:lnTo>
                    <a:pt x="1946134" y="1721019"/>
                  </a:lnTo>
                  <a:lnTo>
                    <a:pt x="1951529" y="1721019"/>
                  </a:lnTo>
                  <a:lnTo>
                    <a:pt x="1951529" y="1742598"/>
                  </a:lnTo>
                  <a:close/>
                </a:path>
                <a:path w="5039995" h="1857375">
                  <a:moveTo>
                    <a:pt x="942722" y="2810"/>
                  </a:moveTo>
                  <a:lnTo>
                    <a:pt x="894169" y="2810"/>
                  </a:lnTo>
                  <a:lnTo>
                    <a:pt x="894169" y="0"/>
                  </a:lnTo>
                  <a:lnTo>
                    <a:pt x="942722" y="0"/>
                  </a:lnTo>
                  <a:lnTo>
                    <a:pt x="942722" y="2810"/>
                  </a:lnTo>
                  <a:close/>
                </a:path>
                <a:path w="5039995" h="1857375">
                  <a:moveTo>
                    <a:pt x="921143" y="24389"/>
                  </a:moveTo>
                  <a:lnTo>
                    <a:pt x="915748" y="24389"/>
                  </a:lnTo>
                  <a:lnTo>
                    <a:pt x="915748" y="2810"/>
                  </a:lnTo>
                  <a:lnTo>
                    <a:pt x="921143" y="2810"/>
                  </a:lnTo>
                  <a:lnTo>
                    <a:pt x="921143" y="24389"/>
                  </a:lnTo>
                  <a:close/>
                </a:path>
                <a:path w="5039995" h="1857375">
                  <a:moveTo>
                    <a:pt x="713447" y="2810"/>
                  </a:moveTo>
                  <a:lnTo>
                    <a:pt x="664895" y="2810"/>
                  </a:lnTo>
                  <a:lnTo>
                    <a:pt x="664895" y="0"/>
                  </a:lnTo>
                  <a:lnTo>
                    <a:pt x="713447" y="0"/>
                  </a:lnTo>
                  <a:lnTo>
                    <a:pt x="713447" y="2810"/>
                  </a:lnTo>
                  <a:close/>
                </a:path>
                <a:path w="5039995" h="1857375">
                  <a:moveTo>
                    <a:pt x="691868" y="24389"/>
                  </a:moveTo>
                  <a:lnTo>
                    <a:pt x="686474" y="24389"/>
                  </a:lnTo>
                  <a:lnTo>
                    <a:pt x="686474" y="2810"/>
                  </a:lnTo>
                  <a:lnTo>
                    <a:pt x="691868" y="2810"/>
                  </a:lnTo>
                  <a:lnTo>
                    <a:pt x="691868" y="24389"/>
                  </a:lnTo>
                  <a:close/>
                </a:path>
                <a:path w="5039995" h="1857375">
                  <a:moveTo>
                    <a:pt x="484173" y="2810"/>
                  </a:moveTo>
                  <a:lnTo>
                    <a:pt x="435621" y="2810"/>
                  </a:lnTo>
                  <a:lnTo>
                    <a:pt x="435621" y="0"/>
                  </a:lnTo>
                  <a:lnTo>
                    <a:pt x="484173" y="0"/>
                  </a:lnTo>
                  <a:lnTo>
                    <a:pt x="484173" y="2810"/>
                  </a:lnTo>
                  <a:close/>
                </a:path>
                <a:path w="5039995" h="1857375">
                  <a:moveTo>
                    <a:pt x="462594" y="24389"/>
                  </a:moveTo>
                  <a:lnTo>
                    <a:pt x="457199" y="24389"/>
                  </a:lnTo>
                  <a:lnTo>
                    <a:pt x="457199" y="2810"/>
                  </a:lnTo>
                  <a:lnTo>
                    <a:pt x="462594" y="2810"/>
                  </a:lnTo>
                  <a:lnTo>
                    <a:pt x="462594" y="24389"/>
                  </a:lnTo>
                  <a:close/>
                </a:path>
                <a:path w="5039995" h="1857375">
                  <a:moveTo>
                    <a:pt x="1035780" y="112053"/>
                  </a:moveTo>
                  <a:lnTo>
                    <a:pt x="1030385" y="112053"/>
                  </a:lnTo>
                  <a:lnTo>
                    <a:pt x="1030385" y="90474"/>
                  </a:lnTo>
                  <a:lnTo>
                    <a:pt x="1035780" y="90474"/>
                  </a:lnTo>
                  <a:lnTo>
                    <a:pt x="1035780" y="112053"/>
                  </a:lnTo>
                  <a:close/>
                </a:path>
                <a:path w="5039995" h="1857375">
                  <a:moveTo>
                    <a:pt x="1057359" y="117447"/>
                  </a:moveTo>
                  <a:lnTo>
                    <a:pt x="1008807" y="117447"/>
                  </a:lnTo>
                  <a:lnTo>
                    <a:pt x="1008807" y="112053"/>
                  </a:lnTo>
                  <a:lnTo>
                    <a:pt x="1057359" y="112053"/>
                  </a:lnTo>
                  <a:lnTo>
                    <a:pt x="1057359" y="117447"/>
                  </a:lnTo>
                  <a:close/>
                </a:path>
                <a:path w="5039995" h="1857375">
                  <a:moveTo>
                    <a:pt x="1035780" y="139026"/>
                  </a:moveTo>
                  <a:lnTo>
                    <a:pt x="1030385" y="139026"/>
                  </a:lnTo>
                  <a:lnTo>
                    <a:pt x="1030385" y="117447"/>
                  </a:lnTo>
                  <a:lnTo>
                    <a:pt x="1035780" y="117447"/>
                  </a:lnTo>
                  <a:lnTo>
                    <a:pt x="1035780" y="139026"/>
                  </a:lnTo>
                  <a:close/>
                </a:path>
                <a:path w="5039995" h="1857375">
                  <a:moveTo>
                    <a:pt x="806506" y="112053"/>
                  </a:moveTo>
                  <a:lnTo>
                    <a:pt x="801111" y="112053"/>
                  </a:lnTo>
                  <a:lnTo>
                    <a:pt x="801111" y="90474"/>
                  </a:lnTo>
                  <a:lnTo>
                    <a:pt x="806506" y="90474"/>
                  </a:lnTo>
                  <a:lnTo>
                    <a:pt x="806506" y="112053"/>
                  </a:lnTo>
                  <a:close/>
                </a:path>
                <a:path w="5039995" h="1857375">
                  <a:moveTo>
                    <a:pt x="828084" y="117447"/>
                  </a:moveTo>
                  <a:lnTo>
                    <a:pt x="779532" y="117447"/>
                  </a:lnTo>
                  <a:lnTo>
                    <a:pt x="779532" y="112053"/>
                  </a:lnTo>
                  <a:lnTo>
                    <a:pt x="828084" y="112053"/>
                  </a:lnTo>
                  <a:lnTo>
                    <a:pt x="828084" y="117447"/>
                  </a:lnTo>
                  <a:close/>
                </a:path>
                <a:path w="5039995" h="1857375">
                  <a:moveTo>
                    <a:pt x="806506" y="139026"/>
                  </a:moveTo>
                  <a:lnTo>
                    <a:pt x="801111" y="139026"/>
                  </a:lnTo>
                  <a:lnTo>
                    <a:pt x="801111" y="117447"/>
                  </a:lnTo>
                  <a:lnTo>
                    <a:pt x="806506" y="117447"/>
                  </a:lnTo>
                  <a:lnTo>
                    <a:pt x="806506" y="139026"/>
                  </a:lnTo>
                  <a:close/>
                </a:path>
                <a:path w="5039995" h="1857375">
                  <a:moveTo>
                    <a:pt x="577231" y="112053"/>
                  </a:moveTo>
                  <a:lnTo>
                    <a:pt x="571837" y="112053"/>
                  </a:lnTo>
                  <a:lnTo>
                    <a:pt x="571837" y="90474"/>
                  </a:lnTo>
                  <a:lnTo>
                    <a:pt x="577231" y="90474"/>
                  </a:lnTo>
                  <a:lnTo>
                    <a:pt x="577231" y="112053"/>
                  </a:lnTo>
                  <a:close/>
                </a:path>
                <a:path w="5039995" h="1857375">
                  <a:moveTo>
                    <a:pt x="598810" y="117447"/>
                  </a:moveTo>
                  <a:lnTo>
                    <a:pt x="550258" y="117447"/>
                  </a:lnTo>
                  <a:lnTo>
                    <a:pt x="550258" y="112053"/>
                  </a:lnTo>
                  <a:lnTo>
                    <a:pt x="598810" y="112053"/>
                  </a:lnTo>
                  <a:lnTo>
                    <a:pt x="598810" y="117447"/>
                  </a:lnTo>
                  <a:close/>
                </a:path>
                <a:path w="5039995" h="1857375">
                  <a:moveTo>
                    <a:pt x="577231" y="139026"/>
                  </a:moveTo>
                  <a:lnTo>
                    <a:pt x="571837" y="139026"/>
                  </a:lnTo>
                  <a:lnTo>
                    <a:pt x="571837" y="117447"/>
                  </a:lnTo>
                  <a:lnTo>
                    <a:pt x="577231" y="117447"/>
                  </a:lnTo>
                  <a:lnTo>
                    <a:pt x="577231" y="139026"/>
                  </a:lnTo>
                  <a:close/>
                </a:path>
                <a:path w="5039995" h="1857375">
                  <a:moveTo>
                    <a:pt x="347957" y="112053"/>
                  </a:moveTo>
                  <a:lnTo>
                    <a:pt x="342562" y="112053"/>
                  </a:lnTo>
                  <a:lnTo>
                    <a:pt x="342562" y="90474"/>
                  </a:lnTo>
                  <a:lnTo>
                    <a:pt x="347957" y="90474"/>
                  </a:lnTo>
                  <a:lnTo>
                    <a:pt x="347957" y="112053"/>
                  </a:lnTo>
                  <a:close/>
                </a:path>
                <a:path w="5039995" h="1857375">
                  <a:moveTo>
                    <a:pt x="369536" y="117447"/>
                  </a:moveTo>
                  <a:lnTo>
                    <a:pt x="320984" y="117447"/>
                  </a:lnTo>
                  <a:lnTo>
                    <a:pt x="320984" y="112053"/>
                  </a:lnTo>
                  <a:lnTo>
                    <a:pt x="369536" y="112053"/>
                  </a:lnTo>
                  <a:lnTo>
                    <a:pt x="369536" y="117447"/>
                  </a:lnTo>
                  <a:close/>
                </a:path>
                <a:path w="5039995" h="1857375">
                  <a:moveTo>
                    <a:pt x="347957" y="139026"/>
                  </a:moveTo>
                  <a:lnTo>
                    <a:pt x="342562" y="139026"/>
                  </a:lnTo>
                  <a:lnTo>
                    <a:pt x="342562" y="117447"/>
                  </a:lnTo>
                  <a:lnTo>
                    <a:pt x="347957" y="117447"/>
                  </a:lnTo>
                  <a:lnTo>
                    <a:pt x="347957" y="139026"/>
                  </a:lnTo>
                  <a:close/>
                </a:path>
                <a:path w="5039995" h="1857375">
                  <a:moveTo>
                    <a:pt x="921143" y="226690"/>
                  </a:moveTo>
                  <a:lnTo>
                    <a:pt x="915748" y="226690"/>
                  </a:lnTo>
                  <a:lnTo>
                    <a:pt x="915748" y="205111"/>
                  </a:lnTo>
                  <a:lnTo>
                    <a:pt x="921143" y="205111"/>
                  </a:lnTo>
                  <a:lnTo>
                    <a:pt x="921143" y="226690"/>
                  </a:lnTo>
                  <a:close/>
                </a:path>
                <a:path w="5039995" h="1857375">
                  <a:moveTo>
                    <a:pt x="942722" y="232085"/>
                  </a:moveTo>
                  <a:lnTo>
                    <a:pt x="894169" y="232085"/>
                  </a:lnTo>
                  <a:lnTo>
                    <a:pt x="894169" y="226690"/>
                  </a:lnTo>
                  <a:lnTo>
                    <a:pt x="942722" y="226690"/>
                  </a:lnTo>
                  <a:lnTo>
                    <a:pt x="942722" y="232085"/>
                  </a:lnTo>
                  <a:close/>
                </a:path>
                <a:path w="5039995" h="1857375">
                  <a:moveTo>
                    <a:pt x="921143" y="253663"/>
                  </a:moveTo>
                  <a:lnTo>
                    <a:pt x="915748" y="253663"/>
                  </a:lnTo>
                  <a:lnTo>
                    <a:pt x="915748" y="232085"/>
                  </a:lnTo>
                  <a:lnTo>
                    <a:pt x="921143" y="232085"/>
                  </a:lnTo>
                  <a:lnTo>
                    <a:pt x="921143" y="253663"/>
                  </a:lnTo>
                  <a:close/>
                </a:path>
                <a:path w="5039995" h="1857375">
                  <a:moveTo>
                    <a:pt x="691868" y="226690"/>
                  </a:moveTo>
                  <a:lnTo>
                    <a:pt x="686474" y="226690"/>
                  </a:lnTo>
                  <a:lnTo>
                    <a:pt x="686474" y="205111"/>
                  </a:lnTo>
                  <a:lnTo>
                    <a:pt x="691868" y="205111"/>
                  </a:lnTo>
                  <a:lnTo>
                    <a:pt x="691868" y="226690"/>
                  </a:lnTo>
                  <a:close/>
                </a:path>
                <a:path w="5039995" h="1857375">
                  <a:moveTo>
                    <a:pt x="713447" y="232085"/>
                  </a:moveTo>
                  <a:lnTo>
                    <a:pt x="664895" y="232085"/>
                  </a:lnTo>
                  <a:lnTo>
                    <a:pt x="664895" y="226690"/>
                  </a:lnTo>
                  <a:lnTo>
                    <a:pt x="713447" y="226690"/>
                  </a:lnTo>
                  <a:lnTo>
                    <a:pt x="713447" y="232085"/>
                  </a:lnTo>
                  <a:close/>
                </a:path>
                <a:path w="5039995" h="1857375">
                  <a:moveTo>
                    <a:pt x="691868" y="253663"/>
                  </a:moveTo>
                  <a:lnTo>
                    <a:pt x="686474" y="253663"/>
                  </a:lnTo>
                  <a:lnTo>
                    <a:pt x="686474" y="232085"/>
                  </a:lnTo>
                  <a:lnTo>
                    <a:pt x="691868" y="232085"/>
                  </a:lnTo>
                  <a:lnTo>
                    <a:pt x="691868" y="253663"/>
                  </a:lnTo>
                  <a:close/>
                </a:path>
                <a:path w="5039995" h="1857375">
                  <a:moveTo>
                    <a:pt x="462594" y="226690"/>
                  </a:moveTo>
                  <a:lnTo>
                    <a:pt x="457199" y="226690"/>
                  </a:lnTo>
                  <a:lnTo>
                    <a:pt x="457199" y="205111"/>
                  </a:lnTo>
                  <a:lnTo>
                    <a:pt x="462594" y="205111"/>
                  </a:lnTo>
                  <a:lnTo>
                    <a:pt x="462594" y="226690"/>
                  </a:lnTo>
                  <a:close/>
                </a:path>
                <a:path w="5039995" h="1857375">
                  <a:moveTo>
                    <a:pt x="484173" y="232085"/>
                  </a:moveTo>
                  <a:lnTo>
                    <a:pt x="435621" y="232085"/>
                  </a:lnTo>
                  <a:lnTo>
                    <a:pt x="435621" y="226690"/>
                  </a:lnTo>
                  <a:lnTo>
                    <a:pt x="484173" y="226690"/>
                  </a:lnTo>
                  <a:lnTo>
                    <a:pt x="484173" y="232085"/>
                  </a:lnTo>
                  <a:close/>
                </a:path>
                <a:path w="5039995" h="1857375">
                  <a:moveTo>
                    <a:pt x="462594" y="253663"/>
                  </a:moveTo>
                  <a:lnTo>
                    <a:pt x="457199" y="253663"/>
                  </a:lnTo>
                  <a:lnTo>
                    <a:pt x="457199" y="232085"/>
                  </a:lnTo>
                  <a:lnTo>
                    <a:pt x="462594" y="232085"/>
                  </a:lnTo>
                  <a:lnTo>
                    <a:pt x="462594" y="253663"/>
                  </a:lnTo>
                  <a:close/>
                </a:path>
                <a:path w="5039995" h="1857375">
                  <a:moveTo>
                    <a:pt x="233320" y="226690"/>
                  </a:moveTo>
                  <a:lnTo>
                    <a:pt x="227925" y="226690"/>
                  </a:lnTo>
                  <a:lnTo>
                    <a:pt x="227925" y="205111"/>
                  </a:lnTo>
                  <a:lnTo>
                    <a:pt x="233320" y="205111"/>
                  </a:lnTo>
                  <a:lnTo>
                    <a:pt x="233320" y="226690"/>
                  </a:lnTo>
                  <a:close/>
                </a:path>
                <a:path w="5039995" h="1857375">
                  <a:moveTo>
                    <a:pt x="254899" y="232085"/>
                  </a:moveTo>
                  <a:lnTo>
                    <a:pt x="206346" y="232085"/>
                  </a:lnTo>
                  <a:lnTo>
                    <a:pt x="206346" y="226690"/>
                  </a:lnTo>
                  <a:lnTo>
                    <a:pt x="254899" y="226690"/>
                  </a:lnTo>
                  <a:lnTo>
                    <a:pt x="254899" y="232085"/>
                  </a:lnTo>
                  <a:close/>
                </a:path>
                <a:path w="5039995" h="1857375">
                  <a:moveTo>
                    <a:pt x="233320" y="253663"/>
                  </a:moveTo>
                  <a:lnTo>
                    <a:pt x="227925" y="253663"/>
                  </a:lnTo>
                  <a:lnTo>
                    <a:pt x="227925" y="232085"/>
                  </a:lnTo>
                  <a:lnTo>
                    <a:pt x="233320" y="232085"/>
                  </a:lnTo>
                  <a:lnTo>
                    <a:pt x="233320" y="253663"/>
                  </a:lnTo>
                  <a:close/>
                </a:path>
                <a:path w="5039995" h="1857375">
                  <a:moveTo>
                    <a:pt x="1035780" y="341327"/>
                  </a:moveTo>
                  <a:lnTo>
                    <a:pt x="1030385" y="341327"/>
                  </a:lnTo>
                  <a:lnTo>
                    <a:pt x="1030385" y="319748"/>
                  </a:lnTo>
                  <a:lnTo>
                    <a:pt x="1035780" y="319748"/>
                  </a:lnTo>
                  <a:lnTo>
                    <a:pt x="1035780" y="341327"/>
                  </a:lnTo>
                  <a:close/>
                </a:path>
                <a:path w="5039995" h="1857375">
                  <a:moveTo>
                    <a:pt x="1057359" y="346722"/>
                  </a:moveTo>
                  <a:lnTo>
                    <a:pt x="1008807" y="346722"/>
                  </a:lnTo>
                  <a:lnTo>
                    <a:pt x="1008807" y="341327"/>
                  </a:lnTo>
                  <a:lnTo>
                    <a:pt x="1057359" y="341327"/>
                  </a:lnTo>
                  <a:lnTo>
                    <a:pt x="1057359" y="346722"/>
                  </a:lnTo>
                  <a:close/>
                </a:path>
                <a:path w="5039995" h="1857375">
                  <a:moveTo>
                    <a:pt x="1035780" y="368301"/>
                  </a:moveTo>
                  <a:lnTo>
                    <a:pt x="1030385" y="368301"/>
                  </a:lnTo>
                  <a:lnTo>
                    <a:pt x="1030385" y="346722"/>
                  </a:lnTo>
                  <a:lnTo>
                    <a:pt x="1035780" y="346722"/>
                  </a:lnTo>
                  <a:lnTo>
                    <a:pt x="1035780" y="368301"/>
                  </a:lnTo>
                  <a:close/>
                </a:path>
                <a:path w="5039995" h="1857375">
                  <a:moveTo>
                    <a:pt x="806506" y="341327"/>
                  </a:moveTo>
                  <a:lnTo>
                    <a:pt x="801111" y="341327"/>
                  </a:lnTo>
                  <a:lnTo>
                    <a:pt x="801111" y="319748"/>
                  </a:lnTo>
                  <a:lnTo>
                    <a:pt x="806506" y="319748"/>
                  </a:lnTo>
                  <a:lnTo>
                    <a:pt x="806506" y="341327"/>
                  </a:lnTo>
                  <a:close/>
                </a:path>
                <a:path w="5039995" h="1857375">
                  <a:moveTo>
                    <a:pt x="828084" y="346722"/>
                  </a:moveTo>
                  <a:lnTo>
                    <a:pt x="779532" y="346722"/>
                  </a:lnTo>
                  <a:lnTo>
                    <a:pt x="779532" y="341327"/>
                  </a:lnTo>
                  <a:lnTo>
                    <a:pt x="828084" y="341327"/>
                  </a:lnTo>
                  <a:lnTo>
                    <a:pt x="828084" y="346722"/>
                  </a:lnTo>
                  <a:close/>
                </a:path>
                <a:path w="5039995" h="1857375">
                  <a:moveTo>
                    <a:pt x="806506" y="368301"/>
                  </a:moveTo>
                  <a:lnTo>
                    <a:pt x="801111" y="368301"/>
                  </a:lnTo>
                  <a:lnTo>
                    <a:pt x="801111" y="346722"/>
                  </a:lnTo>
                  <a:lnTo>
                    <a:pt x="806506" y="346722"/>
                  </a:lnTo>
                  <a:lnTo>
                    <a:pt x="806506" y="368301"/>
                  </a:lnTo>
                  <a:close/>
                </a:path>
                <a:path w="5039995" h="1857375">
                  <a:moveTo>
                    <a:pt x="577231" y="341327"/>
                  </a:moveTo>
                  <a:lnTo>
                    <a:pt x="571837" y="341327"/>
                  </a:lnTo>
                  <a:lnTo>
                    <a:pt x="571837" y="319748"/>
                  </a:lnTo>
                  <a:lnTo>
                    <a:pt x="577231" y="319748"/>
                  </a:lnTo>
                  <a:lnTo>
                    <a:pt x="577231" y="341327"/>
                  </a:lnTo>
                  <a:close/>
                </a:path>
                <a:path w="5039995" h="1857375">
                  <a:moveTo>
                    <a:pt x="598810" y="346722"/>
                  </a:moveTo>
                  <a:lnTo>
                    <a:pt x="550258" y="346722"/>
                  </a:lnTo>
                  <a:lnTo>
                    <a:pt x="550258" y="341327"/>
                  </a:lnTo>
                  <a:lnTo>
                    <a:pt x="598810" y="341327"/>
                  </a:lnTo>
                  <a:lnTo>
                    <a:pt x="598810" y="346722"/>
                  </a:lnTo>
                  <a:close/>
                </a:path>
                <a:path w="5039995" h="1857375">
                  <a:moveTo>
                    <a:pt x="577231" y="368301"/>
                  </a:moveTo>
                  <a:lnTo>
                    <a:pt x="571837" y="368301"/>
                  </a:lnTo>
                  <a:lnTo>
                    <a:pt x="571837" y="346722"/>
                  </a:lnTo>
                  <a:lnTo>
                    <a:pt x="577231" y="346722"/>
                  </a:lnTo>
                  <a:lnTo>
                    <a:pt x="577231" y="368301"/>
                  </a:lnTo>
                  <a:close/>
                </a:path>
                <a:path w="5039995" h="1857375">
                  <a:moveTo>
                    <a:pt x="347957" y="341327"/>
                  </a:moveTo>
                  <a:lnTo>
                    <a:pt x="342562" y="341327"/>
                  </a:lnTo>
                  <a:lnTo>
                    <a:pt x="342562" y="319748"/>
                  </a:lnTo>
                  <a:lnTo>
                    <a:pt x="347957" y="319748"/>
                  </a:lnTo>
                  <a:lnTo>
                    <a:pt x="347957" y="341327"/>
                  </a:lnTo>
                  <a:close/>
                </a:path>
                <a:path w="5039995" h="1857375">
                  <a:moveTo>
                    <a:pt x="369536" y="346722"/>
                  </a:moveTo>
                  <a:lnTo>
                    <a:pt x="320984" y="346722"/>
                  </a:lnTo>
                  <a:lnTo>
                    <a:pt x="320984" y="341327"/>
                  </a:lnTo>
                  <a:lnTo>
                    <a:pt x="369536" y="341327"/>
                  </a:lnTo>
                  <a:lnTo>
                    <a:pt x="369536" y="346722"/>
                  </a:lnTo>
                  <a:close/>
                </a:path>
                <a:path w="5039995" h="1857375">
                  <a:moveTo>
                    <a:pt x="347957" y="368301"/>
                  </a:moveTo>
                  <a:lnTo>
                    <a:pt x="342562" y="368301"/>
                  </a:lnTo>
                  <a:lnTo>
                    <a:pt x="342562" y="346722"/>
                  </a:lnTo>
                  <a:lnTo>
                    <a:pt x="347957" y="346722"/>
                  </a:lnTo>
                  <a:lnTo>
                    <a:pt x="347957" y="368301"/>
                  </a:lnTo>
                  <a:close/>
                </a:path>
                <a:path w="5039995" h="1857375">
                  <a:moveTo>
                    <a:pt x="921143" y="455964"/>
                  </a:moveTo>
                  <a:lnTo>
                    <a:pt x="915748" y="455964"/>
                  </a:lnTo>
                  <a:lnTo>
                    <a:pt x="915748" y="434385"/>
                  </a:lnTo>
                  <a:lnTo>
                    <a:pt x="921143" y="434385"/>
                  </a:lnTo>
                  <a:lnTo>
                    <a:pt x="921143" y="455964"/>
                  </a:lnTo>
                  <a:close/>
                </a:path>
                <a:path w="5039995" h="1857375">
                  <a:moveTo>
                    <a:pt x="942722" y="461359"/>
                  </a:moveTo>
                  <a:lnTo>
                    <a:pt x="894169" y="461359"/>
                  </a:lnTo>
                  <a:lnTo>
                    <a:pt x="894169" y="455964"/>
                  </a:lnTo>
                  <a:lnTo>
                    <a:pt x="942722" y="455964"/>
                  </a:lnTo>
                  <a:lnTo>
                    <a:pt x="942722" y="461359"/>
                  </a:lnTo>
                  <a:close/>
                </a:path>
                <a:path w="5039995" h="1857375">
                  <a:moveTo>
                    <a:pt x="921143" y="482938"/>
                  </a:moveTo>
                  <a:lnTo>
                    <a:pt x="915748" y="482938"/>
                  </a:lnTo>
                  <a:lnTo>
                    <a:pt x="915748" y="461359"/>
                  </a:lnTo>
                  <a:lnTo>
                    <a:pt x="921143" y="461359"/>
                  </a:lnTo>
                  <a:lnTo>
                    <a:pt x="921143" y="482938"/>
                  </a:lnTo>
                  <a:close/>
                </a:path>
                <a:path w="5039995" h="1857375">
                  <a:moveTo>
                    <a:pt x="691868" y="455964"/>
                  </a:moveTo>
                  <a:lnTo>
                    <a:pt x="686474" y="455964"/>
                  </a:lnTo>
                  <a:lnTo>
                    <a:pt x="686474" y="434385"/>
                  </a:lnTo>
                  <a:lnTo>
                    <a:pt x="691868" y="434385"/>
                  </a:lnTo>
                  <a:lnTo>
                    <a:pt x="691868" y="455964"/>
                  </a:lnTo>
                  <a:close/>
                </a:path>
                <a:path w="5039995" h="1857375">
                  <a:moveTo>
                    <a:pt x="713447" y="461359"/>
                  </a:moveTo>
                  <a:lnTo>
                    <a:pt x="664895" y="461359"/>
                  </a:lnTo>
                  <a:lnTo>
                    <a:pt x="664895" y="455964"/>
                  </a:lnTo>
                  <a:lnTo>
                    <a:pt x="713447" y="455964"/>
                  </a:lnTo>
                  <a:lnTo>
                    <a:pt x="713447" y="461359"/>
                  </a:lnTo>
                  <a:close/>
                </a:path>
                <a:path w="5039995" h="1857375">
                  <a:moveTo>
                    <a:pt x="691868" y="482938"/>
                  </a:moveTo>
                  <a:lnTo>
                    <a:pt x="686474" y="482938"/>
                  </a:lnTo>
                  <a:lnTo>
                    <a:pt x="686474" y="461359"/>
                  </a:lnTo>
                  <a:lnTo>
                    <a:pt x="691868" y="461359"/>
                  </a:lnTo>
                  <a:lnTo>
                    <a:pt x="691868" y="482938"/>
                  </a:lnTo>
                  <a:close/>
                </a:path>
                <a:path w="5039995" h="1857375">
                  <a:moveTo>
                    <a:pt x="462594" y="455964"/>
                  </a:moveTo>
                  <a:lnTo>
                    <a:pt x="457199" y="455964"/>
                  </a:lnTo>
                  <a:lnTo>
                    <a:pt x="457199" y="434385"/>
                  </a:lnTo>
                  <a:lnTo>
                    <a:pt x="462594" y="434385"/>
                  </a:lnTo>
                  <a:lnTo>
                    <a:pt x="462594" y="455964"/>
                  </a:lnTo>
                  <a:close/>
                </a:path>
                <a:path w="5039995" h="1857375">
                  <a:moveTo>
                    <a:pt x="484173" y="461359"/>
                  </a:moveTo>
                  <a:lnTo>
                    <a:pt x="435621" y="461359"/>
                  </a:lnTo>
                  <a:lnTo>
                    <a:pt x="435621" y="455964"/>
                  </a:lnTo>
                  <a:lnTo>
                    <a:pt x="484173" y="455964"/>
                  </a:lnTo>
                  <a:lnTo>
                    <a:pt x="484173" y="461359"/>
                  </a:lnTo>
                  <a:close/>
                </a:path>
                <a:path w="5039995" h="1857375">
                  <a:moveTo>
                    <a:pt x="462594" y="482938"/>
                  </a:moveTo>
                  <a:lnTo>
                    <a:pt x="457199" y="482938"/>
                  </a:lnTo>
                  <a:lnTo>
                    <a:pt x="457199" y="461359"/>
                  </a:lnTo>
                  <a:lnTo>
                    <a:pt x="462594" y="461359"/>
                  </a:lnTo>
                  <a:lnTo>
                    <a:pt x="462594" y="482938"/>
                  </a:lnTo>
                  <a:close/>
                </a:path>
                <a:path w="5039995" h="1857375">
                  <a:moveTo>
                    <a:pt x="233320" y="455964"/>
                  </a:moveTo>
                  <a:lnTo>
                    <a:pt x="227925" y="455964"/>
                  </a:lnTo>
                  <a:lnTo>
                    <a:pt x="227925" y="434385"/>
                  </a:lnTo>
                  <a:lnTo>
                    <a:pt x="233320" y="434385"/>
                  </a:lnTo>
                  <a:lnTo>
                    <a:pt x="233320" y="455964"/>
                  </a:lnTo>
                  <a:close/>
                </a:path>
                <a:path w="5039995" h="1857375">
                  <a:moveTo>
                    <a:pt x="254899" y="461359"/>
                  </a:moveTo>
                  <a:lnTo>
                    <a:pt x="206346" y="461359"/>
                  </a:lnTo>
                  <a:lnTo>
                    <a:pt x="206346" y="455964"/>
                  </a:lnTo>
                  <a:lnTo>
                    <a:pt x="254899" y="455964"/>
                  </a:lnTo>
                  <a:lnTo>
                    <a:pt x="254899" y="461359"/>
                  </a:lnTo>
                  <a:close/>
                </a:path>
                <a:path w="5039995" h="1857375">
                  <a:moveTo>
                    <a:pt x="233320" y="482938"/>
                  </a:moveTo>
                  <a:lnTo>
                    <a:pt x="227925" y="482938"/>
                  </a:lnTo>
                  <a:lnTo>
                    <a:pt x="227925" y="461359"/>
                  </a:lnTo>
                  <a:lnTo>
                    <a:pt x="233320" y="461359"/>
                  </a:lnTo>
                  <a:lnTo>
                    <a:pt x="233320" y="482938"/>
                  </a:lnTo>
                  <a:close/>
                </a:path>
                <a:path w="5039995" h="1857375">
                  <a:moveTo>
                    <a:pt x="1035780" y="570601"/>
                  </a:moveTo>
                  <a:lnTo>
                    <a:pt x="1030385" y="570601"/>
                  </a:lnTo>
                  <a:lnTo>
                    <a:pt x="1030385" y="549023"/>
                  </a:lnTo>
                  <a:lnTo>
                    <a:pt x="1035780" y="549023"/>
                  </a:lnTo>
                  <a:lnTo>
                    <a:pt x="1035780" y="570601"/>
                  </a:lnTo>
                  <a:close/>
                </a:path>
                <a:path w="5039995" h="1857375">
                  <a:moveTo>
                    <a:pt x="1057359" y="575996"/>
                  </a:moveTo>
                  <a:lnTo>
                    <a:pt x="1008807" y="575996"/>
                  </a:lnTo>
                  <a:lnTo>
                    <a:pt x="1008807" y="570601"/>
                  </a:lnTo>
                  <a:lnTo>
                    <a:pt x="1057359" y="570601"/>
                  </a:lnTo>
                  <a:lnTo>
                    <a:pt x="1057359" y="575996"/>
                  </a:lnTo>
                  <a:close/>
                </a:path>
                <a:path w="5039995" h="1857375">
                  <a:moveTo>
                    <a:pt x="1035780" y="597575"/>
                  </a:moveTo>
                  <a:lnTo>
                    <a:pt x="1030385" y="597575"/>
                  </a:lnTo>
                  <a:lnTo>
                    <a:pt x="1030385" y="575996"/>
                  </a:lnTo>
                  <a:lnTo>
                    <a:pt x="1035780" y="575996"/>
                  </a:lnTo>
                  <a:lnTo>
                    <a:pt x="1035780" y="597575"/>
                  </a:lnTo>
                  <a:close/>
                </a:path>
                <a:path w="5039995" h="1857375">
                  <a:moveTo>
                    <a:pt x="806506" y="570601"/>
                  </a:moveTo>
                  <a:lnTo>
                    <a:pt x="801111" y="570601"/>
                  </a:lnTo>
                  <a:lnTo>
                    <a:pt x="801111" y="549023"/>
                  </a:lnTo>
                  <a:lnTo>
                    <a:pt x="806506" y="549023"/>
                  </a:lnTo>
                  <a:lnTo>
                    <a:pt x="806506" y="570601"/>
                  </a:lnTo>
                  <a:close/>
                </a:path>
                <a:path w="5039995" h="1857375">
                  <a:moveTo>
                    <a:pt x="828084" y="575996"/>
                  </a:moveTo>
                  <a:lnTo>
                    <a:pt x="779532" y="575996"/>
                  </a:lnTo>
                  <a:lnTo>
                    <a:pt x="779532" y="570601"/>
                  </a:lnTo>
                  <a:lnTo>
                    <a:pt x="828084" y="570601"/>
                  </a:lnTo>
                  <a:lnTo>
                    <a:pt x="828084" y="575996"/>
                  </a:lnTo>
                  <a:close/>
                </a:path>
                <a:path w="5039995" h="1857375">
                  <a:moveTo>
                    <a:pt x="806506" y="597575"/>
                  </a:moveTo>
                  <a:lnTo>
                    <a:pt x="801111" y="597575"/>
                  </a:lnTo>
                  <a:lnTo>
                    <a:pt x="801111" y="575996"/>
                  </a:lnTo>
                  <a:lnTo>
                    <a:pt x="806506" y="575996"/>
                  </a:lnTo>
                  <a:lnTo>
                    <a:pt x="806506" y="597575"/>
                  </a:lnTo>
                  <a:close/>
                </a:path>
                <a:path w="5039995" h="1857375">
                  <a:moveTo>
                    <a:pt x="577231" y="570601"/>
                  </a:moveTo>
                  <a:lnTo>
                    <a:pt x="571837" y="570601"/>
                  </a:lnTo>
                  <a:lnTo>
                    <a:pt x="571837" y="549023"/>
                  </a:lnTo>
                  <a:lnTo>
                    <a:pt x="577231" y="549023"/>
                  </a:lnTo>
                  <a:lnTo>
                    <a:pt x="577231" y="570601"/>
                  </a:lnTo>
                  <a:close/>
                </a:path>
                <a:path w="5039995" h="1857375">
                  <a:moveTo>
                    <a:pt x="598810" y="575996"/>
                  </a:moveTo>
                  <a:lnTo>
                    <a:pt x="550258" y="575996"/>
                  </a:lnTo>
                  <a:lnTo>
                    <a:pt x="550258" y="570601"/>
                  </a:lnTo>
                  <a:lnTo>
                    <a:pt x="598810" y="570601"/>
                  </a:lnTo>
                  <a:lnTo>
                    <a:pt x="598810" y="575996"/>
                  </a:lnTo>
                  <a:close/>
                </a:path>
                <a:path w="5039995" h="1857375">
                  <a:moveTo>
                    <a:pt x="577231" y="597575"/>
                  </a:moveTo>
                  <a:lnTo>
                    <a:pt x="571837" y="597575"/>
                  </a:lnTo>
                  <a:lnTo>
                    <a:pt x="571837" y="575996"/>
                  </a:lnTo>
                  <a:lnTo>
                    <a:pt x="577231" y="575996"/>
                  </a:lnTo>
                  <a:lnTo>
                    <a:pt x="577231" y="597575"/>
                  </a:lnTo>
                  <a:close/>
                </a:path>
                <a:path w="5039995" h="1857375">
                  <a:moveTo>
                    <a:pt x="347957" y="570601"/>
                  </a:moveTo>
                  <a:lnTo>
                    <a:pt x="342562" y="570601"/>
                  </a:lnTo>
                  <a:lnTo>
                    <a:pt x="342562" y="549023"/>
                  </a:lnTo>
                  <a:lnTo>
                    <a:pt x="347957" y="549023"/>
                  </a:lnTo>
                  <a:lnTo>
                    <a:pt x="347957" y="570601"/>
                  </a:lnTo>
                  <a:close/>
                </a:path>
                <a:path w="5039995" h="1857375">
                  <a:moveTo>
                    <a:pt x="369536" y="575996"/>
                  </a:moveTo>
                  <a:lnTo>
                    <a:pt x="320984" y="575996"/>
                  </a:lnTo>
                  <a:lnTo>
                    <a:pt x="320984" y="570601"/>
                  </a:lnTo>
                  <a:lnTo>
                    <a:pt x="369536" y="570601"/>
                  </a:lnTo>
                  <a:lnTo>
                    <a:pt x="369536" y="575996"/>
                  </a:lnTo>
                  <a:close/>
                </a:path>
                <a:path w="5039995" h="1857375">
                  <a:moveTo>
                    <a:pt x="347957" y="597575"/>
                  </a:moveTo>
                  <a:lnTo>
                    <a:pt x="342562" y="597575"/>
                  </a:lnTo>
                  <a:lnTo>
                    <a:pt x="342562" y="575996"/>
                  </a:lnTo>
                  <a:lnTo>
                    <a:pt x="347957" y="575996"/>
                  </a:lnTo>
                  <a:lnTo>
                    <a:pt x="347957" y="597575"/>
                  </a:lnTo>
                  <a:close/>
                </a:path>
                <a:path w="5039995" h="1857375">
                  <a:moveTo>
                    <a:pt x="921143" y="685239"/>
                  </a:moveTo>
                  <a:lnTo>
                    <a:pt x="915748" y="685239"/>
                  </a:lnTo>
                  <a:lnTo>
                    <a:pt x="915748" y="663660"/>
                  </a:lnTo>
                  <a:lnTo>
                    <a:pt x="921143" y="663660"/>
                  </a:lnTo>
                  <a:lnTo>
                    <a:pt x="921143" y="685239"/>
                  </a:lnTo>
                  <a:close/>
                </a:path>
                <a:path w="5039995" h="1857375">
                  <a:moveTo>
                    <a:pt x="942722" y="690633"/>
                  </a:moveTo>
                  <a:lnTo>
                    <a:pt x="894169" y="690633"/>
                  </a:lnTo>
                  <a:lnTo>
                    <a:pt x="894169" y="685239"/>
                  </a:lnTo>
                  <a:lnTo>
                    <a:pt x="942722" y="685239"/>
                  </a:lnTo>
                  <a:lnTo>
                    <a:pt x="942722" y="690633"/>
                  </a:lnTo>
                  <a:close/>
                </a:path>
                <a:path w="5039995" h="1857375">
                  <a:moveTo>
                    <a:pt x="921143" y="712212"/>
                  </a:moveTo>
                  <a:lnTo>
                    <a:pt x="915748" y="712212"/>
                  </a:lnTo>
                  <a:lnTo>
                    <a:pt x="915748" y="690633"/>
                  </a:lnTo>
                  <a:lnTo>
                    <a:pt x="921143" y="690633"/>
                  </a:lnTo>
                  <a:lnTo>
                    <a:pt x="921143" y="712212"/>
                  </a:lnTo>
                  <a:close/>
                </a:path>
                <a:path w="5039995" h="1857375">
                  <a:moveTo>
                    <a:pt x="691868" y="685239"/>
                  </a:moveTo>
                  <a:lnTo>
                    <a:pt x="686474" y="685239"/>
                  </a:lnTo>
                  <a:lnTo>
                    <a:pt x="686474" y="663660"/>
                  </a:lnTo>
                  <a:lnTo>
                    <a:pt x="691868" y="663660"/>
                  </a:lnTo>
                  <a:lnTo>
                    <a:pt x="691868" y="685239"/>
                  </a:lnTo>
                  <a:close/>
                </a:path>
                <a:path w="5039995" h="1857375">
                  <a:moveTo>
                    <a:pt x="713447" y="690633"/>
                  </a:moveTo>
                  <a:lnTo>
                    <a:pt x="664895" y="690633"/>
                  </a:lnTo>
                  <a:lnTo>
                    <a:pt x="664895" y="685239"/>
                  </a:lnTo>
                  <a:lnTo>
                    <a:pt x="713447" y="685239"/>
                  </a:lnTo>
                  <a:lnTo>
                    <a:pt x="713447" y="690633"/>
                  </a:lnTo>
                  <a:close/>
                </a:path>
                <a:path w="5039995" h="1857375">
                  <a:moveTo>
                    <a:pt x="691868" y="712212"/>
                  </a:moveTo>
                  <a:lnTo>
                    <a:pt x="686474" y="712212"/>
                  </a:lnTo>
                  <a:lnTo>
                    <a:pt x="686474" y="690633"/>
                  </a:lnTo>
                  <a:lnTo>
                    <a:pt x="691868" y="690633"/>
                  </a:lnTo>
                  <a:lnTo>
                    <a:pt x="691868" y="712212"/>
                  </a:lnTo>
                  <a:close/>
                </a:path>
                <a:path w="5039995" h="1857375">
                  <a:moveTo>
                    <a:pt x="462594" y="685239"/>
                  </a:moveTo>
                  <a:lnTo>
                    <a:pt x="457199" y="685239"/>
                  </a:lnTo>
                  <a:lnTo>
                    <a:pt x="457199" y="663660"/>
                  </a:lnTo>
                  <a:lnTo>
                    <a:pt x="462594" y="663660"/>
                  </a:lnTo>
                  <a:lnTo>
                    <a:pt x="462594" y="685239"/>
                  </a:lnTo>
                  <a:close/>
                </a:path>
                <a:path w="5039995" h="1857375">
                  <a:moveTo>
                    <a:pt x="484173" y="690633"/>
                  </a:moveTo>
                  <a:lnTo>
                    <a:pt x="435621" y="690633"/>
                  </a:lnTo>
                  <a:lnTo>
                    <a:pt x="435621" y="685239"/>
                  </a:lnTo>
                  <a:lnTo>
                    <a:pt x="484173" y="685239"/>
                  </a:lnTo>
                  <a:lnTo>
                    <a:pt x="484173" y="690633"/>
                  </a:lnTo>
                  <a:close/>
                </a:path>
                <a:path w="5039995" h="1857375">
                  <a:moveTo>
                    <a:pt x="462594" y="712212"/>
                  </a:moveTo>
                  <a:lnTo>
                    <a:pt x="457199" y="712212"/>
                  </a:lnTo>
                  <a:lnTo>
                    <a:pt x="457199" y="690633"/>
                  </a:lnTo>
                  <a:lnTo>
                    <a:pt x="462594" y="690633"/>
                  </a:lnTo>
                  <a:lnTo>
                    <a:pt x="462594" y="712212"/>
                  </a:lnTo>
                  <a:close/>
                </a:path>
                <a:path w="5039995" h="1857375">
                  <a:moveTo>
                    <a:pt x="233320" y="685239"/>
                  </a:moveTo>
                  <a:lnTo>
                    <a:pt x="227925" y="685239"/>
                  </a:lnTo>
                  <a:lnTo>
                    <a:pt x="227925" y="663660"/>
                  </a:lnTo>
                  <a:lnTo>
                    <a:pt x="233320" y="663660"/>
                  </a:lnTo>
                  <a:lnTo>
                    <a:pt x="233320" y="685239"/>
                  </a:lnTo>
                  <a:close/>
                </a:path>
                <a:path w="5039995" h="1857375">
                  <a:moveTo>
                    <a:pt x="254899" y="690633"/>
                  </a:moveTo>
                  <a:lnTo>
                    <a:pt x="206346" y="690633"/>
                  </a:lnTo>
                  <a:lnTo>
                    <a:pt x="206346" y="685239"/>
                  </a:lnTo>
                  <a:lnTo>
                    <a:pt x="254899" y="685239"/>
                  </a:lnTo>
                  <a:lnTo>
                    <a:pt x="254899" y="690633"/>
                  </a:lnTo>
                  <a:close/>
                </a:path>
                <a:path w="5039995" h="1857375">
                  <a:moveTo>
                    <a:pt x="233320" y="712212"/>
                  </a:moveTo>
                  <a:lnTo>
                    <a:pt x="227925" y="712212"/>
                  </a:lnTo>
                  <a:lnTo>
                    <a:pt x="227925" y="690633"/>
                  </a:lnTo>
                  <a:lnTo>
                    <a:pt x="233320" y="690633"/>
                  </a:lnTo>
                  <a:lnTo>
                    <a:pt x="233320" y="712212"/>
                  </a:lnTo>
                  <a:close/>
                </a:path>
                <a:path w="5039995" h="1857375">
                  <a:moveTo>
                    <a:pt x="1035780" y="799876"/>
                  </a:moveTo>
                  <a:lnTo>
                    <a:pt x="1030385" y="799876"/>
                  </a:lnTo>
                  <a:lnTo>
                    <a:pt x="1030385" y="778297"/>
                  </a:lnTo>
                  <a:lnTo>
                    <a:pt x="1035780" y="778297"/>
                  </a:lnTo>
                  <a:lnTo>
                    <a:pt x="1035780" y="799876"/>
                  </a:lnTo>
                  <a:close/>
                </a:path>
                <a:path w="5039995" h="1857375">
                  <a:moveTo>
                    <a:pt x="1057359" y="805270"/>
                  </a:moveTo>
                  <a:lnTo>
                    <a:pt x="1008807" y="805270"/>
                  </a:lnTo>
                  <a:lnTo>
                    <a:pt x="1008807" y="799876"/>
                  </a:lnTo>
                  <a:lnTo>
                    <a:pt x="1057359" y="799876"/>
                  </a:lnTo>
                  <a:lnTo>
                    <a:pt x="1057359" y="805270"/>
                  </a:lnTo>
                  <a:close/>
                </a:path>
                <a:path w="5039995" h="1857375">
                  <a:moveTo>
                    <a:pt x="1035780" y="826849"/>
                  </a:moveTo>
                  <a:lnTo>
                    <a:pt x="1030385" y="826849"/>
                  </a:lnTo>
                  <a:lnTo>
                    <a:pt x="1030385" y="805270"/>
                  </a:lnTo>
                  <a:lnTo>
                    <a:pt x="1035780" y="805270"/>
                  </a:lnTo>
                  <a:lnTo>
                    <a:pt x="1035780" y="826849"/>
                  </a:lnTo>
                  <a:close/>
                </a:path>
                <a:path w="5039995" h="1857375">
                  <a:moveTo>
                    <a:pt x="806506" y="799876"/>
                  </a:moveTo>
                  <a:lnTo>
                    <a:pt x="801111" y="799876"/>
                  </a:lnTo>
                  <a:lnTo>
                    <a:pt x="801111" y="778297"/>
                  </a:lnTo>
                  <a:lnTo>
                    <a:pt x="806506" y="778297"/>
                  </a:lnTo>
                  <a:lnTo>
                    <a:pt x="806506" y="799876"/>
                  </a:lnTo>
                  <a:close/>
                </a:path>
                <a:path w="5039995" h="1857375">
                  <a:moveTo>
                    <a:pt x="828084" y="805270"/>
                  </a:moveTo>
                  <a:lnTo>
                    <a:pt x="779532" y="805270"/>
                  </a:lnTo>
                  <a:lnTo>
                    <a:pt x="779532" y="799876"/>
                  </a:lnTo>
                  <a:lnTo>
                    <a:pt x="828084" y="799876"/>
                  </a:lnTo>
                  <a:lnTo>
                    <a:pt x="828084" y="805270"/>
                  </a:lnTo>
                  <a:close/>
                </a:path>
                <a:path w="5039995" h="1857375">
                  <a:moveTo>
                    <a:pt x="806506" y="826849"/>
                  </a:moveTo>
                  <a:lnTo>
                    <a:pt x="801111" y="826849"/>
                  </a:lnTo>
                  <a:lnTo>
                    <a:pt x="801111" y="805270"/>
                  </a:lnTo>
                  <a:lnTo>
                    <a:pt x="806506" y="805270"/>
                  </a:lnTo>
                  <a:lnTo>
                    <a:pt x="806506" y="826849"/>
                  </a:lnTo>
                  <a:close/>
                </a:path>
                <a:path w="5039995" h="1857375">
                  <a:moveTo>
                    <a:pt x="577231" y="799876"/>
                  </a:moveTo>
                  <a:lnTo>
                    <a:pt x="571837" y="799876"/>
                  </a:lnTo>
                  <a:lnTo>
                    <a:pt x="571837" y="778297"/>
                  </a:lnTo>
                  <a:lnTo>
                    <a:pt x="577231" y="778297"/>
                  </a:lnTo>
                  <a:lnTo>
                    <a:pt x="577231" y="799876"/>
                  </a:lnTo>
                  <a:close/>
                </a:path>
                <a:path w="5039995" h="1857375">
                  <a:moveTo>
                    <a:pt x="598810" y="805270"/>
                  </a:moveTo>
                  <a:lnTo>
                    <a:pt x="550258" y="805270"/>
                  </a:lnTo>
                  <a:lnTo>
                    <a:pt x="550258" y="799876"/>
                  </a:lnTo>
                  <a:lnTo>
                    <a:pt x="598810" y="799876"/>
                  </a:lnTo>
                  <a:lnTo>
                    <a:pt x="598810" y="805270"/>
                  </a:lnTo>
                  <a:close/>
                </a:path>
                <a:path w="5039995" h="1857375">
                  <a:moveTo>
                    <a:pt x="577231" y="826849"/>
                  </a:moveTo>
                  <a:lnTo>
                    <a:pt x="571837" y="826849"/>
                  </a:lnTo>
                  <a:lnTo>
                    <a:pt x="571837" y="805270"/>
                  </a:lnTo>
                  <a:lnTo>
                    <a:pt x="577231" y="805270"/>
                  </a:lnTo>
                  <a:lnTo>
                    <a:pt x="577231" y="826849"/>
                  </a:lnTo>
                  <a:close/>
                </a:path>
                <a:path w="5039995" h="1857375">
                  <a:moveTo>
                    <a:pt x="347957" y="799876"/>
                  </a:moveTo>
                  <a:lnTo>
                    <a:pt x="342562" y="799876"/>
                  </a:lnTo>
                  <a:lnTo>
                    <a:pt x="342562" y="778297"/>
                  </a:lnTo>
                  <a:lnTo>
                    <a:pt x="347957" y="778297"/>
                  </a:lnTo>
                  <a:lnTo>
                    <a:pt x="347957" y="799876"/>
                  </a:lnTo>
                  <a:close/>
                </a:path>
                <a:path w="5039995" h="1857375">
                  <a:moveTo>
                    <a:pt x="369536" y="805270"/>
                  </a:moveTo>
                  <a:lnTo>
                    <a:pt x="320984" y="805270"/>
                  </a:lnTo>
                  <a:lnTo>
                    <a:pt x="320984" y="799876"/>
                  </a:lnTo>
                  <a:lnTo>
                    <a:pt x="369536" y="799876"/>
                  </a:lnTo>
                  <a:lnTo>
                    <a:pt x="369536" y="805270"/>
                  </a:lnTo>
                  <a:close/>
                </a:path>
                <a:path w="5039995" h="1857375">
                  <a:moveTo>
                    <a:pt x="347957" y="826849"/>
                  </a:moveTo>
                  <a:lnTo>
                    <a:pt x="342562" y="826849"/>
                  </a:lnTo>
                  <a:lnTo>
                    <a:pt x="342562" y="805270"/>
                  </a:lnTo>
                  <a:lnTo>
                    <a:pt x="347957" y="805270"/>
                  </a:lnTo>
                  <a:lnTo>
                    <a:pt x="347957" y="826849"/>
                  </a:lnTo>
                  <a:close/>
                </a:path>
                <a:path w="5039995" h="1857375">
                  <a:moveTo>
                    <a:pt x="921143" y="914513"/>
                  </a:moveTo>
                  <a:lnTo>
                    <a:pt x="915748" y="914513"/>
                  </a:lnTo>
                  <a:lnTo>
                    <a:pt x="915748" y="892934"/>
                  </a:lnTo>
                  <a:lnTo>
                    <a:pt x="921143" y="892934"/>
                  </a:lnTo>
                  <a:lnTo>
                    <a:pt x="921143" y="914513"/>
                  </a:lnTo>
                  <a:close/>
                </a:path>
                <a:path w="5039995" h="1857375">
                  <a:moveTo>
                    <a:pt x="942722" y="919908"/>
                  </a:moveTo>
                  <a:lnTo>
                    <a:pt x="894169" y="919908"/>
                  </a:lnTo>
                  <a:lnTo>
                    <a:pt x="894169" y="914513"/>
                  </a:lnTo>
                  <a:lnTo>
                    <a:pt x="942722" y="914513"/>
                  </a:lnTo>
                  <a:lnTo>
                    <a:pt x="942722" y="919908"/>
                  </a:lnTo>
                  <a:close/>
                </a:path>
                <a:path w="5039995" h="1857375">
                  <a:moveTo>
                    <a:pt x="921143" y="941486"/>
                  </a:moveTo>
                  <a:lnTo>
                    <a:pt x="915748" y="941486"/>
                  </a:lnTo>
                  <a:lnTo>
                    <a:pt x="915748" y="919908"/>
                  </a:lnTo>
                  <a:lnTo>
                    <a:pt x="921143" y="919908"/>
                  </a:lnTo>
                  <a:lnTo>
                    <a:pt x="921143" y="941486"/>
                  </a:lnTo>
                  <a:close/>
                </a:path>
                <a:path w="5039995" h="1857375">
                  <a:moveTo>
                    <a:pt x="691868" y="914513"/>
                  </a:moveTo>
                  <a:lnTo>
                    <a:pt x="686474" y="914513"/>
                  </a:lnTo>
                  <a:lnTo>
                    <a:pt x="686474" y="892934"/>
                  </a:lnTo>
                  <a:lnTo>
                    <a:pt x="691868" y="892934"/>
                  </a:lnTo>
                  <a:lnTo>
                    <a:pt x="691868" y="914513"/>
                  </a:lnTo>
                  <a:close/>
                </a:path>
                <a:path w="5039995" h="1857375">
                  <a:moveTo>
                    <a:pt x="713447" y="919908"/>
                  </a:moveTo>
                  <a:lnTo>
                    <a:pt x="664895" y="919908"/>
                  </a:lnTo>
                  <a:lnTo>
                    <a:pt x="664895" y="914513"/>
                  </a:lnTo>
                  <a:lnTo>
                    <a:pt x="713447" y="914513"/>
                  </a:lnTo>
                  <a:lnTo>
                    <a:pt x="713447" y="919908"/>
                  </a:lnTo>
                  <a:close/>
                </a:path>
                <a:path w="5039995" h="1857375">
                  <a:moveTo>
                    <a:pt x="691868" y="941486"/>
                  </a:moveTo>
                  <a:lnTo>
                    <a:pt x="686474" y="941486"/>
                  </a:lnTo>
                  <a:lnTo>
                    <a:pt x="686474" y="919908"/>
                  </a:lnTo>
                  <a:lnTo>
                    <a:pt x="691868" y="919908"/>
                  </a:lnTo>
                  <a:lnTo>
                    <a:pt x="691868" y="941486"/>
                  </a:lnTo>
                  <a:close/>
                </a:path>
                <a:path w="5039995" h="1857375">
                  <a:moveTo>
                    <a:pt x="462594" y="914513"/>
                  </a:moveTo>
                  <a:lnTo>
                    <a:pt x="457199" y="914513"/>
                  </a:lnTo>
                  <a:lnTo>
                    <a:pt x="457199" y="892934"/>
                  </a:lnTo>
                  <a:lnTo>
                    <a:pt x="462594" y="892934"/>
                  </a:lnTo>
                  <a:lnTo>
                    <a:pt x="462594" y="914513"/>
                  </a:lnTo>
                  <a:close/>
                </a:path>
                <a:path w="5039995" h="1857375">
                  <a:moveTo>
                    <a:pt x="484173" y="919908"/>
                  </a:moveTo>
                  <a:lnTo>
                    <a:pt x="435621" y="919908"/>
                  </a:lnTo>
                  <a:lnTo>
                    <a:pt x="435621" y="914513"/>
                  </a:lnTo>
                  <a:lnTo>
                    <a:pt x="484173" y="914513"/>
                  </a:lnTo>
                  <a:lnTo>
                    <a:pt x="484173" y="919908"/>
                  </a:lnTo>
                  <a:close/>
                </a:path>
                <a:path w="5039995" h="1857375">
                  <a:moveTo>
                    <a:pt x="462594" y="941486"/>
                  </a:moveTo>
                  <a:lnTo>
                    <a:pt x="457199" y="941486"/>
                  </a:lnTo>
                  <a:lnTo>
                    <a:pt x="457199" y="919908"/>
                  </a:lnTo>
                  <a:lnTo>
                    <a:pt x="462594" y="919908"/>
                  </a:lnTo>
                  <a:lnTo>
                    <a:pt x="462594" y="941486"/>
                  </a:lnTo>
                  <a:close/>
                </a:path>
                <a:path w="5039995" h="1857375">
                  <a:moveTo>
                    <a:pt x="1035780" y="1027802"/>
                  </a:moveTo>
                  <a:lnTo>
                    <a:pt x="1030385" y="1027802"/>
                  </a:lnTo>
                  <a:lnTo>
                    <a:pt x="1030385" y="1006223"/>
                  </a:lnTo>
                  <a:lnTo>
                    <a:pt x="1035780" y="1006223"/>
                  </a:lnTo>
                  <a:lnTo>
                    <a:pt x="1035780" y="1027802"/>
                  </a:lnTo>
                  <a:close/>
                </a:path>
                <a:path w="5039995" h="1857375">
                  <a:moveTo>
                    <a:pt x="1057359" y="1033196"/>
                  </a:moveTo>
                  <a:lnTo>
                    <a:pt x="1008807" y="1033196"/>
                  </a:lnTo>
                  <a:lnTo>
                    <a:pt x="1008807" y="1027802"/>
                  </a:lnTo>
                  <a:lnTo>
                    <a:pt x="1057359" y="1027802"/>
                  </a:lnTo>
                  <a:lnTo>
                    <a:pt x="1057359" y="1033196"/>
                  </a:lnTo>
                  <a:close/>
                </a:path>
                <a:path w="5039995" h="1857375">
                  <a:moveTo>
                    <a:pt x="1035780" y="1054775"/>
                  </a:moveTo>
                  <a:lnTo>
                    <a:pt x="1030385" y="1054775"/>
                  </a:lnTo>
                  <a:lnTo>
                    <a:pt x="1030385" y="1033196"/>
                  </a:lnTo>
                  <a:lnTo>
                    <a:pt x="1035780" y="1033196"/>
                  </a:lnTo>
                  <a:lnTo>
                    <a:pt x="1035780" y="1054775"/>
                  </a:lnTo>
                  <a:close/>
                </a:path>
                <a:path w="5039995" h="1857375">
                  <a:moveTo>
                    <a:pt x="806506" y="1027802"/>
                  </a:moveTo>
                  <a:lnTo>
                    <a:pt x="801111" y="1027802"/>
                  </a:lnTo>
                  <a:lnTo>
                    <a:pt x="801111" y="1006223"/>
                  </a:lnTo>
                  <a:lnTo>
                    <a:pt x="806506" y="1006223"/>
                  </a:lnTo>
                  <a:lnTo>
                    <a:pt x="806506" y="1027802"/>
                  </a:lnTo>
                  <a:close/>
                </a:path>
                <a:path w="5039995" h="1857375">
                  <a:moveTo>
                    <a:pt x="828084" y="1033196"/>
                  </a:moveTo>
                  <a:lnTo>
                    <a:pt x="779532" y="1033196"/>
                  </a:lnTo>
                  <a:lnTo>
                    <a:pt x="779532" y="1027802"/>
                  </a:lnTo>
                  <a:lnTo>
                    <a:pt x="828084" y="1027802"/>
                  </a:lnTo>
                  <a:lnTo>
                    <a:pt x="828084" y="1033196"/>
                  </a:lnTo>
                  <a:close/>
                </a:path>
                <a:path w="5039995" h="1857375">
                  <a:moveTo>
                    <a:pt x="806506" y="1054775"/>
                  </a:moveTo>
                  <a:lnTo>
                    <a:pt x="801111" y="1054775"/>
                  </a:lnTo>
                  <a:lnTo>
                    <a:pt x="801111" y="1033196"/>
                  </a:lnTo>
                  <a:lnTo>
                    <a:pt x="806506" y="1033196"/>
                  </a:lnTo>
                  <a:lnTo>
                    <a:pt x="806506" y="1054775"/>
                  </a:lnTo>
                  <a:close/>
                </a:path>
                <a:path w="5039995" h="1857375">
                  <a:moveTo>
                    <a:pt x="921143" y="1142439"/>
                  </a:moveTo>
                  <a:lnTo>
                    <a:pt x="915748" y="1142439"/>
                  </a:lnTo>
                  <a:lnTo>
                    <a:pt x="915748" y="1120860"/>
                  </a:lnTo>
                  <a:lnTo>
                    <a:pt x="921143" y="1120860"/>
                  </a:lnTo>
                  <a:lnTo>
                    <a:pt x="921143" y="1142439"/>
                  </a:lnTo>
                  <a:close/>
                </a:path>
                <a:path w="5039995" h="1857375">
                  <a:moveTo>
                    <a:pt x="942722" y="1147833"/>
                  </a:moveTo>
                  <a:lnTo>
                    <a:pt x="894169" y="1147833"/>
                  </a:lnTo>
                  <a:lnTo>
                    <a:pt x="894169" y="1142439"/>
                  </a:lnTo>
                  <a:lnTo>
                    <a:pt x="942722" y="1142439"/>
                  </a:lnTo>
                  <a:lnTo>
                    <a:pt x="942722" y="1147833"/>
                  </a:lnTo>
                  <a:close/>
                </a:path>
                <a:path w="5039995" h="1857375">
                  <a:moveTo>
                    <a:pt x="921143" y="1169412"/>
                  </a:moveTo>
                  <a:lnTo>
                    <a:pt x="915748" y="1169412"/>
                  </a:lnTo>
                  <a:lnTo>
                    <a:pt x="915748" y="1147833"/>
                  </a:lnTo>
                  <a:lnTo>
                    <a:pt x="921143" y="1147833"/>
                  </a:lnTo>
                  <a:lnTo>
                    <a:pt x="921143" y="1169412"/>
                  </a:lnTo>
                  <a:close/>
                </a:path>
                <a:path w="5039995" h="1857375">
                  <a:moveTo>
                    <a:pt x="1037129" y="1270562"/>
                  </a:moveTo>
                  <a:lnTo>
                    <a:pt x="1020944" y="1262470"/>
                  </a:lnTo>
                  <a:lnTo>
                    <a:pt x="1012853" y="1257076"/>
                  </a:lnTo>
                  <a:lnTo>
                    <a:pt x="1030385" y="1257076"/>
                  </a:lnTo>
                  <a:lnTo>
                    <a:pt x="1030385" y="1235497"/>
                  </a:lnTo>
                  <a:lnTo>
                    <a:pt x="1037129" y="1235497"/>
                  </a:lnTo>
                  <a:lnTo>
                    <a:pt x="1037129" y="1257076"/>
                  </a:lnTo>
                  <a:lnTo>
                    <a:pt x="1058707" y="1257076"/>
                  </a:lnTo>
                  <a:lnTo>
                    <a:pt x="1058707" y="1262470"/>
                  </a:lnTo>
                  <a:lnTo>
                    <a:pt x="1037129" y="1262470"/>
                  </a:lnTo>
                  <a:lnTo>
                    <a:pt x="1037129" y="1270562"/>
                  </a:lnTo>
                  <a:close/>
                </a:path>
                <a:path w="5039995" h="1857375">
                  <a:moveTo>
                    <a:pt x="26973" y="689285"/>
                  </a:moveTo>
                  <a:lnTo>
                    <a:pt x="24276" y="689285"/>
                  </a:lnTo>
                  <a:lnTo>
                    <a:pt x="14835" y="683890"/>
                  </a:lnTo>
                  <a:lnTo>
                    <a:pt x="26973" y="683890"/>
                  </a:lnTo>
                  <a:lnTo>
                    <a:pt x="26973" y="689285"/>
                  </a:lnTo>
                  <a:close/>
                </a:path>
                <a:path w="5039995" h="1857375">
                  <a:moveTo>
                    <a:pt x="118683" y="570601"/>
                  </a:moveTo>
                  <a:lnTo>
                    <a:pt x="113288" y="570601"/>
                  </a:lnTo>
                  <a:lnTo>
                    <a:pt x="113288" y="549023"/>
                  </a:lnTo>
                  <a:lnTo>
                    <a:pt x="118683" y="549023"/>
                  </a:lnTo>
                  <a:lnTo>
                    <a:pt x="118683" y="570601"/>
                  </a:lnTo>
                  <a:close/>
                </a:path>
                <a:path w="5039995" h="1857375">
                  <a:moveTo>
                    <a:pt x="140261" y="575996"/>
                  </a:moveTo>
                  <a:lnTo>
                    <a:pt x="91709" y="575996"/>
                  </a:lnTo>
                  <a:lnTo>
                    <a:pt x="91709" y="570601"/>
                  </a:lnTo>
                  <a:lnTo>
                    <a:pt x="140261" y="570601"/>
                  </a:lnTo>
                  <a:lnTo>
                    <a:pt x="140261" y="575996"/>
                  </a:lnTo>
                  <a:close/>
                </a:path>
                <a:path w="5039995" h="1857375">
                  <a:moveTo>
                    <a:pt x="118683" y="597575"/>
                  </a:moveTo>
                  <a:lnTo>
                    <a:pt x="113288" y="597575"/>
                  </a:lnTo>
                  <a:lnTo>
                    <a:pt x="113288" y="575996"/>
                  </a:lnTo>
                  <a:lnTo>
                    <a:pt x="118683" y="575996"/>
                  </a:lnTo>
                  <a:lnTo>
                    <a:pt x="118683" y="597575"/>
                  </a:lnTo>
                  <a:close/>
                </a:path>
                <a:path w="5039995" h="1857375">
                  <a:moveTo>
                    <a:pt x="5394" y="678495"/>
                  </a:moveTo>
                  <a:lnTo>
                    <a:pt x="0" y="675798"/>
                  </a:lnTo>
                  <a:lnTo>
                    <a:pt x="0" y="663660"/>
                  </a:lnTo>
                  <a:lnTo>
                    <a:pt x="5394" y="663660"/>
                  </a:lnTo>
                  <a:lnTo>
                    <a:pt x="5394" y="678495"/>
                  </a:lnTo>
                  <a:close/>
                </a:path>
              </a:pathLst>
            </a:custGeom>
            <a:solidFill>
              <a:srgbClr val="2A4A81"/>
            </a:solidFill>
          </p:spPr>
          <p:txBody>
            <a:bodyPr wrap="square" lIns="0" tIns="0" rIns="0" bIns="0" rtlCol="0"/>
            <a:lstStyle/>
            <a:p>
              <a:endParaRPr/>
            </a:p>
          </p:txBody>
        </p:sp>
        <p:sp>
          <p:nvSpPr>
            <p:cNvPr id="6" name="object 6"/>
            <p:cNvSpPr/>
            <p:nvPr/>
          </p:nvSpPr>
          <p:spPr>
            <a:xfrm>
              <a:off x="1802601" y="0"/>
              <a:ext cx="4031615" cy="1638300"/>
            </a:xfrm>
            <a:custGeom>
              <a:avLst/>
              <a:gdLst/>
              <a:ahLst/>
              <a:cxnLst/>
              <a:rect l="l" t="t" r="r" b="b"/>
              <a:pathLst>
                <a:path w="4031615" h="1638300">
                  <a:moveTo>
                    <a:pt x="0" y="165100"/>
                  </a:moveTo>
                  <a:lnTo>
                    <a:pt x="52598" y="63500"/>
                  </a:lnTo>
                  <a:lnTo>
                    <a:pt x="99300" y="50800"/>
                  </a:lnTo>
                  <a:lnTo>
                    <a:pt x="145943" y="50800"/>
                  </a:lnTo>
                  <a:lnTo>
                    <a:pt x="239310" y="25400"/>
                  </a:lnTo>
                  <a:lnTo>
                    <a:pt x="286165" y="25400"/>
                  </a:lnTo>
                  <a:lnTo>
                    <a:pt x="333222" y="12700"/>
                  </a:lnTo>
                  <a:lnTo>
                    <a:pt x="380544" y="12700"/>
                  </a:lnTo>
                  <a:lnTo>
                    <a:pt x="428198" y="0"/>
                  </a:lnTo>
                  <a:lnTo>
                    <a:pt x="882770" y="0"/>
                  </a:lnTo>
                  <a:lnTo>
                    <a:pt x="1043023" y="38100"/>
                  </a:lnTo>
                  <a:lnTo>
                    <a:pt x="1193793" y="76200"/>
                  </a:lnTo>
                  <a:lnTo>
                    <a:pt x="502946" y="76200"/>
                  </a:lnTo>
                  <a:lnTo>
                    <a:pt x="452057" y="88900"/>
                  </a:lnTo>
                  <a:lnTo>
                    <a:pt x="401717" y="88900"/>
                  </a:lnTo>
                  <a:lnTo>
                    <a:pt x="351875" y="101600"/>
                  </a:lnTo>
                  <a:lnTo>
                    <a:pt x="302478" y="101600"/>
                  </a:lnTo>
                  <a:lnTo>
                    <a:pt x="156445" y="139700"/>
                  </a:lnTo>
                  <a:lnTo>
                    <a:pt x="117208" y="139700"/>
                  </a:lnTo>
                  <a:lnTo>
                    <a:pt x="78222" y="152400"/>
                  </a:lnTo>
                  <a:lnTo>
                    <a:pt x="39237" y="152400"/>
                  </a:lnTo>
                  <a:lnTo>
                    <a:pt x="0" y="165100"/>
                  </a:lnTo>
                  <a:close/>
                </a:path>
                <a:path w="4031615" h="1638300">
                  <a:moveTo>
                    <a:pt x="2277727" y="215900"/>
                  </a:moveTo>
                  <a:lnTo>
                    <a:pt x="1665779" y="215900"/>
                  </a:lnTo>
                  <a:lnTo>
                    <a:pt x="1709867" y="203200"/>
                  </a:lnTo>
                  <a:lnTo>
                    <a:pt x="2116067" y="203200"/>
                  </a:lnTo>
                  <a:lnTo>
                    <a:pt x="2144908" y="165100"/>
                  </a:lnTo>
                  <a:lnTo>
                    <a:pt x="2177689" y="127000"/>
                  </a:lnTo>
                  <a:lnTo>
                    <a:pt x="2213560" y="88900"/>
                  </a:lnTo>
                  <a:lnTo>
                    <a:pt x="2251673" y="50800"/>
                  </a:lnTo>
                  <a:lnTo>
                    <a:pt x="2291178" y="12700"/>
                  </a:lnTo>
                  <a:lnTo>
                    <a:pt x="2309355" y="0"/>
                  </a:lnTo>
                  <a:lnTo>
                    <a:pt x="2494474" y="0"/>
                  </a:lnTo>
                  <a:lnTo>
                    <a:pt x="2477510" y="12700"/>
                  </a:lnTo>
                  <a:lnTo>
                    <a:pt x="2440093" y="50800"/>
                  </a:lnTo>
                  <a:lnTo>
                    <a:pt x="2402805" y="76200"/>
                  </a:lnTo>
                  <a:lnTo>
                    <a:pt x="2366423" y="114300"/>
                  </a:lnTo>
                  <a:lnTo>
                    <a:pt x="2331724" y="152400"/>
                  </a:lnTo>
                  <a:lnTo>
                    <a:pt x="2299486" y="190500"/>
                  </a:lnTo>
                  <a:lnTo>
                    <a:pt x="2277727" y="215900"/>
                  </a:lnTo>
                  <a:close/>
                </a:path>
                <a:path w="4031615" h="1638300">
                  <a:moveTo>
                    <a:pt x="3079121" y="101600"/>
                  </a:moveTo>
                  <a:lnTo>
                    <a:pt x="3010236" y="101600"/>
                  </a:lnTo>
                  <a:lnTo>
                    <a:pt x="2959518" y="88900"/>
                  </a:lnTo>
                  <a:lnTo>
                    <a:pt x="2909398" y="88900"/>
                  </a:lnTo>
                  <a:lnTo>
                    <a:pt x="2763766" y="50800"/>
                  </a:lnTo>
                  <a:lnTo>
                    <a:pt x="2717175" y="25400"/>
                  </a:lnTo>
                  <a:lnTo>
                    <a:pt x="2671749" y="12700"/>
                  </a:lnTo>
                  <a:lnTo>
                    <a:pt x="2638658" y="0"/>
                  </a:lnTo>
                  <a:lnTo>
                    <a:pt x="2908755" y="0"/>
                  </a:lnTo>
                  <a:lnTo>
                    <a:pt x="2955840" y="12700"/>
                  </a:lnTo>
                  <a:lnTo>
                    <a:pt x="3284634" y="12700"/>
                  </a:lnTo>
                  <a:lnTo>
                    <a:pt x="3269856" y="25400"/>
                  </a:lnTo>
                  <a:lnTo>
                    <a:pt x="3233663" y="50800"/>
                  </a:lnTo>
                  <a:lnTo>
                    <a:pt x="3190219" y="76200"/>
                  </a:lnTo>
                  <a:lnTo>
                    <a:pt x="3138910" y="88900"/>
                  </a:lnTo>
                  <a:lnTo>
                    <a:pt x="3079121" y="101600"/>
                  </a:lnTo>
                  <a:close/>
                </a:path>
                <a:path w="4031615" h="1638300">
                  <a:moveTo>
                    <a:pt x="3284634" y="12700"/>
                  </a:moveTo>
                  <a:lnTo>
                    <a:pt x="3045245" y="12700"/>
                  </a:lnTo>
                  <a:lnTo>
                    <a:pt x="3086134" y="0"/>
                  </a:lnTo>
                  <a:lnTo>
                    <a:pt x="3299413" y="0"/>
                  </a:lnTo>
                  <a:lnTo>
                    <a:pt x="3284634" y="12700"/>
                  </a:lnTo>
                  <a:close/>
                </a:path>
                <a:path w="4031615" h="1638300">
                  <a:moveTo>
                    <a:pt x="1774621" y="292100"/>
                  </a:moveTo>
                  <a:lnTo>
                    <a:pt x="1526047" y="292100"/>
                  </a:lnTo>
                  <a:lnTo>
                    <a:pt x="1473343" y="279400"/>
                  </a:lnTo>
                  <a:lnTo>
                    <a:pt x="1421500" y="254000"/>
                  </a:lnTo>
                  <a:lnTo>
                    <a:pt x="1327992" y="228600"/>
                  </a:lnTo>
                  <a:lnTo>
                    <a:pt x="1282418" y="203200"/>
                  </a:lnTo>
                  <a:lnTo>
                    <a:pt x="1237182" y="190500"/>
                  </a:lnTo>
                  <a:lnTo>
                    <a:pt x="1191945" y="165100"/>
                  </a:lnTo>
                  <a:lnTo>
                    <a:pt x="1057194" y="127000"/>
                  </a:lnTo>
                  <a:lnTo>
                    <a:pt x="870912" y="76200"/>
                  </a:lnTo>
                  <a:lnTo>
                    <a:pt x="1193793" y="76200"/>
                  </a:lnTo>
                  <a:lnTo>
                    <a:pt x="1242127" y="101600"/>
                  </a:lnTo>
                  <a:lnTo>
                    <a:pt x="1286577" y="114300"/>
                  </a:lnTo>
                  <a:lnTo>
                    <a:pt x="1331139" y="139700"/>
                  </a:lnTo>
                  <a:lnTo>
                    <a:pt x="1421950" y="165100"/>
                  </a:lnTo>
                  <a:lnTo>
                    <a:pt x="1468873" y="190500"/>
                  </a:lnTo>
                  <a:lnTo>
                    <a:pt x="1517256" y="203200"/>
                  </a:lnTo>
                  <a:lnTo>
                    <a:pt x="1571684" y="215900"/>
                  </a:lnTo>
                  <a:lnTo>
                    <a:pt x="2277727" y="215900"/>
                  </a:lnTo>
                  <a:lnTo>
                    <a:pt x="2266848" y="228600"/>
                  </a:lnTo>
                  <a:lnTo>
                    <a:pt x="2247710" y="266700"/>
                  </a:lnTo>
                  <a:lnTo>
                    <a:pt x="1852380" y="266700"/>
                  </a:lnTo>
                  <a:lnTo>
                    <a:pt x="1774621" y="292100"/>
                  </a:lnTo>
                  <a:close/>
                </a:path>
                <a:path w="4031615" h="1638300">
                  <a:moveTo>
                    <a:pt x="1957092" y="190500"/>
                  </a:moveTo>
                  <a:lnTo>
                    <a:pt x="1853232" y="190500"/>
                  </a:lnTo>
                  <a:lnTo>
                    <a:pt x="1904675" y="177800"/>
                  </a:lnTo>
                  <a:lnTo>
                    <a:pt x="1957092" y="190500"/>
                  </a:lnTo>
                  <a:close/>
                </a:path>
                <a:path w="4031615" h="1638300">
                  <a:moveTo>
                    <a:pt x="2116067" y="203200"/>
                  </a:moveTo>
                  <a:lnTo>
                    <a:pt x="1754928" y="203200"/>
                  </a:lnTo>
                  <a:lnTo>
                    <a:pt x="1803175" y="190500"/>
                  </a:lnTo>
                  <a:lnTo>
                    <a:pt x="2063200" y="190500"/>
                  </a:lnTo>
                  <a:lnTo>
                    <a:pt x="2116067" y="203200"/>
                  </a:lnTo>
                  <a:close/>
                </a:path>
                <a:path w="4031615" h="1638300">
                  <a:moveTo>
                    <a:pt x="1798286" y="939800"/>
                  </a:moveTo>
                  <a:lnTo>
                    <a:pt x="1541719" y="939800"/>
                  </a:lnTo>
                  <a:lnTo>
                    <a:pt x="1445877" y="914400"/>
                  </a:lnTo>
                  <a:lnTo>
                    <a:pt x="1398244" y="914400"/>
                  </a:lnTo>
                  <a:lnTo>
                    <a:pt x="1255568" y="876300"/>
                  </a:lnTo>
                  <a:lnTo>
                    <a:pt x="1207824" y="876300"/>
                  </a:lnTo>
                  <a:lnTo>
                    <a:pt x="1159858" y="863600"/>
                  </a:lnTo>
                  <a:lnTo>
                    <a:pt x="1663530" y="863600"/>
                  </a:lnTo>
                  <a:lnTo>
                    <a:pt x="1709288" y="850900"/>
                  </a:lnTo>
                  <a:lnTo>
                    <a:pt x="1795786" y="850900"/>
                  </a:lnTo>
                  <a:lnTo>
                    <a:pt x="1836090" y="838200"/>
                  </a:lnTo>
                  <a:lnTo>
                    <a:pt x="1874140" y="812800"/>
                  </a:lnTo>
                  <a:lnTo>
                    <a:pt x="1909720" y="800100"/>
                  </a:lnTo>
                  <a:lnTo>
                    <a:pt x="1949709" y="762000"/>
                  </a:lnTo>
                  <a:lnTo>
                    <a:pt x="1980800" y="723900"/>
                  </a:lnTo>
                  <a:lnTo>
                    <a:pt x="2004211" y="685800"/>
                  </a:lnTo>
                  <a:lnTo>
                    <a:pt x="2021160" y="647700"/>
                  </a:lnTo>
                  <a:lnTo>
                    <a:pt x="2032864" y="609600"/>
                  </a:lnTo>
                  <a:lnTo>
                    <a:pt x="2040541" y="558800"/>
                  </a:lnTo>
                  <a:lnTo>
                    <a:pt x="2045408" y="520700"/>
                  </a:lnTo>
                  <a:lnTo>
                    <a:pt x="2048683" y="469900"/>
                  </a:lnTo>
                  <a:lnTo>
                    <a:pt x="2051583" y="431800"/>
                  </a:lnTo>
                  <a:lnTo>
                    <a:pt x="2055327" y="393700"/>
                  </a:lnTo>
                  <a:lnTo>
                    <a:pt x="2061130" y="342900"/>
                  </a:lnTo>
                  <a:lnTo>
                    <a:pt x="2070212" y="304800"/>
                  </a:lnTo>
                  <a:lnTo>
                    <a:pt x="2072909" y="292100"/>
                  </a:lnTo>
                  <a:lnTo>
                    <a:pt x="2074258" y="292100"/>
                  </a:lnTo>
                  <a:lnTo>
                    <a:pt x="2076955" y="279400"/>
                  </a:lnTo>
                  <a:lnTo>
                    <a:pt x="2030468" y="279400"/>
                  </a:lnTo>
                  <a:lnTo>
                    <a:pt x="1984234" y="266700"/>
                  </a:lnTo>
                  <a:lnTo>
                    <a:pt x="2247710" y="266700"/>
                  </a:lnTo>
                  <a:lnTo>
                    <a:pt x="2241331" y="279400"/>
                  </a:lnTo>
                  <a:lnTo>
                    <a:pt x="2222288" y="330200"/>
                  </a:lnTo>
                  <a:lnTo>
                    <a:pt x="2209071" y="368300"/>
                  </a:lnTo>
                  <a:lnTo>
                    <a:pt x="2201032" y="419100"/>
                  </a:lnTo>
                  <a:lnTo>
                    <a:pt x="2199684" y="431800"/>
                  </a:lnTo>
                  <a:lnTo>
                    <a:pt x="2199684" y="444500"/>
                  </a:lnTo>
                  <a:lnTo>
                    <a:pt x="2201032" y="444500"/>
                  </a:lnTo>
                  <a:lnTo>
                    <a:pt x="2240844" y="469900"/>
                  </a:lnTo>
                  <a:lnTo>
                    <a:pt x="2285179" y="482600"/>
                  </a:lnTo>
                  <a:lnTo>
                    <a:pt x="2333058" y="495300"/>
                  </a:lnTo>
                  <a:lnTo>
                    <a:pt x="2488170" y="533400"/>
                  </a:lnTo>
                  <a:lnTo>
                    <a:pt x="2187546" y="533400"/>
                  </a:lnTo>
                  <a:lnTo>
                    <a:pt x="2182279" y="584200"/>
                  </a:lnTo>
                  <a:lnTo>
                    <a:pt x="2174781" y="622300"/>
                  </a:lnTo>
                  <a:lnTo>
                    <a:pt x="2164020" y="673100"/>
                  </a:lnTo>
                  <a:lnTo>
                    <a:pt x="2148962" y="711200"/>
                  </a:lnTo>
                  <a:lnTo>
                    <a:pt x="2128577" y="749300"/>
                  </a:lnTo>
                  <a:lnTo>
                    <a:pt x="2101831" y="787400"/>
                  </a:lnTo>
                  <a:lnTo>
                    <a:pt x="2067692" y="825500"/>
                  </a:lnTo>
                  <a:lnTo>
                    <a:pt x="2025128" y="863600"/>
                  </a:lnTo>
                  <a:lnTo>
                    <a:pt x="1973107" y="889000"/>
                  </a:lnTo>
                  <a:lnTo>
                    <a:pt x="1933250" y="901700"/>
                  </a:lnTo>
                  <a:lnTo>
                    <a:pt x="1890691" y="927100"/>
                  </a:lnTo>
                  <a:lnTo>
                    <a:pt x="1845634" y="927100"/>
                  </a:lnTo>
                  <a:lnTo>
                    <a:pt x="1798286" y="939800"/>
                  </a:lnTo>
                  <a:close/>
                </a:path>
                <a:path w="4031615" h="1638300">
                  <a:moveTo>
                    <a:pt x="1684460" y="304800"/>
                  </a:moveTo>
                  <a:lnTo>
                    <a:pt x="1632093" y="304800"/>
                  </a:lnTo>
                  <a:lnTo>
                    <a:pt x="1579126" y="292100"/>
                  </a:lnTo>
                  <a:lnTo>
                    <a:pt x="1735741" y="292100"/>
                  </a:lnTo>
                  <a:lnTo>
                    <a:pt x="1684460" y="304800"/>
                  </a:lnTo>
                  <a:close/>
                </a:path>
                <a:path w="4031615" h="1638300">
                  <a:moveTo>
                    <a:pt x="3267833" y="850900"/>
                  </a:moveTo>
                  <a:lnTo>
                    <a:pt x="2961149" y="850900"/>
                  </a:lnTo>
                  <a:lnTo>
                    <a:pt x="2866357" y="825500"/>
                  </a:lnTo>
                  <a:lnTo>
                    <a:pt x="2821190" y="812800"/>
                  </a:lnTo>
                  <a:lnTo>
                    <a:pt x="2778265" y="787400"/>
                  </a:lnTo>
                  <a:lnTo>
                    <a:pt x="2746866" y="774700"/>
                  </a:lnTo>
                  <a:lnTo>
                    <a:pt x="2719260" y="762000"/>
                  </a:lnTo>
                  <a:lnTo>
                    <a:pt x="2695195" y="736600"/>
                  </a:lnTo>
                  <a:lnTo>
                    <a:pt x="2674417" y="723900"/>
                  </a:lnTo>
                  <a:lnTo>
                    <a:pt x="2658170" y="698500"/>
                  </a:lnTo>
                  <a:lnTo>
                    <a:pt x="2642555" y="673100"/>
                  </a:lnTo>
                  <a:lnTo>
                    <a:pt x="2622641" y="660400"/>
                  </a:lnTo>
                  <a:lnTo>
                    <a:pt x="2593497" y="647700"/>
                  </a:lnTo>
                  <a:lnTo>
                    <a:pt x="2546552" y="622300"/>
                  </a:lnTo>
                  <a:lnTo>
                    <a:pt x="2443665" y="596900"/>
                  </a:lnTo>
                  <a:lnTo>
                    <a:pt x="2391476" y="596900"/>
                  </a:lnTo>
                  <a:lnTo>
                    <a:pt x="2341295" y="584200"/>
                  </a:lnTo>
                  <a:lnTo>
                    <a:pt x="2224656" y="546100"/>
                  </a:lnTo>
                  <a:lnTo>
                    <a:pt x="2187546" y="533400"/>
                  </a:lnTo>
                  <a:lnTo>
                    <a:pt x="2488170" y="533400"/>
                  </a:lnTo>
                  <a:lnTo>
                    <a:pt x="2591349" y="558800"/>
                  </a:lnTo>
                  <a:lnTo>
                    <a:pt x="2639932" y="571500"/>
                  </a:lnTo>
                  <a:lnTo>
                    <a:pt x="2685206" y="584200"/>
                  </a:lnTo>
                  <a:lnTo>
                    <a:pt x="2735781" y="622300"/>
                  </a:lnTo>
                  <a:lnTo>
                    <a:pt x="2756517" y="635000"/>
                  </a:lnTo>
                  <a:lnTo>
                    <a:pt x="2774218" y="660400"/>
                  </a:lnTo>
                  <a:lnTo>
                    <a:pt x="2793627" y="673100"/>
                  </a:lnTo>
                  <a:lnTo>
                    <a:pt x="2813161" y="698500"/>
                  </a:lnTo>
                  <a:lnTo>
                    <a:pt x="2838512" y="723900"/>
                  </a:lnTo>
                  <a:lnTo>
                    <a:pt x="2875369" y="736600"/>
                  </a:lnTo>
                  <a:lnTo>
                    <a:pt x="2923040" y="749300"/>
                  </a:lnTo>
                  <a:lnTo>
                    <a:pt x="3026475" y="774700"/>
                  </a:lnTo>
                  <a:lnTo>
                    <a:pt x="3513054" y="774700"/>
                  </a:lnTo>
                  <a:lnTo>
                    <a:pt x="3466314" y="800100"/>
                  </a:lnTo>
                  <a:lnTo>
                    <a:pt x="3413489" y="825500"/>
                  </a:lnTo>
                  <a:lnTo>
                    <a:pt x="3367485" y="838200"/>
                  </a:lnTo>
                  <a:lnTo>
                    <a:pt x="3318783" y="838200"/>
                  </a:lnTo>
                  <a:lnTo>
                    <a:pt x="3267833" y="850900"/>
                  </a:lnTo>
                  <a:close/>
                </a:path>
                <a:path w="4031615" h="1638300">
                  <a:moveTo>
                    <a:pt x="3513054" y="774700"/>
                  </a:moveTo>
                  <a:lnTo>
                    <a:pt x="3182040" y="774700"/>
                  </a:lnTo>
                  <a:lnTo>
                    <a:pt x="3228721" y="762000"/>
                  </a:lnTo>
                  <a:lnTo>
                    <a:pt x="3281043" y="762000"/>
                  </a:lnTo>
                  <a:lnTo>
                    <a:pt x="3327549" y="749300"/>
                  </a:lnTo>
                  <a:lnTo>
                    <a:pt x="3369447" y="723900"/>
                  </a:lnTo>
                  <a:lnTo>
                    <a:pt x="3407945" y="698500"/>
                  </a:lnTo>
                  <a:lnTo>
                    <a:pt x="3444251" y="685800"/>
                  </a:lnTo>
                  <a:lnTo>
                    <a:pt x="3515122" y="635000"/>
                  </a:lnTo>
                  <a:lnTo>
                    <a:pt x="3552103" y="609600"/>
                  </a:lnTo>
                  <a:lnTo>
                    <a:pt x="3591725" y="596900"/>
                  </a:lnTo>
                  <a:lnTo>
                    <a:pt x="3635196" y="584200"/>
                  </a:lnTo>
                  <a:lnTo>
                    <a:pt x="3683725" y="571500"/>
                  </a:lnTo>
                  <a:lnTo>
                    <a:pt x="3738519" y="558800"/>
                  </a:lnTo>
                  <a:lnTo>
                    <a:pt x="3837172" y="558800"/>
                  </a:lnTo>
                  <a:lnTo>
                    <a:pt x="3886367" y="571500"/>
                  </a:lnTo>
                  <a:lnTo>
                    <a:pt x="3935226" y="571500"/>
                  </a:lnTo>
                  <a:lnTo>
                    <a:pt x="4031181" y="596900"/>
                  </a:lnTo>
                  <a:lnTo>
                    <a:pt x="3990721" y="647700"/>
                  </a:lnTo>
                  <a:lnTo>
                    <a:pt x="3763807" y="647700"/>
                  </a:lnTo>
                  <a:lnTo>
                    <a:pt x="3718989" y="660400"/>
                  </a:lnTo>
                  <a:lnTo>
                    <a:pt x="3677917" y="673100"/>
                  </a:lnTo>
                  <a:lnTo>
                    <a:pt x="3640066" y="698500"/>
                  </a:lnTo>
                  <a:lnTo>
                    <a:pt x="3597599" y="723900"/>
                  </a:lnTo>
                  <a:lnTo>
                    <a:pt x="3556039" y="749300"/>
                  </a:lnTo>
                  <a:lnTo>
                    <a:pt x="3513054" y="774700"/>
                  </a:lnTo>
                  <a:close/>
                </a:path>
                <a:path w="4031615" h="1638300">
                  <a:moveTo>
                    <a:pt x="3970491" y="673100"/>
                  </a:moveTo>
                  <a:lnTo>
                    <a:pt x="3925985" y="660400"/>
                  </a:lnTo>
                  <a:lnTo>
                    <a:pt x="3866781" y="647700"/>
                  </a:lnTo>
                  <a:lnTo>
                    <a:pt x="3990721" y="647700"/>
                  </a:lnTo>
                  <a:lnTo>
                    <a:pt x="3970491" y="673100"/>
                  </a:lnTo>
                  <a:close/>
                </a:path>
                <a:path w="4031615" h="1638300">
                  <a:moveTo>
                    <a:pt x="1065730" y="774700"/>
                  </a:moveTo>
                  <a:lnTo>
                    <a:pt x="865010" y="774700"/>
                  </a:lnTo>
                  <a:lnTo>
                    <a:pt x="913388" y="762000"/>
                  </a:lnTo>
                  <a:lnTo>
                    <a:pt x="1014412" y="762000"/>
                  </a:lnTo>
                  <a:lnTo>
                    <a:pt x="1065730" y="774700"/>
                  </a:lnTo>
                  <a:close/>
                </a:path>
                <a:path w="4031615" h="1638300">
                  <a:moveTo>
                    <a:pt x="1958272" y="1638300"/>
                  </a:moveTo>
                  <a:lnTo>
                    <a:pt x="1915110" y="1625600"/>
                  </a:lnTo>
                  <a:lnTo>
                    <a:pt x="1870386" y="1600200"/>
                  </a:lnTo>
                  <a:lnTo>
                    <a:pt x="1824343" y="1574800"/>
                  </a:lnTo>
                  <a:lnTo>
                    <a:pt x="1777224" y="1562100"/>
                  </a:lnTo>
                  <a:lnTo>
                    <a:pt x="1729271" y="1536700"/>
                  </a:lnTo>
                  <a:lnTo>
                    <a:pt x="1680729" y="1524000"/>
                  </a:lnTo>
                  <a:lnTo>
                    <a:pt x="1631841" y="1498600"/>
                  </a:lnTo>
                  <a:lnTo>
                    <a:pt x="1533997" y="1473200"/>
                  </a:lnTo>
                  <a:lnTo>
                    <a:pt x="1485527" y="1447800"/>
                  </a:lnTo>
                  <a:lnTo>
                    <a:pt x="1437685" y="1435100"/>
                  </a:lnTo>
                  <a:lnTo>
                    <a:pt x="1390448" y="1409700"/>
                  </a:lnTo>
                  <a:lnTo>
                    <a:pt x="1292184" y="1384300"/>
                  </a:lnTo>
                  <a:lnTo>
                    <a:pt x="1241882" y="1358900"/>
                  </a:lnTo>
                  <a:lnTo>
                    <a:pt x="1191286" y="1346200"/>
                  </a:lnTo>
                  <a:lnTo>
                    <a:pt x="1140758" y="1320800"/>
                  </a:lnTo>
                  <a:lnTo>
                    <a:pt x="1090662" y="1308100"/>
                  </a:lnTo>
                  <a:lnTo>
                    <a:pt x="1041361" y="1282700"/>
                  </a:lnTo>
                  <a:lnTo>
                    <a:pt x="993218" y="1257300"/>
                  </a:lnTo>
                  <a:lnTo>
                    <a:pt x="946598" y="1244600"/>
                  </a:lnTo>
                  <a:lnTo>
                    <a:pt x="901863" y="1219200"/>
                  </a:lnTo>
                  <a:lnTo>
                    <a:pt x="859376" y="1193800"/>
                  </a:lnTo>
                  <a:lnTo>
                    <a:pt x="819501" y="1168400"/>
                  </a:lnTo>
                  <a:lnTo>
                    <a:pt x="782602" y="1143000"/>
                  </a:lnTo>
                  <a:lnTo>
                    <a:pt x="749042" y="1117600"/>
                  </a:lnTo>
                  <a:lnTo>
                    <a:pt x="719183" y="1079500"/>
                  </a:lnTo>
                  <a:lnTo>
                    <a:pt x="693390" y="1054100"/>
                  </a:lnTo>
                  <a:lnTo>
                    <a:pt x="672026" y="1028700"/>
                  </a:lnTo>
                  <a:lnTo>
                    <a:pt x="655454" y="990600"/>
                  </a:lnTo>
                  <a:lnTo>
                    <a:pt x="643155" y="952500"/>
                  </a:lnTo>
                  <a:lnTo>
                    <a:pt x="644126" y="901700"/>
                  </a:lnTo>
                  <a:lnTo>
                    <a:pt x="659339" y="863600"/>
                  </a:lnTo>
                  <a:lnTo>
                    <a:pt x="689765" y="825500"/>
                  </a:lnTo>
                  <a:lnTo>
                    <a:pt x="736375" y="800100"/>
                  </a:lnTo>
                  <a:lnTo>
                    <a:pt x="775839" y="787400"/>
                  </a:lnTo>
                  <a:lnTo>
                    <a:pt x="818939" y="774700"/>
                  </a:lnTo>
                  <a:lnTo>
                    <a:pt x="1116700" y="774700"/>
                  </a:lnTo>
                  <a:lnTo>
                    <a:pt x="1165720" y="787400"/>
                  </a:lnTo>
                  <a:lnTo>
                    <a:pt x="1215531" y="787400"/>
                  </a:lnTo>
                  <a:lnTo>
                    <a:pt x="1367532" y="825500"/>
                  </a:lnTo>
                  <a:lnTo>
                    <a:pt x="1418331" y="825500"/>
                  </a:lnTo>
                  <a:lnTo>
                    <a:pt x="1518822" y="850900"/>
                  </a:lnTo>
                  <a:lnTo>
                    <a:pt x="937833" y="850900"/>
                  </a:lnTo>
                  <a:lnTo>
                    <a:pt x="887424" y="863600"/>
                  </a:lnTo>
                  <a:lnTo>
                    <a:pt x="844458" y="876300"/>
                  </a:lnTo>
                  <a:lnTo>
                    <a:pt x="811640" y="889000"/>
                  </a:lnTo>
                  <a:lnTo>
                    <a:pt x="791670" y="914400"/>
                  </a:lnTo>
                  <a:lnTo>
                    <a:pt x="786740" y="952500"/>
                  </a:lnTo>
                  <a:lnTo>
                    <a:pt x="795823" y="990600"/>
                  </a:lnTo>
                  <a:lnTo>
                    <a:pt x="816584" y="1028700"/>
                  </a:lnTo>
                  <a:lnTo>
                    <a:pt x="846687" y="1054100"/>
                  </a:lnTo>
                  <a:lnTo>
                    <a:pt x="883797" y="1092200"/>
                  </a:lnTo>
                  <a:lnTo>
                    <a:pt x="925578" y="1117600"/>
                  </a:lnTo>
                  <a:lnTo>
                    <a:pt x="969695" y="1143000"/>
                  </a:lnTo>
                  <a:lnTo>
                    <a:pt x="1012776" y="1168400"/>
                  </a:lnTo>
                  <a:lnTo>
                    <a:pt x="1057661" y="1193800"/>
                  </a:lnTo>
                  <a:lnTo>
                    <a:pt x="1104051" y="1219200"/>
                  </a:lnTo>
                  <a:lnTo>
                    <a:pt x="1151647" y="1231900"/>
                  </a:lnTo>
                  <a:lnTo>
                    <a:pt x="1200150" y="1257300"/>
                  </a:lnTo>
                  <a:lnTo>
                    <a:pt x="1249259" y="1270000"/>
                  </a:lnTo>
                  <a:lnTo>
                    <a:pt x="1298676" y="1295400"/>
                  </a:lnTo>
                  <a:lnTo>
                    <a:pt x="1397234" y="1320800"/>
                  </a:lnTo>
                  <a:lnTo>
                    <a:pt x="1445777" y="1346200"/>
                  </a:lnTo>
                  <a:lnTo>
                    <a:pt x="1495281" y="1358900"/>
                  </a:lnTo>
                  <a:lnTo>
                    <a:pt x="1544996" y="1384300"/>
                  </a:lnTo>
                  <a:lnTo>
                    <a:pt x="1594808" y="1397000"/>
                  </a:lnTo>
                  <a:lnTo>
                    <a:pt x="1644603" y="1422400"/>
                  </a:lnTo>
                  <a:lnTo>
                    <a:pt x="1694270" y="1435100"/>
                  </a:lnTo>
                  <a:lnTo>
                    <a:pt x="1743693" y="1460500"/>
                  </a:lnTo>
                  <a:lnTo>
                    <a:pt x="1792760" y="1473200"/>
                  </a:lnTo>
                  <a:lnTo>
                    <a:pt x="1841359" y="1498600"/>
                  </a:lnTo>
                  <a:lnTo>
                    <a:pt x="1889374" y="1511300"/>
                  </a:lnTo>
                  <a:lnTo>
                    <a:pt x="1936693" y="1536700"/>
                  </a:lnTo>
                  <a:lnTo>
                    <a:pt x="1952856" y="1536700"/>
                  </a:lnTo>
                  <a:lnTo>
                    <a:pt x="1968893" y="1549400"/>
                  </a:lnTo>
                  <a:lnTo>
                    <a:pt x="1984677" y="1562100"/>
                  </a:lnTo>
                  <a:lnTo>
                    <a:pt x="2000081" y="1562100"/>
                  </a:lnTo>
                  <a:lnTo>
                    <a:pt x="1958272" y="1638300"/>
                  </a:lnTo>
                  <a:close/>
                </a:path>
                <a:path w="4031615" h="1638300">
                  <a:moveTo>
                    <a:pt x="1663530" y="863600"/>
                  </a:moveTo>
                  <a:lnTo>
                    <a:pt x="1106699" y="863600"/>
                  </a:lnTo>
                  <a:lnTo>
                    <a:pt x="1050173" y="850900"/>
                  </a:lnTo>
                  <a:lnTo>
                    <a:pt x="1616387" y="850900"/>
                  </a:lnTo>
                  <a:lnTo>
                    <a:pt x="1663530" y="863600"/>
                  </a:lnTo>
                  <a:close/>
                </a:path>
                <a:path w="4031615" h="1638300">
                  <a:moveTo>
                    <a:pt x="3160988" y="863600"/>
                  </a:moveTo>
                  <a:lnTo>
                    <a:pt x="3105992" y="863600"/>
                  </a:lnTo>
                  <a:lnTo>
                    <a:pt x="3058112" y="850900"/>
                  </a:lnTo>
                  <a:lnTo>
                    <a:pt x="3215085" y="850900"/>
                  </a:lnTo>
                  <a:lnTo>
                    <a:pt x="3160988" y="863600"/>
                  </a:lnTo>
                  <a:close/>
                </a:path>
              </a:pathLst>
            </a:custGeom>
            <a:solidFill>
              <a:srgbClr val="F6B4A6"/>
            </a:solidFill>
          </p:spPr>
          <p:txBody>
            <a:bodyPr wrap="square" lIns="0" tIns="0" rIns="0" bIns="0" rtlCol="0"/>
            <a:lstStyle/>
            <a:p>
              <a:endParaRPr/>
            </a:p>
          </p:txBody>
        </p:sp>
        <p:sp>
          <p:nvSpPr>
            <p:cNvPr id="7" name="object 7"/>
            <p:cNvSpPr/>
            <p:nvPr/>
          </p:nvSpPr>
          <p:spPr>
            <a:xfrm>
              <a:off x="1210534" y="0"/>
              <a:ext cx="6011545" cy="2170430"/>
            </a:xfrm>
            <a:custGeom>
              <a:avLst/>
              <a:gdLst/>
              <a:ahLst/>
              <a:cxnLst/>
              <a:rect l="l" t="t" r="r" b="b"/>
              <a:pathLst>
                <a:path w="6011545" h="2170430">
                  <a:moveTo>
                    <a:pt x="2596194" y="2170127"/>
                  </a:moveTo>
                  <a:lnTo>
                    <a:pt x="0" y="678495"/>
                  </a:lnTo>
                  <a:lnTo>
                    <a:pt x="359501" y="0"/>
                  </a:lnTo>
                  <a:lnTo>
                    <a:pt x="679975" y="0"/>
                  </a:lnTo>
                  <a:lnTo>
                    <a:pt x="331773" y="656916"/>
                  </a:lnTo>
                  <a:lnTo>
                    <a:pt x="2435702" y="1865327"/>
                  </a:lnTo>
                  <a:lnTo>
                    <a:pt x="2757693" y="1865327"/>
                  </a:lnTo>
                  <a:lnTo>
                    <a:pt x="2596194" y="2170127"/>
                  </a:lnTo>
                  <a:close/>
                </a:path>
                <a:path w="6011545" h="2170430">
                  <a:moveTo>
                    <a:pt x="2757693" y="1865327"/>
                  </a:moveTo>
                  <a:lnTo>
                    <a:pt x="2435702" y="1865327"/>
                  </a:lnTo>
                  <a:lnTo>
                    <a:pt x="2793100" y="1189642"/>
                  </a:lnTo>
                  <a:lnTo>
                    <a:pt x="2828166" y="1124906"/>
                  </a:lnTo>
                  <a:lnTo>
                    <a:pt x="4414205" y="840336"/>
                  </a:lnTo>
                  <a:lnTo>
                    <a:pt x="5061568" y="105309"/>
                  </a:lnTo>
                  <a:lnTo>
                    <a:pt x="5093936" y="68895"/>
                  </a:lnTo>
                  <a:lnTo>
                    <a:pt x="5326067" y="0"/>
                  </a:lnTo>
                  <a:lnTo>
                    <a:pt x="6011512" y="0"/>
                  </a:lnTo>
                  <a:lnTo>
                    <a:pt x="5327256" y="202414"/>
                  </a:lnTo>
                  <a:lnTo>
                    <a:pt x="4638084" y="985992"/>
                  </a:lnTo>
                  <a:lnTo>
                    <a:pt x="3074973" y="1266516"/>
                  </a:lnTo>
                  <a:lnTo>
                    <a:pt x="2757693" y="1865327"/>
                  </a:lnTo>
                  <a:close/>
                </a:path>
              </a:pathLst>
            </a:custGeom>
            <a:solidFill>
              <a:srgbClr val="EFEFEF"/>
            </a:solidFill>
          </p:spPr>
          <p:txBody>
            <a:bodyPr wrap="square" lIns="0" tIns="0" rIns="0" bIns="0" rtlCol="0"/>
            <a:lstStyle/>
            <a:p>
              <a:endParaRPr/>
            </a:p>
          </p:txBody>
        </p:sp>
        <p:pic>
          <p:nvPicPr>
            <p:cNvPr id="8" name="object 8"/>
            <p:cNvPicPr/>
            <p:nvPr/>
          </p:nvPicPr>
          <p:blipFill>
            <a:blip r:embed="rId2" cstate="print"/>
            <a:stretch>
              <a:fillRect/>
            </a:stretch>
          </p:blipFill>
          <p:spPr>
            <a:xfrm>
              <a:off x="1188955" y="0"/>
              <a:ext cx="6264615" cy="7601406"/>
            </a:xfrm>
            <a:prstGeom prst="rect">
              <a:avLst/>
            </a:prstGeom>
          </p:spPr>
        </p:pic>
        <p:sp>
          <p:nvSpPr>
            <p:cNvPr id="9" name="object 9"/>
            <p:cNvSpPr/>
            <p:nvPr/>
          </p:nvSpPr>
          <p:spPr>
            <a:xfrm>
              <a:off x="2303071" y="2247774"/>
              <a:ext cx="4194175" cy="4726940"/>
            </a:xfrm>
            <a:custGeom>
              <a:avLst/>
              <a:gdLst/>
              <a:ahLst/>
              <a:cxnLst/>
              <a:rect l="l" t="t" r="r" b="b"/>
              <a:pathLst>
                <a:path w="4194175" h="4726940">
                  <a:moveTo>
                    <a:pt x="1121" y="3861526"/>
                  </a:moveTo>
                  <a:lnTo>
                    <a:pt x="2988700" y="2136067"/>
                  </a:lnTo>
                  <a:lnTo>
                    <a:pt x="2988700" y="0"/>
                  </a:lnTo>
                  <a:lnTo>
                    <a:pt x="0" y="1725458"/>
                  </a:lnTo>
                  <a:lnTo>
                    <a:pt x="1121" y="1725458"/>
                  </a:lnTo>
                  <a:lnTo>
                    <a:pt x="1121" y="3861526"/>
                  </a:lnTo>
                  <a:close/>
                </a:path>
                <a:path w="4194175" h="4726940">
                  <a:moveTo>
                    <a:pt x="1287923" y="4726499"/>
                  </a:moveTo>
                  <a:lnTo>
                    <a:pt x="4193604" y="3048159"/>
                  </a:lnTo>
                  <a:lnTo>
                    <a:pt x="3163714" y="2453561"/>
                  </a:lnTo>
                  <a:lnTo>
                    <a:pt x="258033" y="4131900"/>
                  </a:lnTo>
                  <a:lnTo>
                    <a:pt x="1287923" y="4726499"/>
                  </a:lnTo>
                  <a:close/>
                </a:path>
              </a:pathLst>
            </a:custGeom>
            <a:solidFill>
              <a:srgbClr val="94DDDE"/>
            </a:solidFill>
          </p:spPr>
          <p:txBody>
            <a:bodyPr wrap="square" lIns="0" tIns="0" rIns="0" bIns="0" rtlCol="0"/>
            <a:lstStyle/>
            <a:p>
              <a:endParaRPr/>
            </a:p>
          </p:txBody>
        </p:sp>
        <p:pic>
          <p:nvPicPr>
            <p:cNvPr id="10" name="object 10"/>
            <p:cNvPicPr/>
            <p:nvPr/>
          </p:nvPicPr>
          <p:blipFill>
            <a:blip r:embed="rId3" cstate="print"/>
            <a:stretch>
              <a:fillRect/>
            </a:stretch>
          </p:blipFill>
          <p:spPr>
            <a:xfrm>
              <a:off x="962384" y="2021153"/>
              <a:ext cx="6486771" cy="5588000"/>
            </a:xfrm>
            <a:prstGeom prst="rect">
              <a:avLst/>
            </a:prstGeom>
          </p:spPr>
        </p:pic>
        <p:sp>
          <p:nvSpPr>
            <p:cNvPr id="11" name="object 11"/>
            <p:cNvSpPr/>
            <p:nvPr/>
          </p:nvSpPr>
          <p:spPr>
            <a:xfrm>
              <a:off x="0" y="2630862"/>
              <a:ext cx="2179955" cy="1062990"/>
            </a:xfrm>
            <a:custGeom>
              <a:avLst/>
              <a:gdLst/>
              <a:ahLst/>
              <a:cxnLst/>
              <a:rect l="l" t="t" r="r" b="b"/>
              <a:pathLst>
                <a:path w="2179955" h="1062989">
                  <a:moveTo>
                    <a:pt x="1309025" y="633700"/>
                  </a:moveTo>
                  <a:lnTo>
                    <a:pt x="962384" y="633700"/>
                  </a:lnTo>
                  <a:lnTo>
                    <a:pt x="2060547" y="0"/>
                  </a:lnTo>
                  <a:lnTo>
                    <a:pt x="2170238" y="63307"/>
                  </a:lnTo>
                  <a:lnTo>
                    <a:pt x="2179640" y="63307"/>
                  </a:lnTo>
                  <a:lnTo>
                    <a:pt x="2179640" y="131002"/>
                  </a:lnTo>
                  <a:lnTo>
                    <a:pt x="1309025" y="633700"/>
                  </a:lnTo>
                  <a:close/>
                </a:path>
                <a:path w="2179955" h="1062989">
                  <a:moveTo>
                    <a:pt x="2179640" y="63307"/>
                  </a:moveTo>
                  <a:lnTo>
                    <a:pt x="2170238" y="63307"/>
                  </a:lnTo>
                  <a:lnTo>
                    <a:pt x="2179640" y="57666"/>
                  </a:lnTo>
                  <a:lnTo>
                    <a:pt x="2179640" y="63307"/>
                  </a:lnTo>
                  <a:close/>
                </a:path>
                <a:path w="2179955" h="1062989">
                  <a:moveTo>
                    <a:pt x="1088658" y="760942"/>
                  </a:moveTo>
                  <a:lnTo>
                    <a:pt x="981188" y="760942"/>
                  </a:lnTo>
                  <a:lnTo>
                    <a:pt x="981188" y="760315"/>
                  </a:lnTo>
                  <a:lnTo>
                    <a:pt x="0" y="193935"/>
                  </a:lnTo>
                  <a:lnTo>
                    <a:pt x="0" y="78981"/>
                  </a:lnTo>
                  <a:lnTo>
                    <a:pt x="961130" y="633700"/>
                  </a:lnTo>
                  <a:lnTo>
                    <a:pt x="1309025" y="633700"/>
                  </a:lnTo>
                  <a:lnTo>
                    <a:pt x="1088658" y="760942"/>
                  </a:lnTo>
                  <a:close/>
                </a:path>
                <a:path w="2179955" h="1062989">
                  <a:moveTo>
                    <a:pt x="981188" y="1062435"/>
                  </a:moveTo>
                  <a:lnTo>
                    <a:pt x="0" y="495734"/>
                  </a:lnTo>
                  <a:lnTo>
                    <a:pt x="0" y="194240"/>
                  </a:lnTo>
                  <a:lnTo>
                    <a:pt x="981188" y="760942"/>
                  </a:lnTo>
                  <a:lnTo>
                    <a:pt x="1088658" y="760942"/>
                  </a:lnTo>
                  <a:lnTo>
                    <a:pt x="981188" y="822995"/>
                  </a:lnTo>
                  <a:lnTo>
                    <a:pt x="981188" y="989099"/>
                  </a:lnTo>
                  <a:lnTo>
                    <a:pt x="1108198" y="989099"/>
                  </a:lnTo>
                  <a:lnTo>
                    <a:pt x="981188" y="1062435"/>
                  </a:lnTo>
                  <a:close/>
                </a:path>
                <a:path w="2179955" h="1062989">
                  <a:moveTo>
                    <a:pt x="1108198" y="989099"/>
                  </a:moveTo>
                  <a:lnTo>
                    <a:pt x="981188" y="989099"/>
                  </a:lnTo>
                  <a:lnTo>
                    <a:pt x="2179640" y="297105"/>
                  </a:lnTo>
                  <a:lnTo>
                    <a:pt x="2179640" y="370442"/>
                  </a:lnTo>
                  <a:lnTo>
                    <a:pt x="1108198" y="989099"/>
                  </a:lnTo>
                  <a:close/>
                </a:path>
                <a:path w="2179955" h="1062989">
                  <a:moveTo>
                    <a:pt x="962384" y="633700"/>
                  </a:moveTo>
                  <a:lnTo>
                    <a:pt x="961130" y="633700"/>
                  </a:lnTo>
                  <a:lnTo>
                    <a:pt x="962384" y="632446"/>
                  </a:lnTo>
                  <a:lnTo>
                    <a:pt x="962384" y="633700"/>
                  </a:lnTo>
                  <a:close/>
                </a:path>
              </a:pathLst>
            </a:custGeom>
            <a:solidFill>
              <a:srgbClr val="F6B4A6"/>
            </a:solidFill>
          </p:spPr>
          <p:txBody>
            <a:bodyPr wrap="square" lIns="0" tIns="0" rIns="0" bIns="0" rtlCol="0"/>
            <a:lstStyle/>
            <a:p>
              <a:endParaRPr/>
            </a:p>
          </p:txBody>
        </p:sp>
        <p:sp>
          <p:nvSpPr>
            <p:cNvPr id="12" name="object 12"/>
            <p:cNvSpPr/>
            <p:nvPr/>
          </p:nvSpPr>
          <p:spPr>
            <a:xfrm>
              <a:off x="0" y="1276335"/>
              <a:ext cx="2080895" cy="1988820"/>
            </a:xfrm>
            <a:custGeom>
              <a:avLst/>
              <a:gdLst/>
              <a:ahLst/>
              <a:cxnLst/>
              <a:rect l="l" t="t" r="r" b="b"/>
              <a:pathLst>
                <a:path w="2080895" h="1988820">
                  <a:moveTo>
                    <a:pt x="961130" y="1988227"/>
                  </a:moveTo>
                  <a:lnTo>
                    <a:pt x="0" y="1433508"/>
                  </a:lnTo>
                  <a:lnTo>
                    <a:pt x="0" y="170981"/>
                  </a:lnTo>
                  <a:lnTo>
                    <a:pt x="296089" y="0"/>
                  </a:lnTo>
                  <a:lnTo>
                    <a:pt x="2079352" y="1029215"/>
                  </a:lnTo>
                  <a:lnTo>
                    <a:pt x="961130" y="1674824"/>
                  </a:lnTo>
                  <a:lnTo>
                    <a:pt x="961130" y="1988227"/>
                  </a:lnTo>
                  <a:close/>
                </a:path>
                <a:path w="2080895" h="1988820">
                  <a:moveTo>
                    <a:pt x="962384" y="1726222"/>
                  </a:moveTo>
                  <a:lnTo>
                    <a:pt x="962384" y="1675451"/>
                  </a:lnTo>
                  <a:lnTo>
                    <a:pt x="2080605" y="1029841"/>
                  </a:lnTo>
                  <a:lnTo>
                    <a:pt x="2080605" y="1080613"/>
                  </a:lnTo>
                  <a:lnTo>
                    <a:pt x="962384" y="1726222"/>
                  </a:lnTo>
                  <a:close/>
                </a:path>
                <a:path w="2080895" h="1988820">
                  <a:moveTo>
                    <a:pt x="962384" y="1988227"/>
                  </a:moveTo>
                  <a:lnTo>
                    <a:pt x="962384" y="1937456"/>
                  </a:lnTo>
                  <a:lnTo>
                    <a:pt x="2080605" y="1291846"/>
                  </a:lnTo>
                  <a:lnTo>
                    <a:pt x="2080605" y="1342617"/>
                  </a:lnTo>
                  <a:lnTo>
                    <a:pt x="962384" y="1988227"/>
                  </a:lnTo>
                  <a:close/>
                </a:path>
              </a:pathLst>
            </a:custGeom>
            <a:solidFill>
              <a:srgbClr val="94DDDE"/>
            </a:solidFill>
          </p:spPr>
          <p:txBody>
            <a:bodyPr wrap="square" lIns="0" tIns="0" rIns="0" bIns="0" rtlCol="0"/>
            <a:lstStyle/>
            <a:p>
              <a:endParaRPr/>
            </a:p>
          </p:txBody>
        </p:sp>
        <p:sp>
          <p:nvSpPr>
            <p:cNvPr id="13" name="object 13"/>
            <p:cNvSpPr/>
            <p:nvPr/>
          </p:nvSpPr>
          <p:spPr>
            <a:xfrm>
              <a:off x="0" y="1264425"/>
              <a:ext cx="2190750" cy="2438400"/>
            </a:xfrm>
            <a:custGeom>
              <a:avLst/>
              <a:gdLst/>
              <a:ahLst/>
              <a:cxnLst/>
              <a:rect l="l" t="t" r="r" b="b"/>
              <a:pathLst>
                <a:path w="2190750" h="2438400">
                  <a:moveTo>
                    <a:pt x="0" y="195331"/>
                  </a:moveTo>
                  <a:lnTo>
                    <a:pt x="0" y="170979"/>
                  </a:lnTo>
                  <a:lnTo>
                    <a:pt x="296089" y="0"/>
                  </a:lnTo>
                  <a:lnTo>
                    <a:pt x="338403" y="24445"/>
                  </a:lnTo>
                  <a:lnTo>
                    <a:pt x="296089" y="24445"/>
                  </a:lnTo>
                  <a:lnTo>
                    <a:pt x="0" y="195331"/>
                  </a:lnTo>
                  <a:close/>
                </a:path>
                <a:path w="2190750" h="2438400">
                  <a:moveTo>
                    <a:pt x="1004535" y="1674824"/>
                  </a:moveTo>
                  <a:lnTo>
                    <a:pt x="961130" y="1674824"/>
                  </a:lnTo>
                  <a:lnTo>
                    <a:pt x="2058040" y="1041751"/>
                  </a:lnTo>
                  <a:lnTo>
                    <a:pt x="296089" y="24445"/>
                  </a:lnTo>
                  <a:lnTo>
                    <a:pt x="338403" y="24445"/>
                  </a:lnTo>
                  <a:lnTo>
                    <a:pt x="2090634" y="1036736"/>
                  </a:lnTo>
                  <a:lnTo>
                    <a:pt x="2090634" y="1059928"/>
                  </a:lnTo>
                  <a:lnTo>
                    <a:pt x="2069949" y="1059928"/>
                  </a:lnTo>
                  <a:lnTo>
                    <a:pt x="1004535" y="1674824"/>
                  </a:lnTo>
                  <a:close/>
                </a:path>
                <a:path w="2190750" h="2438400">
                  <a:moveTo>
                    <a:pt x="1016324" y="1719327"/>
                  </a:moveTo>
                  <a:lnTo>
                    <a:pt x="973039" y="1719327"/>
                  </a:lnTo>
                  <a:lnTo>
                    <a:pt x="2069949" y="1086254"/>
                  </a:lnTo>
                  <a:lnTo>
                    <a:pt x="2069949" y="1059928"/>
                  </a:lnTo>
                  <a:lnTo>
                    <a:pt x="2090634" y="1059928"/>
                  </a:lnTo>
                  <a:lnTo>
                    <a:pt x="2090634" y="1098790"/>
                  </a:lnTo>
                  <a:lnTo>
                    <a:pt x="2050518" y="1121982"/>
                  </a:lnTo>
                  <a:lnTo>
                    <a:pt x="2050518" y="1134518"/>
                  </a:lnTo>
                  <a:lnTo>
                    <a:pt x="2029834" y="1134518"/>
                  </a:lnTo>
                  <a:lnTo>
                    <a:pt x="1016324" y="1719327"/>
                  </a:lnTo>
                  <a:close/>
                </a:path>
                <a:path w="2190750" h="2438400">
                  <a:moveTo>
                    <a:pt x="971786" y="1988227"/>
                  </a:moveTo>
                  <a:lnTo>
                    <a:pt x="950475" y="1988227"/>
                  </a:lnTo>
                  <a:lnTo>
                    <a:pt x="950474" y="1693002"/>
                  </a:lnTo>
                  <a:lnTo>
                    <a:pt x="0" y="1144221"/>
                  </a:lnTo>
                  <a:lnTo>
                    <a:pt x="0" y="1119892"/>
                  </a:lnTo>
                  <a:lnTo>
                    <a:pt x="961130" y="1674824"/>
                  </a:lnTo>
                  <a:lnTo>
                    <a:pt x="1004535" y="1674824"/>
                  </a:lnTo>
                  <a:lnTo>
                    <a:pt x="973039" y="1693002"/>
                  </a:lnTo>
                  <a:lnTo>
                    <a:pt x="973039" y="1719327"/>
                  </a:lnTo>
                  <a:lnTo>
                    <a:pt x="1016324" y="1719327"/>
                  </a:lnTo>
                  <a:lnTo>
                    <a:pt x="971786" y="1745027"/>
                  </a:lnTo>
                  <a:lnTo>
                    <a:pt x="971786" y="1941843"/>
                  </a:lnTo>
                  <a:lnTo>
                    <a:pt x="1013056" y="1941843"/>
                  </a:lnTo>
                  <a:lnTo>
                    <a:pt x="971786" y="1965662"/>
                  </a:lnTo>
                  <a:lnTo>
                    <a:pt x="971786" y="1988227"/>
                  </a:lnTo>
                  <a:close/>
                </a:path>
                <a:path w="2190750" h="2438400">
                  <a:moveTo>
                    <a:pt x="1013056" y="1941843"/>
                  </a:moveTo>
                  <a:lnTo>
                    <a:pt x="971786" y="1941843"/>
                  </a:lnTo>
                  <a:lnTo>
                    <a:pt x="2029834" y="1331335"/>
                  </a:lnTo>
                  <a:lnTo>
                    <a:pt x="2029834" y="1134518"/>
                  </a:lnTo>
                  <a:lnTo>
                    <a:pt x="2050518" y="1134518"/>
                  </a:lnTo>
                  <a:lnTo>
                    <a:pt x="2050518" y="1318799"/>
                  </a:lnTo>
                  <a:lnTo>
                    <a:pt x="2089380" y="1318799"/>
                  </a:lnTo>
                  <a:lnTo>
                    <a:pt x="2089380" y="1332588"/>
                  </a:lnTo>
                  <a:lnTo>
                    <a:pt x="2068696" y="1332588"/>
                  </a:lnTo>
                  <a:lnTo>
                    <a:pt x="1013056" y="1941843"/>
                  </a:lnTo>
                  <a:close/>
                </a:path>
                <a:path w="2190750" h="2438400">
                  <a:moveTo>
                    <a:pt x="2089380" y="1318799"/>
                  </a:moveTo>
                  <a:lnTo>
                    <a:pt x="2050518" y="1318799"/>
                  </a:lnTo>
                  <a:lnTo>
                    <a:pt x="2089380" y="1296234"/>
                  </a:lnTo>
                  <a:lnTo>
                    <a:pt x="2089380" y="1318799"/>
                  </a:lnTo>
                  <a:close/>
                </a:path>
                <a:path w="2190750" h="2438400">
                  <a:moveTo>
                    <a:pt x="1014818" y="1991988"/>
                  </a:moveTo>
                  <a:lnTo>
                    <a:pt x="971786" y="1991988"/>
                  </a:lnTo>
                  <a:lnTo>
                    <a:pt x="2068696" y="1358914"/>
                  </a:lnTo>
                  <a:lnTo>
                    <a:pt x="2068696" y="1332588"/>
                  </a:lnTo>
                  <a:lnTo>
                    <a:pt x="2089380" y="1332588"/>
                  </a:lnTo>
                  <a:lnTo>
                    <a:pt x="2089380" y="1370824"/>
                  </a:lnTo>
                  <a:lnTo>
                    <a:pt x="2094806" y="1373957"/>
                  </a:lnTo>
                  <a:lnTo>
                    <a:pt x="2084993" y="1373957"/>
                  </a:lnTo>
                  <a:lnTo>
                    <a:pt x="1014818" y="1991988"/>
                  </a:lnTo>
                  <a:close/>
                </a:path>
                <a:path w="2190750" h="2438400">
                  <a:moveTo>
                    <a:pt x="1023306" y="2114842"/>
                  </a:moveTo>
                  <a:lnTo>
                    <a:pt x="981188" y="2114842"/>
                  </a:lnTo>
                  <a:lnTo>
                    <a:pt x="2158956" y="1434131"/>
                  </a:lnTo>
                  <a:lnTo>
                    <a:pt x="2069950" y="1382733"/>
                  </a:lnTo>
                  <a:lnTo>
                    <a:pt x="2084993" y="1373957"/>
                  </a:lnTo>
                  <a:lnTo>
                    <a:pt x="2094806" y="1373957"/>
                  </a:lnTo>
                  <a:lnTo>
                    <a:pt x="2190296" y="1429117"/>
                  </a:lnTo>
                  <a:lnTo>
                    <a:pt x="2190296" y="1452935"/>
                  </a:lnTo>
                  <a:lnTo>
                    <a:pt x="2168985" y="1452935"/>
                  </a:lnTo>
                  <a:lnTo>
                    <a:pt x="1023306" y="2114842"/>
                  </a:lnTo>
                  <a:close/>
                </a:path>
                <a:path w="2190750" h="2438400">
                  <a:moveTo>
                    <a:pt x="964891" y="2020821"/>
                  </a:moveTo>
                  <a:lnTo>
                    <a:pt x="0" y="1464166"/>
                  </a:lnTo>
                  <a:lnTo>
                    <a:pt x="0" y="1439785"/>
                  </a:lnTo>
                  <a:lnTo>
                    <a:pt x="950475" y="1988227"/>
                  </a:lnTo>
                  <a:lnTo>
                    <a:pt x="971786" y="1988227"/>
                  </a:lnTo>
                  <a:lnTo>
                    <a:pt x="971786" y="1991988"/>
                  </a:lnTo>
                  <a:lnTo>
                    <a:pt x="1014818" y="1991988"/>
                  </a:lnTo>
                  <a:lnTo>
                    <a:pt x="964891" y="2020821"/>
                  </a:lnTo>
                  <a:close/>
                </a:path>
                <a:path w="2190750" h="2438400">
                  <a:moveTo>
                    <a:pt x="1034179" y="2181283"/>
                  </a:moveTo>
                  <a:lnTo>
                    <a:pt x="991844" y="2181283"/>
                  </a:lnTo>
                  <a:lnTo>
                    <a:pt x="2168985" y="1501199"/>
                  </a:lnTo>
                  <a:lnTo>
                    <a:pt x="2168985" y="1452935"/>
                  </a:lnTo>
                  <a:lnTo>
                    <a:pt x="2190296" y="1452935"/>
                  </a:lnTo>
                  <a:lnTo>
                    <a:pt x="2190296" y="1513735"/>
                  </a:lnTo>
                  <a:lnTo>
                    <a:pt x="2162717" y="1529405"/>
                  </a:lnTo>
                  <a:lnTo>
                    <a:pt x="2162717" y="1541942"/>
                  </a:lnTo>
                  <a:lnTo>
                    <a:pt x="2141405" y="1541942"/>
                  </a:lnTo>
                  <a:lnTo>
                    <a:pt x="1034179" y="2181283"/>
                  </a:lnTo>
                  <a:close/>
                </a:path>
                <a:path w="2190750" h="2438400">
                  <a:moveTo>
                    <a:pt x="1034156" y="2337358"/>
                  </a:moveTo>
                  <a:lnTo>
                    <a:pt x="991844" y="2337358"/>
                  </a:lnTo>
                  <a:lnTo>
                    <a:pt x="2141405" y="1673571"/>
                  </a:lnTo>
                  <a:lnTo>
                    <a:pt x="2141405" y="1541942"/>
                  </a:lnTo>
                  <a:lnTo>
                    <a:pt x="2162717" y="1541942"/>
                  </a:lnTo>
                  <a:lnTo>
                    <a:pt x="2162717" y="1661035"/>
                  </a:lnTo>
                  <a:lnTo>
                    <a:pt x="2190296" y="1661035"/>
                  </a:lnTo>
                  <a:lnTo>
                    <a:pt x="2190296" y="1681719"/>
                  </a:lnTo>
                  <a:lnTo>
                    <a:pt x="2168985" y="1681719"/>
                  </a:lnTo>
                  <a:lnTo>
                    <a:pt x="1034156" y="2337358"/>
                  </a:lnTo>
                  <a:close/>
                </a:path>
                <a:path w="2190750" h="2438400">
                  <a:moveTo>
                    <a:pt x="991844" y="2410694"/>
                  </a:moveTo>
                  <a:lnTo>
                    <a:pt x="970532" y="2410694"/>
                  </a:lnTo>
                  <a:lnTo>
                    <a:pt x="970532" y="2218265"/>
                  </a:lnTo>
                  <a:lnTo>
                    <a:pt x="971159" y="2218265"/>
                  </a:lnTo>
                  <a:lnTo>
                    <a:pt x="971159" y="2133019"/>
                  </a:lnTo>
                  <a:lnTo>
                    <a:pt x="0" y="1572413"/>
                  </a:lnTo>
                  <a:lnTo>
                    <a:pt x="0" y="1548258"/>
                  </a:lnTo>
                  <a:lnTo>
                    <a:pt x="981188" y="2114842"/>
                  </a:lnTo>
                  <a:lnTo>
                    <a:pt x="1023306" y="2114842"/>
                  </a:lnTo>
                  <a:lnTo>
                    <a:pt x="991844" y="2133019"/>
                  </a:lnTo>
                  <a:lnTo>
                    <a:pt x="991844" y="2181283"/>
                  </a:lnTo>
                  <a:lnTo>
                    <a:pt x="1034179" y="2181283"/>
                  </a:lnTo>
                  <a:lnTo>
                    <a:pt x="991844" y="2205729"/>
                  </a:lnTo>
                  <a:lnTo>
                    <a:pt x="991844" y="2337358"/>
                  </a:lnTo>
                  <a:lnTo>
                    <a:pt x="1034156" y="2337358"/>
                  </a:lnTo>
                  <a:lnTo>
                    <a:pt x="991844" y="2361803"/>
                  </a:lnTo>
                  <a:lnTo>
                    <a:pt x="991844" y="2410694"/>
                  </a:lnTo>
                  <a:close/>
                </a:path>
                <a:path w="2190750" h="2438400">
                  <a:moveTo>
                    <a:pt x="2190296" y="1661035"/>
                  </a:moveTo>
                  <a:lnTo>
                    <a:pt x="2162717" y="1661035"/>
                  </a:lnTo>
                  <a:lnTo>
                    <a:pt x="2190296" y="1644738"/>
                  </a:lnTo>
                  <a:lnTo>
                    <a:pt x="2190296" y="1661035"/>
                  </a:lnTo>
                  <a:close/>
                </a:path>
                <a:path w="2190750" h="2438400">
                  <a:moveTo>
                    <a:pt x="1033286" y="2410694"/>
                  </a:moveTo>
                  <a:lnTo>
                    <a:pt x="991844" y="2410694"/>
                  </a:lnTo>
                  <a:lnTo>
                    <a:pt x="2168985" y="1730610"/>
                  </a:lnTo>
                  <a:lnTo>
                    <a:pt x="2168985" y="1681719"/>
                  </a:lnTo>
                  <a:lnTo>
                    <a:pt x="2190296" y="1681719"/>
                  </a:lnTo>
                  <a:lnTo>
                    <a:pt x="2190296" y="1742519"/>
                  </a:lnTo>
                  <a:lnTo>
                    <a:pt x="1033286" y="2410694"/>
                  </a:lnTo>
                  <a:close/>
                </a:path>
                <a:path w="2190750" h="2438400">
                  <a:moveTo>
                    <a:pt x="985312" y="2438399"/>
                  </a:moveTo>
                  <a:lnTo>
                    <a:pt x="977063" y="2438399"/>
                  </a:lnTo>
                  <a:lnTo>
                    <a:pt x="0" y="1874341"/>
                  </a:lnTo>
                  <a:lnTo>
                    <a:pt x="0" y="1849942"/>
                  </a:lnTo>
                  <a:lnTo>
                    <a:pt x="970532" y="2410694"/>
                  </a:lnTo>
                  <a:lnTo>
                    <a:pt x="1033286" y="2410694"/>
                  </a:lnTo>
                  <a:lnTo>
                    <a:pt x="985312" y="2438399"/>
                  </a:lnTo>
                  <a:close/>
                </a:path>
              </a:pathLst>
            </a:custGeom>
            <a:solidFill>
              <a:srgbClr val="2A4A81"/>
            </a:solidFill>
          </p:spPr>
          <p:txBody>
            <a:bodyPr wrap="square" lIns="0" tIns="0" rIns="0" bIns="0" rtlCol="0"/>
            <a:lstStyle/>
            <a:p>
              <a:endParaRPr/>
            </a:p>
          </p:txBody>
        </p:sp>
        <p:pic>
          <p:nvPicPr>
            <p:cNvPr id="14" name="object 14"/>
            <p:cNvPicPr/>
            <p:nvPr/>
          </p:nvPicPr>
          <p:blipFill>
            <a:blip r:embed="rId4" cstate="print"/>
            <a:stretch>
              <a:fillRect/>
            </a:stretch>
          </p:blipFill>
          <p:spPr>
            <a:xfrm>
              <a:off x="698774" y="5007970"/>
              <a:ext cx="1782156" cy="4242649"/>
            </a:xfrm>
            <a:prstGeom prst="rect">
              <a:avLst/>
            </a:prstGeom>
          </p:spPr>
        </p:pic>
        <p:sp>
          <p:nvSpPr>
            <p:cNvPr id="15" name="object 15"/>
            <p:cNvSpPr/>
            <p:nvPr/>
          </p:nvSpPr>
          <p:spPr>
            <a:xfrm>
              <a:off x="4022966" y="7631115"/>
              <a:ext cx="3023235" cy="2656205"/>
            </a:xfrm>
            <a:custGeom>
              <a:avLst/>
              <a:gdLst/>
              <a:ahLst/>
              <a:cxnLst/>
              <a:rect l="l" t="t" r="r" b="b"/>
              <a:pathLst>
                <a:path w="3023235" h="2656204">
                  <a:moveTo>
                    <a:pt x="2094182" y="2655884"/>
                  </a:moveTo>
                  <a:lnTo>
                    <a:pt x="0" y="2655884"/>
                  </a:lnTo>
                  <a:lnTo>
                    <a:pt x="0" y="1825904"/>
                  </a:lnTo>
                  <a:lnTo>
                    <a:pt x="7197" y="1773828"/>
                  </a:lnTo>
                  <a:lnTo>
                    <a:pt x="26844" y="1723443"/>
                  </a:lnTo>
                  <a:lnTo>
                    <a:pt x="56020" y="1680436"/>
                  </a:lnTo>
                  <a:lnTo>
                    <a:pt x="91804" y="1650492"/>
                  </a:lnTo>
                  <a:lnTo>
                    <a:pt x="2931180" y="11129"/>
                  </a:lnTo>
                  <a:lnTo>
                    <a:pt x="2966618" y="0"/>
                  </a:lnTo>
                  <a:lnTo>
                    <a:pt x="2995832" y="9387"/>
                  </a:lnTo>
                  <a:lnTo>
                    <a:pt x="3015671" y="37064"/>
                  </a:lnTo>
                  <a:lnTo>
                    <a:pt x="3022984" y="80802"/>
                  </a:lnTo>
                  <a:lnTo>
                    <a:pt x="3022984" y="1997217"/>
                  </a:lnTo>
                  <a:lnTo>
                    <a:pt x="3015786" y="2049292"/>
                  </a:lnTo>
                  <a:lnTo>
                    <a:pt x="2996140" y="2099677"/>
                  </a:lnTo>
                  <a:lnTo>
                    <a:pt x="2966964" y="2142685"/>
                  </a:lnTo>
                  <a:lnTo>
                    <a:pt x="2931180" y="2172629"/>
                  </a:lnTo>
                  <a:lnTo>
                    <a:pt x="2094182" y="2655884"/>
                  </a:lnTo>
                  <a:close/>
                </a:path>
              </a:pathLst>
            </a:custGeom>
            <a:solidFill>
              <a:srgbClr val="F0ABC1"/>
            </a:solidFill>
          </p:spPr>
          <p:txBody>
            <a:bodyPr wrap="square" lIns="0" tIns="0" rIns="0" bIns="0" rtlCol="0"/>
            <a:lstStyle/>
            <a:p>
              <a:endParaRPr/>
            </a:p>
          </p:txBody>
        </p:sp>
        <p:sp>
          <p:nvSpPr>
            <p:cNvPr id="16" name="object 16"/>
            <p:cNvSpPr/>
            <p:nvPr/>
          </p:nvSpPr>
          <p:spPr>
            <a:xfrm>
              <a:off x="4013130" y="7621752"/>
              <a:ext cx="3041015" cy="2665730"/>
            </a:xfrm>
            <a:custGeom>
              <a:avLst/>
              <a:gdLst/>
              <a:ahLst/>
              <a:cxnLst/>
              <a:rect l="l" t="t" r="r" b="b"/>
              <a:pathLst>
                <a:path w="3041014" h="2665729">
                  <a:moveTo>
                    <a:pt x="18852" y="2665246"/>
                  </a:moveTo>
                  <a:lnTo>
                    <a:pt x="0" y="2665246"/>
                  </a:lnTo>
                  <a:lnTo>
                    <a:pt x="0" y="1835266"/>
                  </a:lnTo>
                  <a:lnTo>
                    <a:pt x="7607" y="1781103"/>
                  </a:lnTo>
                  <a:lnTo>
                    <a:pt x="28279" y="1728400"/>
                  </a:lnTo>
                  <a:lnTo>
                    <a:pt x="58786" y="1683228"/>
                  </a:lnTo>
                  <a:lnTo>
                    <a:pt x="95902" y="1651657"/>
                  </a:lnTo>
                  <a:lnTo>
                    <a:pt x="2935278" y="12295"/>
                  </a:lnTo>
                  <a:lnTo>
                    <a:pt x="2972266" y="0"/>
                  </a:lnTo>
                  <a:lnTo>
                    <a:pt x="2989339" y="1229"/>
                  </a:lnTo>
                  <a:lnTo>
                    <a:pt x="3032206" y="38934"/>
                  </a:lnTo>
                  <a:lnTo>
                    <a:pt x="3041017" y="90164"/>
                  </a:lnTo>
                  <a:lnTo>
                    <a:pt x="3041017" y="170493"/>
                  </a:lnTo>
                  <a:lnTo>
                    <a:pt x="3022984" y="170493"/>
                  </a:lnTo>
                  <a:lnTo>
                    <a:pt x="18852" y="1904939"/>
                  </a:lnTo>
                  <a:lnTo>
                    <a:pt x="18852" y="2665246"/>
                  </a:lnTo>
                  <a:close/>
                </a:path>
                <a:path w="3041014" h="2665729">
                  <a:moveTo>
                    <a:pt x="2121494" y="2665246"/>
                  </a:moveTo>
                  <a:lnTo>
                    <a:pt x="2084904" y="2665246"/>
                  </a:lnTo>
                  <a:lnTo>
                    <a:pt x="2936098" y="2173794"/>
                  </a:lnTo>
                  <a:lnTo>
                    <a:pt x="2969731" y="2144901"/>
                  </a:lnTo>
                  <a:lnTo>
                    <a:pt x="2997369" y="2103712"/>
                  </a:lnTo>
                  <a:lnTo>
                    <a:pt x="3016094" y="2055760"/>
                  </a:lnTo>
                  <a:lnTo>
                    <a:pt x="3022984" y="2006580"/>
                  </a:lnTo>
                  <a:lnTo>
                    <a:pt x="3022984" y="170493"/>
                  </a:lnTo>
                  <a:lnTo>
                    <a:pt x="3041017" y="170493"/>
                  </a:lnTo>
                  <a:lnTo>
                    <a:pt x="3041017" y="2006580"/>
                  </a:lnTo>
                  <a:lnTo>
                    <a:pt x="3033396" y="2060627"/>
                  </a:lnTo>
                  <a:lnTo>
                    <a:pt x="3012635" y="2113138"/>
                  </a:lnTo>
                  <a:lnTo>
                    <a:pt x="2981885" y="2158272"/>
                  </a:lnTo>
                  <a:lnTo>
                    <a:pt x="2944295" y="2190188"/>
                  </a:lnTo>
                  <a:lnTo>
                    <a:pt x="2121494" y="2665246"/>
                  </a:lnTo>
                  <a:close/>
                </a:path>
              </a:pathLst>
            </a:custGeom>
            <a:solidFill>
              <a:srgbClr val="2A4A81"/>
            </a:solidFill>
          </p:spPr>
          <p:txBody>
            <a:bodyPr wrap="square" lIns="0" tIns="0" rIns="0" bIns="0" rtlCol="0"/>
            <a:lstStyle/>
            <a:p>
              <a:endParaRPr/>
            </a:p>
          </p:txBody>
        </p:sp>
        <p:pic>
          <p:nvPicPr>
            <p:cNvPr id="17" name="object 17"/>
            <p:cNvPicPr/>
            <p:nvPr/>
          </p:nvPicPr>
          <p:blipFill>
            <a:blip r:embed="rId5" cstate="print"/>
            <a:stretch>
              <a:fillRect/>
            </a:stretch>
          </p:blipFill>
          <p:spPr>
            <a:xfrm>
              <a:off x="4100016" y="9311935"/>
              <a:ext cx="79509" cy="106660"/>
            </a:xfrm>
            <a:prstGeom prst="rect">
              <a:avLst/>
            </a:prstGeom>
          </p:spPr>
        </p:pic>
        <p:pic>
          <p:nvPicPr>
            <p:cNvPr id="18" name="object 18"/>
            <p:cNvPicPr/>
            <p:nvPr/>
          </p:nvPicPr>
          <p:blipFill>
            <a:blip r:embed="rId6" cstate="print"/>
            <a:stretch>
              <a:fillRect/>
            </a:stretch>
          </p:blipFill>
          <p:spPr>
            <a:xfrm>
              <a:off x="4233624" y="9234066"/>
              <a:ext cx="79509" cy="106660"/>
            </a:xfrm>
            <a:prstGeom prst="rect">
              <a:avLst/>
            </a:prstGeom>
          </p:spPr>
        </p:pic>
        <p:pic>
          <p:nvPicPr>
            <p:cNvPr id="19" name="object 19"/>
            <p:cNvPicPr/>
            <p:nvPr/>
          </p:nvPicPr>
          <p:blipFill>
            <a:blip r:embed="rId7" cstate="print"/>
            <a:stretch>
              <a:fillRect/>
            </a:stretch>
          </p:blipFill>
          <p:spPr>
            <a:xfrm>
              <a:off x="4370511" y="9155377"/>
              <a:ext cx="79509" cy="106660"/>
            </a:xfrm>
            <a:prstGeom prst="rect">
              <a:avLst/>
            </a:prstGeom>
          </p:spPr>
        </p:pic>
        <p:sp>
          <p:nvSpPr>
            <p:cNvPr id="20" name="object 20"/>
            <p:cNvSpPr/>
            <p:nvPr/>
          </p:nvSpPr>
          <p:spPr>
            <a:xfrm>
              <a:off x="4243460" y="7755706"/>
              <a:ext cx="3023235" cy="2531745"/>
            </a:xfrm>
            <a:custGeom>
              <a:avLst/>
              <a:gdLst/>
              <a:ahLst/>
              <a:cxnLst/>
              <a:rect l="l" t="t" r="r" b="b"/>
              <a:pathLst>
                <a:path w="3023235" h="2531745">
                  <a:moveTo>
                    <a:pt x="2309974" y="2531292"/>
                  </a:moveTo>
                  <a:lnTo>
                    <a:pt x="0" y="2531292"/>
                  </a:lnTo>
                  <a:lnTo>
                    <a:pt x="0" y="1825904"/>
                  </a:lnTo>
                  <a:lnTo>
                    <a:pt x="7197" y="1773828"/>
                  </a:lnTo>
                  <a:lnTo>
                    <a:pt x="26844" y="1723443"/>
                  </a:lnTo>
                  <a:lnTo>
                    <a:pt x="56020" y="1680436"/>
                  </a:lnTo>
                  <a:lnTo>
                    <a:pt x="91804" y="1650492"/>
                  </a:lnTo>
                  <a:lnTo>
                    <a:pt x="2931180" y="11129"/>
                  </a:lnTo>
                  <a:lnTo>
                    <a:pt x="2966964" y="0"/>
                  </a:lnTo>
                  <a:lnTo>
                    <a:pt x="2996140" y="9387"/>
                  </a:lnTo>
                  <a:lnTo>
                    <a:pt x="3015786" y="37064"/>
                  </a:lnTo>
                  <a:lnTo>
                    <a:pt x="3022984" y="80802"/>
                  </a:lnTo>
                  <a:lnTo>
                    <a:pt x="3022984" y="1997217"/>
                  </a:lnTo>
                  <a:lnTo>
                    <a:pt x="3015786" y="2049292"/>
                  </a:lnTo>
                  <a:lnTo>
                    <a:pt x="2996140" y="2099677"/>
                  </a:lnTo>
                  <a:lnTo>
                    <a:pt x="2966964" y="2142685"/>
                  </a:lnTo>
                  <a:lnTo>
                    <a:pt x="2931180" y="2172629"/>
                  </a:lnTo>
                  <a:lnTo>
                    <a:pt x="2309974" y="2531292"/>
                  </a:lnTo>
                  <a:close/>
                </a:path>
              </a:pathLst>
            </a:custGeom>
            <a:solidFill>
              <a:srgbClr val="94DDDE"/>
            </a:solidFill>
          </p:spPr>
          <p:txBody>
            <a:bodyPr wrap="square" lIns="0" tIns="0" rIns="0" bIns="0" rtlCol="0"/>
            <a:lstStyle/>
            <a:p>
              <a:endParaRPr/>
            </a:p>
          </p:txBody>
        </p:sp>
        <p:sp>
          <p:nvSpPr>
            <p:cNvPr id="21" name="object 21"/>
            <p:cNvSpPr/>
            <p:nvPr/>
          </p:nvSpPr>
          <p:spPr>
            <a:xfrm>
              <a:off x="4233624" y="7746344"/>
              <a:ext cx="3041015" cy="2540000"/>
            </a:xfrm>
            <a:custGeom>
              <a:avLst/>
              <a:gdLst/>
              <a:ahLst/>
              <a:cxnLst/>
              <a:rect l="l" t="t" r="r" b="b"/>
              <a:pathLst>
                <a:path w="3041014" h="2540000">
                  <a:moveTo>
                    <a:pt x="19672" y="2540000"/>
                  </a:moveTo>
                  <a:lnTo>
                    <a:pt x="0" y="2540000"/>
                  </a:lnTo>
                  <a:lnTo>
                    <a:pt x="0" y="1828800"/>
                  </a:lnTo>
                  <a:lnTo>
                    <a:pt x="7620" y="1778000"/>
                  </a:lnTo>
                  <a:lnTo>
                    <a:pt x="28381" y="1727200"/>
                  </a:lnTo>
                  <a:lnTo>
                    <a:pt x="59132" y="1676400"/>
                  </a:lnTo>
                  <a:lnTo>
                    <a:pt x="96722" y="1651000"/>
                  </a:lnTo>
                  <a:lnTo>
                    <a:pt x="2936098" y="0"/>
                  </a:lnTo>
                  <a:lnTo>
                    <a:pt x="3005771" y="0"/>
                  </a:lnTo>
                  <a:lnTo>
                    <a:pt x="3021191" y="12700"/>
                  </a:lnTo>
                  <a:lnTo>
                    <a:pt x="3032615" y="38100"/>
                  </a:lnTo>
                  <a:lnTo>
                    <a:pt x="3039429" y="50800"/>
                  </a:lnTo>
                  <a:lnTo>
                    <a:pt x="3041017" y="88900"/>
                  </a:lnTo>
                  <a:lnTo>
                    <a:pt x="3041017" y="165100"/>
                  </a:lnTo>
                  <a:lnTo>
                    <a:pt x="3023804" y="165100"/>
                  </a:lnTo>
                  <a:lnTo>
                    <a:pt x="2951672" y="203200"/>
                  </a:lnTo>
                  <a:lnTo>
                    <a:pt x="2945934" y="203200"/>
                  </a:lnTo>
                  <a:lnTo>
                    <a:pt x="2822981" y="279400"/>
                  </a:lnTo>
                  <a:lnTo>
                    <a:pt x="2810315" y="292100"/>
                  </a:lnTo>
                  <a:lnTo>
                    <a:pt x="2809047" y="292100"/>
                  </a:lnTo>
                  <a:lnTo>
                    <a:pt x="2686095" y="355600"/>
                  </a:lnTo>
                  <a:lnTo>
                    <a:pt x="2669607" y="372158"/>
                  </a:lnTo>
                  <a:lnTo>
                    <a:pt x="2554126" y="431800"/>
                  </a:lnTo>
                  <a:lnTo>
                    <a:pt x="2537644" y="448355"/>
                  </a:lnTo>
                  <a:lnTo>
                    <a:pt x="2422158" y="508000"/>
                  </a:lnTo>
                  <a:lnTo>
                    <a:pt x="2406530" y="523691"/>
                  </a:lnTo>
                  <a:lnTo>
                    <a:pt x="2289369" y="584200"/>
                  </a:lnTo>
                  <a:lnTo>
                    <a:pt x="2272712" y="600845"/>
                  </a:lnTo>
                  <a:lnTo>
                    <a:pt x="2157401" y="660400"/>
                  </a:lnTo>
                  <a:lnTo>
                    <a:pt x="2141756" y="676099"/>
                  </a:lnTo>
                  <a:lnTo>
                    <a:pt x="2024612" y="736600"/>
                  </a:lnTo>
                  <a:lnTo>
                    <a:pt x="2008832" y="752369"/>
                  </a:lnTo>
                  <a:lnTo>
                    <a:pt x="1891824" y="812800"/>
                  </a:lnTo>
                  <a:lnTo>
                    <a:pt x="1873434" y="831187"/>
                  </a:lnTo>
                  <a:lnTo>
                    <a:pt x="1761495" y="889000"/>
                  </a:lnTo>
                  <a:lnTo>
                    <a:pt x="1747449" y="903027"/>
                  </a:lnTo>
                  <a:lnTo>
                    <a:pt x="1627067" y="965200"/>
                  </a:lnTo>
                  <a:lnTo>
                    <a:pt x="1610430" y="981835"/>
                  </a:lnTo>
                  <a:lnTo>
                    <a:pt x="1495098" y="1041400"/>
                  </a:lnTo>
                  <a:lnTo>
                    <a:pt x="1477727" y="1058769"/>
                  </a:lnTo>
                  <a:lnTo>
                    <a:pt x="1362310" y="1130300"/>
                  </a:lnTo>
                  <a:lnTo>
                    <a:pt x="1354933" y="1130300"/>
                  </a:lnTo>
                  <a:lnTo>
                    <a:pt x="1231961" y="1193819"/>
                  </a:lnTo>
                  <a:lnTo>
                    <a:pt x="1217255" y="1208514"/>
                  </a:lnTo>
                  <a:lnTo>
                    <a:pt x="1097553" y="1282700"/>
                  </a:lnTo>
                  <a:lnTo>
                    <a:pt x="1088536" y="1282700"/>
                  </a:lnTo>
                  <a:lnTo>
                    <a:pt x="965584" y="1358900"/>
                  </a:lnTo>
                  <a:lnTo>
                    <a:pt x="956568" y="1358900"/>
                  </a:lnTo>
                  <a:lnTo>
                    <a:pt x="833615" y="1422400"/>
                  </a:lnTo>
                  <a:lnTo>
                    <a:pt x="817343" y="1439088"/>
                  </a:lnTo>
                  <a:lnTo>
                    <a:pt x="700827" y="1511300"/>
                  </a:lnTo>
                  <a:lnTo>
                    <a:pt x="690991" y="1511300"/>
                  </a:lnTo>
                  <a:lnTo>
                    <a:pt x="568039" y="1587500"/>
                  </a:lnTo>
                  <a:lnTo>
                    <a:pt x="559022" y="1587500"/>
                  </a:lnTo>
                  <a:lnTo>
                    <a:pt x="436070" y="1663700"/>
                  </a:lnTo>
                  <a:lnTo>
                    <a:pt x="427053" y="1663700"/>
                  </a:lnTo>
                  <a:lnTo>
                    <a:pt x="304101" y="1739900"/>
                  </a:lnTo>
                  <a:lnTo>
                    <a:pt x="294265" y="1739900"/>
                  </a:lnTo>
                  <a:lnTo>
                    <a:pt x="171313" y="1816100"/>
                  </a:lnTo>
                  <a:lnTo>
                    <a:pt x="161477" y="1816100"/>
                  </a:lnTo>
                  <a:lnTo>
                    <a:pt x="38524" y="1892300"/>
                  </a:lnTo>
                  <a:lnTo>
                    <a:pt x="29508" y="1892300"/>
                  </a:lnTo>
                  <a:lnTo>
                    <a:pt x="18852" y="1905000"/>
                  </a:lnTo>
                  <a:lnTo>
                    <a:pt x="18852" y="1955800"/>
                  </a:lnTo>
                  <a:lnTo>
                    <a:pt x="31557" y="1955800"/>
                  </a:lnTo>
                  <a:lnTo>
                    <a:pt x="18852" y="1968500"/>
                  </a:lnTo>
                  <a:lnTo>
                    <a:pt x="18852" y="2019300"/>
                  </a:lnTo>
                  <a:lnTo>
                    <a:pt x="19672" y="2019300"/>
                  </a:lnTo>
                  <a:lnTo>
                    <a:pt x="19672" y="2069301"/>
                  </a:lnTo>
                  <a:lnTo>
                    <a:pt x="18852" y="2070100"/>
                  </a:lnTo>
                  <a:lnTo>
                    <a:pt x="18852" y="2120900"/>
                  </a:lnTo>
                  <a:lnTo>
                    <a:pt x="31502" y="2120900"/>
                  </a:lnTo>
                  <a:lnTo>
                    <a:pt x="18852" y="2133600"/>
                  </a:lnTo>
                  <a:lnTo>
                    <a:pt x="18852" y="2235200"/>
                  </a:lnTo>
                  <a:lnTo>
                    <a:pt x="32299" y="2235200"/>
                  </a:lnTo>
                  <a:lnTo>
                    <a:pt x="19672" y="2247900"/>
                  </a:lnTo>
                  <a:lnTo>
                    <a:pt x="19672" y="2297684"/>
                  </a:lnTo>
                  <a:lnTo>
                    <a:pt x="18852" y="2298700"/>
                  </a:lnTo>
                  <a:lnTo>
                    <a:pt x="18852" y="2349500"/>
                  </a:lnTo>
                  <a:lnTo>
                    <a:pt x="29040" y="2349500"/>
                  </a:lnTo>
                  <a:lnTo>
                    <a:pt x="18032" y="2362200"/>
                  </a:lnTo>
                  <a:lnTo>
                    <a:pt x="18032" y="2413000"/>
                  </a:lnTo>
                  <a:lnTo>
                    <a:pt x="20491" y="2413000"/>
                  </a:lnTo>
                  <a:lnTo>
                    <a:pt x="20491" y="2462143"/>
                  </a:lnTo>
                  <a:lnTo>
                    <a:pt x="18852" y="2463800"/>
                  </a:lnTo>
                  <a:lnTo>
                    <a:pt x="18852" y="2514600"/>
                  </a:lnTo>
                  <a:lnTo>
                    <a:pt x="31844" y="2514600"/>
                  </a:lnTo>
                  <a:lnTo>
                    <a:pt x="19672" y="2527300"/>
                  </a:lnTo>
                  <a:lnTo>
                    <a:pt x="19672" y="2540000"/>
                  </a:lnTo>
                  <a:close/>
                </a:path>
                <a:path w="3041014" h="2540000">
                  <a:moveTo>
                    <a:pt x="735611" y="2540000"/>
                  </a:moveTo>
                  <a:lnTo>
                    <a:pt x="731512" y="2540000"/>
                  </a:lnTo>
                  <a:lnTo>
                    <a:pt x="2891835" y="368300"/>
                  </a:lnTo>
                  <a:lnTo>
                    <a:pt x="3022984" y="241300"/>
                  </a:lnTo>
                  <a:lnTo>
                    <a:pt x="3022984" y="191319"/>
                  </a:lnTo>
                  <a:lnTo>
                    <a:pt x="3023804" y="190500"/>
                  </a:lnTo>
                  <a:lnTo>
                    <a:pt x="3023804" y="165100"/>
                  </a:lnTo>
                  <a:lnTo>
                    <a:pt x="3041017" y="165100"/>
                  </a:lnTo>
                  <a:lnTo>
                    <a:pt x="3041017" y="254000"/>
                  </a:lnTo>
                  <a:lnTo>
                    <a:pt x="3021345" y="254000"/>
                  </a:lnTo>
                  <a:lnTo>
                    <a:pt x="735611" y="2540000"/>
                  </a:lnTo>
                  <a:close/>
                </a:path>
                <a:path w="3041014" h="2540000">
                  <a:moveTo>
                    <a:pt x="2632311" y="582100"/>
                  </a:moveTo>
                  <a:lnTo>
                    <a:pt x="3022984" y="190500"/>
                  </a:lnTo>
                  <a:lnTo>
                    <a:pt x="3022984" y="191319"/>
                  </a:lnTo>
                  <a:lnTo>
                    <a:pt x="2632311" y="582100"/>
                  </a:lnTo>
                  <a:close/>
                </a:path>
                <a:path w="3041014" h="2540000">
                  <a:moveTo>
                    <a:pt x="1303374" y="1852238"/>
                  </a:moveTo>
                  <a:lnTo>
                    <a:pt x="2779539" y="368300"/>
                  </a:lnTo>
                  <a:lnTo>
                    <a:pt x="2945934" y="203200"/>
                  </a:lnTo>
                  <a:lnTo>
                    <a:pt x="2951672" y="203200"/>
                  </a:lnTo>
                  <a:lnTo>
                    <a:pt x="2893474" y="266700"/>
                  </a:lnTo>
                  <a:lnTo>
                    <a:pt x="1994684" y="1167053"/>
                  </a:lnTo>
                  <a:lnTo>
                    <a:pt x="1550017" y="1612900"/>
                  </a:lnTo>
                  <a:lnTo>
                    <a:pt x="1303374" y="1852238"/>
                  </a:lnTo>
                  <a:close/>
                </a:path>
                <a:path w="3041014" h="2540000">
                  <a:moveTo>
                    <a:pt x="791349" y="2540000"/>
                  </a:moveTo>
                  <a:lnTo>
                    <a:pt x="787250" y="2540000"/>
                  </a:lnTo>
                  <a:lnTo>
                    <a:pt x="2947573" y="368300"/>
                  </a:lnTo>
                  <a:lnTo>
                    <a:pt x="3021345" y="304800"/>
                  </a:lnTo>
                  <a:lnTo>
                    <a:pt x="3021345" y="254000"/>
                  </a:lnTo>
                  <a:lnTo>
                    <a:pt x="3041017" y="254000"/>
                  </a:lnTo>
                  <a:lnTo>
                    <a:pt x="3041017" y="304800"/>
                  </a:lnTo>
                  <a:lnTo>
                    <a:pt x="3025443" y="304800"/>
                  </a:lnTo>
                  <a:lnTo>
                    <a:pt x="791349" y="2540000"/>
                  </a:lnTo>
                  <a:close/>
                </a:path>
                <a:path w="3041014" h="2540000">
                  <a:moveTo>
                    <a:pt x="568395" y="2540000"/>
                  </a:moveTo>
                  <a:lnTo>
                    <a:pt x="562658" y="2540000"/>
                  </a:lnTo>
                  <a:lnTo>
                    <a:pt x="2809047" y="292100"/>
                  </a:lnTo>
                  <a:lnTo>
                    <a:pt x="2810315" y="292100"/>
                  </a:lnTo>
                  <a:lnTo>
                    <a:pt x="568395" y="2540000"/>
                  </a:lnTo>
                  <a:close/>
                </a:path>
                <a:path w="3041014" h="2540000">
                  <a:moveTo>
                    <a:pt x="903645" y="2540000"/>
                  </a:moveTo>
                  <a:lnTo>
                    <a:pt x="898727" y="2540000"/>
                  </a:lnTo>
                  <a:lnTo>
                    <a:pt x="2611504" y="825500"/>
                  </a:lnTo>
                  <a:lnTo>
                    <a:pt x="3022984" y="406400"/>
                  </a:lnTo>
                  <a:lnTo>
                    <a:pt x="3022984" y="357011"/>
                  </a:lnTo>
                  <a:lnTo>
                    <a:pt x="3025443" y="355600"/>
                  </a:lnTo>
                  <a:lnTo>
                    <a:pt x="3025443" y="304800"/>
                  </a:lnTo>
                  <a:lnTo>
                    <a:pt x="3041017" y="304800"/>
                  </a:lnTo>
                  <a:lnTo>
                    <a:pt x="3041017" y="419100"/>
                  </a:lnTo>
                  <a:lnTo>
                    <a:pt x="3024624" y="419100"/>
                  </a:lnTo>
                  <a:lnTo>
                    <a:pt x="903645" y="2540000"/>
                  </a:lnTo>
                  <a:close/>
                </a:path>
                <a:path w="3041014" h="2540000">
                  <a:moveTo>
                    <a:pt x="3019702" y="358894"/>
                  </a:moveTo>
                  <a:lnTo>
                    <a:pt x="3022984" y="355600"/>
                  </a:lnTo>
                  <a:lnTo>
                    <a:pt x="3022984" y="357011"/>
                  </a:lnTo>
                  <a:lnTo>
                    <a:pt x="3019702" y="358894"/>
                  </a:lnTo>
                  <a:close/>
                </a:path>
                <a:path w="3041014" h="2540000">
                  <a:moveTo>
                    <a:pt x="847087" y="2540000"/>
                  </a:moveTo>
                  <a:lnTo>
                    <a:pt x="842989" y="2540000"/>
                  </a:lnTo>
                  <a:lnTo>
                    <a:pt x="3003312" y="368300"/>
                  </a:lnTo>
                  <a:lnTo>
                    <a:pt x="3019702" y="358894"/>
                  </a:lnTo>
                  <a:lnTo>
                    <a:pt x="847087" y="2540000"/>
                  </a:lnTo>
                  <a:close/>
                </a:path>
                <a:path w="3041014" h="2540000">
                  <a:moveTo>
                    <a:pt x="1657920" y="1388182"/>
                  </a:moveTo>
                  <a:lnTo>
                    <a:pt x="2669607" y="372158"/>
                  </a:lnTo>
                  <a:lnTo>
                    <a:pt x="2677079" y="368300"/>
                  </a:lnTo>
                  <a:lnTo>
                    <a:pt x="1657920" y="1388182"/>
                  </a:lnTo>
                  <a:close/>
                </a:path>
                <a:path w="3041014" h="2540000">
                  <a:moveTo>
                    <a:pt x="1015122" y="2540000"/>
                  </a:moveTo>
                  <a:lnTo>
                    <a:pt x="1011023" y="2540000"/>
                  </a:lnTo>
                  <a:lnTo>
                    <a:pt x="2500027" y="1041400"/>
                  </a:lnTo>
                  <a:lnTo>
                    <a:pt x="3023804" y="520700"/>
                  </a:lnTo>
                  <a:lnTo>
                    <a:pt x="3023804" y="470706"/>
                  </a:lnTo>
                  <a:lnTo>
                    <a:pt x="3024624" y="469900"/>
                  </a:lnTo>
                  <a:lnTo>
                    <a:pt x="3024624" y="419100"/>
                  </a:lnTo>
                  <a:lnTo>
                    <a:pt x="3041017" y="419100"/>
                  </a:lnTo>
                  <a:lnTo>
                    <a:pt x="3041017" y="533400"/>
                  </a:lnTo>
                  <a:lnTo>
                    <a:pt x="3022164" y="533400"/>
                  </a:lnTo>
                  <a:lnTo>
                    <a:pt x="1015122" y="2540000"/>
                  </a:lnTo>
                  <a:close/>
                </a:path>
                <a:path w="3041014" h="2540000">
                  <a:moveTo>
                    <a:pt x="1655976" y="1333953"/>
                  </a:moveTo>
                  <a:lnTo>
                    <a:pt x="2537644" y="448355"/>
                  </a:lnTo>
                  <a:lnTo>
                    <a:pt x="2545110" y="444500"/>
                  </a:lnTo>
                  <a:lnTo>
                    <a:pt x="1655976" y="1333953"/>
                  </a:lnTo>
                  <a:close/>
                </a:path>
                <a:path w="3041014" h="2540000">
                  <a:moveTo>
                    <a:pt x="2981388" y="512431"/>
                  </a:moveTo>
                  <a:lnTo>
                    <a:pt x="3023804" y="469900"/>
                  </a:lnTo>
                  <a:lnTo>
                    <a:pt x="3023804" y="470706"/>
                  </a:lnTo>
                  <a:lnTo>
                    <a:pt x="2981388" y="512431"/>
                  </a:lnTo>
                  <a:close/>
                </a:path>
                <a:path w="3041014" h="2540000">
                  <a:moveTo>
                    <a:pt x="959383" y="2540000"/>
                  </a:moveTo>
                  <a:lnTo>
                    <a:pt x="955285" y="2540000"/>
                  </a:lnTo>
                  <a:lnTo>
                    <a:pt x="1738154" y="1752600"/>
                  </a:lnTo>
                  <a:lnTo>
                    <a:pt x="2099906" y="1388182"/>
                  </a:lnTo>
                  <a:lnTo>
                    <a:pt x="2443469" y="1041400"/>
                  </a:lnTo>
                  <a:lnTo>
                    <a:pt x="2981388" y="512431"/>
                  </a:lnTo>
                  <a:lnTo>
                    <a:pt x="959383" y="2540000"/>
                  </a:lnTo>
                  <a:close/>
                </a:path>
                <a:path w="3041014" h="2540000">
                  <a:moveTo>
                    <a:pt x="1972171" y="959808"/>
                  </a:moveTo>
                  <a:lnTo>
                    <a:pt x="2406530" y="523691"/>
                  </a:lnTo>
                  <a:lnTo>
                    <a:pt x="2412321" y="520700"/>
                  </a:lnTo>
                  <a:lnTo>
                    <a:pt x="1972171" y="959808"/>
                  </a:lnTo>
                  <a:close/>
                </a:path>
                <a:path w="3041014" h="2540000">
                  <a:moveTo>
                    <a:pt x="1070860" y="2540000"/>
                  </a:moveTo>
                  <a:lnTo>
                    <a:pt x="1066762" y="2540000"/>
                  </a:lnTo>
                  <a:lnTo>
                    <a:pt x="2555766" y="1041400"/>
                  </a:lnTo>
                  <a:lnTo>
                    <a:pt x="3022164" y="584200"/>
                  </a:lnTo>
                  <a:lnTo>
                    <a:pt x="3022164" y="533400"/>
                  </a:lnTo>
                  <a:lnTo>
                    <a:pt x="3041017" y="533400"/>
                  </a:lnTo>
                  <a:lnTo>
                    <a:pt x="3041017" y="584200"/>
                  </a:lnTo>
                  <a:lnTo>
                    <a:pt x="3023804" y="584200"/>
                  </a:lnTo>
                  <a:lnTo>
                    <a:pt x="1070860" y="2540000"/>
                  </a:lnTo>
                  <a:close/>
                </a:path>
                <a:path w="3041014" h="2540000">
                  <a:moveTo>
                    <a:pt x="679052" y="2540000"/>
                  </a:moveTo>
                  <a:lnTo>
                    <a:pt x="674954" y="2540000"/>
                  </a:lnTo>
                  <a:lnTo>
                    <a:pt x="2632311" y="582100"/>
                  </a:lnTo>
                  <a:lnTo>
                    <a:pt x="679052" y="2540000"/>
                  </a:lnTo>
                  <a:close/>
                </a:path>
                <a:path w="3041014" h="2540000">
                  <a:moveTo>
                    <a:pt x="1127418" y="2540000"/>
                  </a:moveTo>
                  <a:lnTo>
                    <a:pt x="1122500" y="2540000"/>
                  </a:lnTo>
                  <a:lnTo>
                    <a:pt x="2611504" y="1041400"/>
                  </a:lnTo>
                  <a:lnTo>
                    <a:pt x="3023804" y="635000"/>
                  </a:lnTo>
                  <a:lnTo>
                    <a:pt x="3023804" y="584200"/>
                  </a:lnTo>
                  <a:lnTo>
                    <a:pt x="3041017" y="584200"/>
                  </a:lnTo>
                  <a:lnTo>
                    <a:pt x="3041017" y="635000"/>
                  </a:lnTo>
                  <a:lnTo>
                    <a:pt x="3024623" y="635000"/>
                  </a:lnTo>
                  <a:lnTo>
                    <a:pt x="1127418" y="2540000"/>
                  </a:lnTo>
                  <a:close/>
                </a:path>
                <a:path w="3041014" h="2540000">
                  <a:moveTo>
                    <a:pt x="452044" y="2426745"/>
                  </a:moveTo>
                  <a:lnTo>
                    <a:pt x="599186" y="2273300"/>
                  </a:lnTo>
                  <a:lnTo>
                    <a:pt x="2272712" y="600845"/>
                  </a:lnTo>
                  <a:lnTo>
                    <a:pt x="2280353" y="596900"/>
                  </a:lnTo>
                  <a:lnTo>
                    <a:pt x="452044" y="2426745"/>
                  </a:lnTo>
                  <a:close/>
                </a:path>
                <a:path w="3041014" h="2540000">
                  <a:moveTo>
                    <a:pt x="1182337" y="2540000"/>
                  </a:moveTo>
                  <a:lnTo>
                    <a:pt x="1179058" y="2540000"/>
                  </a:lnTo>
                  <a:lnTo>
                    <a:pt x="2543213" y="1167053"/>
                  </a:lnTo>
                  <a:lnTo>
                    <a:pt x="3024623" y="685800"/>
                  </a:lnTo>
                  <a:lnTo>
                    <a:pt x="3024623" y="635000"/>
                  </a:lnTo>
                  <a:lnTo>
                    <a:pt x="3041017" y="635000"/>
                  </a:lnTo>
                  <a:lnTo>
                    <a:pt x="3041017" y="698500"/>
                  </a:lnTo>
                  <a:lnTo>
                    <a:pt x="3022164" y="698500"/>
                  </a:lnTo>
                  <a:lnTo>
                    <a:pt x="1182337" y="2540000"/>
                  </a:lnTo>
                  <a:close/>
                </a:path>
                <a:path w="3041014" h="2540000">
                  <a:moveTo>
                    <a:pt x="2021692" y="796587"/>
                  </a:moveTo>
                  <a:lnTo>
                    <a:pt x="2141756" y="676099"/>
                  </a:lnTo>
                  <a:lnTo>
                    <a:pt x="2147564" y="673100"/>
                  </a:lnTo>
                  <a:lnTo>
                    <a:pt x="2021692" y="796587"/>
                  </a:lnTo>
                  <a:close/>
                </a:path>
                <a:path w="3041014" h="2540000">
                  <a:moveTo>
                    <a:pt x="1238895" y="2540000"/>
                  </a:moveTo>
                  <a:lnTo>
                    <a:pt x="1234796" y="2540000"/>
                  </a:lnTo>
                  <a:lnTo>
                    <a:pt x="2723800" y="1041400"/>
                  </a:lnTo>
                  <a:lnTo>
                    <a:pt x="3022164" y="749300"/>
                  </a:lnTo>
                  <a:lnTo>
                    <a:pt x="3022164" y="698500"/>
                  </a:lnTo>
                  <a:lnTo>
                    <a:pt x="3041017" y="698500"/>
                  </a:lnTo>
                  <a:lnTo>
                    <a:pt x="3041017" y="749300"/>
                  </a:lnTo>
                  <a:lnTo>
                    <a:pt x="3027082" y="749300"/>
                  </a:lnTo>
                  <a:lnTo>
                    <a:pt x="1238895" y="2540000"/>
                  </a:lnTo>
                  <a:close/>
                </a:path>
                <a:path w="3041014" h="2540000">
                  <a:moveTo>
                    <a:pt x="328245" y="2438975"/>
                  </a:moveTo>
                  <a:lnTo>
                    <a:pt x="486890" y="2273300"/>
                  </a:lnTo>
                  <a:lnTo>
                    <a:pt x="2008832" y="752369"/>
                  </a:lnTo>
                  <a:lnTo>
                    <a:pt x="2014776" y="749300"/>
                  </a:lnTo>
                  <a:lnTo>
                    <a:pt x="328245" y="2438975"/>
                  </a:lnTo>
                  <a:close/>
                </a:path>
                <a:path w="3041014" h="2540000">
                  <a:moveTo>
                    <a:pt x="1350371" y="2540000"/>
                  </a:moveTo>
                  <a:lnTo>
                    <a:pt x="1347093" y="2540000"/>
                  </a:lnTo>
                  <a:lnTo>
                    <a:pt x="1492639" y="2387600"/>
                  </a:lnTo>
                  <a:lnTo>
                    <a:pt x="1941005" y="1943100"/>
                  </a:lnTo>
                  <a:lnTo>
                    <a:pt x="3023804" y="850900"/>
                  </a:lnTo>
                  <a:lnTo>
                    <a:pt x="3023804" y="803295"/>
                  </a:lnTo>
                  <a:lnTo>
                    <a:pt x="3027082" y="800100"/>
                  </a:lnTo>
                  <a:lnTo>
                    <a:pt x="3027082" y="749300"/>
                  </a:lnTo>
                  <a:lnTo>
                    <a:pt x="3041017" y="749300"/>
                  </a:lnTo>
                  <a:lnTo>
                    <a:pt x="3041017" y="863600"/>
                  </a:lnTo>
                  <a:lnTo>
                    <a:pt x="3022984" y="863600"/>
                  </a:lnTo>
                  <a:lnTo>
                    <a:pt x="1350371" y="2540000"/>
                  </a:lnTo>
                  <a:close/>
                </a:path>
                <a:path w="3041014" h="2540000">
                  <a:moveTo>
                    <a:pt x="287245" y="2540000"/>
                  </a:moveTo>
                  <a:lnTo>
                    <a:pt x="283966" y="2540000"/>
                  </a:lnTo>
                  <a:lnTo>
                    <a:pt x="1066835" y="1752600"/>
                  </a:lnTo>
                  <a:lnTo>
                    <a:pt x="1428587" y="1388182"/>
                  </a:lnTo>
                  <a:lnTo>
                    <a:pt x="1772150" y="1041400"/>
                  </a:lnTo>
                  <a:lnTo>
                    <a:pt x="2021692" y="796587"/>
                  </a:lnTo>
                  <a:lnTo>
                    <a:pt x="486890" y="2336800"/>
                  </a:lnTo>
                  <a:lnTo>
                    <a:pt x="287245" y="2540000"/>
                  </a:lnTo>
                  <a:close/>
                </a:path>
                <a:path w="3041014" h="2540000">
                  <a:moveTo>
                    <a:pt x="2922110" y="902424"/>
                  </a:moveTo>
                  <a:lnTo>
                    <a:pt x="3023804" y="800100"/>
                  </a:lnTo>
                  <a:lnTo>
                    <a:pt x="3023804" y="803295"/>
                  </a:lnTo>
                  <a:lnTo>
                    <a:pt x="2922110" y="902424"/>
                  </a:lnTo>
                  <a:close/>
                </a:path>
                <a:path w="3041014" h="2540000">
                  <a:moveTo>
                    <a:pt x="270511" y="2441059"/>
                  </a:moveTo>
                  <a:lnTo>
                    <a:pt x="431152" y="2273300"/>
                  </a:lnTo>
                  <a:lnTo>
                    <a:pt x="1873434" y="831187"/>
                  </a:lnTo>
                  <a:lnTo>
                    <a:pt x="1884447" y="825500"/>
                  </a:lnTo>
                  <a:lnTo>
                    <a:pt x="270511" y="2441059"/>
                  </a:lnTo>
                  <a:close/>
                </a:path>
                <a:path w="3041014" h="2540000">
                  <a:moveTo>
                    <a:pt x="1462668" y="2540000"/>
                  </a:moveTo>
                  <a:lnTo>
                    <a:pt x="1458569" y="2540000"/>
                  </a:lnTo>
                  <a:lnTo>
                    <a:pt x="2947573" y="1041400"/>
                  </a:lnTo>
                  <a:lnTo>
                    <a:pt x="3021345" y="965200"/>
                  </a:lnTo>
                  <a:lnTo>
                    <a:pt x="3021345" y="916043"/>
                  </a:lnTo>
                  <a:lnTo>
                    <a:pt x="3022984" y="914400"/>
                  </a:lnTo>
                  <a:lnTo>
                    <a:pt x="3022984" y="863600"/>
                  </a:lnTo>
                  <a:lnTo>
                    <a:pt x="3041017" y="863600"/>
                  </a:lnTo>
                  <a:lnTo>
                    <a:pt x="3041017" y="965200"/>
                  </a:lnTo>
                  <a:lnTo>
                    <a:pt x="3025443" y="965200"/>
                  </a:lnTo>
                  <a:lnTo>
                    <a:pt x="1462668" y="2540000"/>
                  </a:lnTo>
                  <a:close/>
                </a:path>
                <a:path w="3041014" h="2540000">
                  <a:moveTo>
                    <a:pt x="236707" y="2418152"/>
                  </a:moveTo>
                  <a:lnTo>
                    <a:pt x="375413" y="2273300"/>
                  </a:lnTo>
                  <a:lnTo>
                    <a:pt x="1747449" y="903027"/>
                  </a:lnTo>
                  <a:lnTo>
                    <a:pt x="1750019" y="901700"/>
                  </a:lnTo>
                  <a:lnTo>
                    <a:pt x="236707" y="2418152"/>
                  </a:lnTo>
                  <a:close/>
                </a:path>
                <a:path w="3041014" h="2540000">
                  <a:moveTo>
                    <a:pt x="1294633" y="2540000"/>
                  </a:moveTo>
                  <a:lnTo>
                    <a:pt x="1290535" y="2540000"/>
                  </a:lnTo>
                  <a:lnTo>
                    <a:pt x="2779539" y="1041400"/>
                  </a:lnTo>
                  <a:lnTo>
                    <a:pt x="2922110" y="902424"/>
                  </a:lnTo>
                  <a:lnTo>
                    <a:pt x="1294633" y="2540000"/>
                  </a:lnTo>
                  <a:close/>
                </a:path>
                <a:path w="3041014" h="2540000">
                  <a:moveTo>
                    <a:pt x="2559928" y="1378777"/>
                  </a:moveTo>
                  <a:lnTo>
                    <a:pt x="3021345" y="914400"/>
                  </a:lnTo>
                  <a:lnTo>
                    <a:pt x="3021345" y="916043"/>
                  </a:lnTo>
                  <a:lnTo>
                    <a:pt x="2559928" y="1378777"/>
                  </a:lnTo>
                  <a:close/>
                </a:path>
                <a:path w="3041014" h="2540000">
                  <a:moveTo>
                    <a:pt x="398721" y="2540000"/>
                  </a:moveTo>
                  <a:lnTo>
                    <a:pt x="395214" y="2540000"/>
                  </a:lnTo>
                  <a:lnTo>
                    <a:pt x="540989" y="2387600"/>
                  </a:lnTo>
                  <a:lnTo>
                    <a:pt x="1972171" y="959808"/>
                  </a:lnTo>
                  <a:lnTo>
                    <a:pt x="641601" y="2295762"/>
                  </a:lnTo>
                  <a:lnTo>
                    <a:pt x="398721" y="2540000"/>
                  </a:lnTo>
                  <a:close/>
                </a:path>
                <a:path w="3041014" h="2540000">
                  <a:moveTo>
                    <a:pt x="2937671" y="1167053"/>
                  </a:moveTo>
                  <a:lnTo>
                    <a:pt x="3023804" y="1079500"/>
                  </a:lnTo>
                  <a:lnTo>
                    <a:pt x="3023804" y="1029640"/>
                  </a:lnTo>
                  <a:lnTo>
                    <a:pt x="3025443" y="1028700"/>
                  </a:lnTo>
                  <a:lnTo>
                    <a:pt x="3025443" y="965200"/>
                  </a:lnTo>
                  <a:lnTo>
                    <a:pt x="3041017" y="965200"/>
                  </a:lnTo>
                  <a:lnTo>
                    <a:pt x="3041017" y="1079500"/>
                  </a:lnTo>
                  <a:lnTo>
                    <a:pt x="3024624" y="1079500"/>
                  </a:lnTo>
                  <a:lnTo>
                    <a:pt x="2937671" y="1167053"/>
                  </a:lnTo>
                  <a:close/>
                </a:path>
                <a:path w="3041014" h="2540000">
                  <a:moveTo>
                    <a:pt x="161008" y="2438141"/>
                  </a:moveTo>
                  <a:lnTo>
                    <a:pt x="318855" y="2273300"/>
                  </a:lnTo>
                  <a:lnTo>
                    <a:pt x="1610430" y="981835"/>
                  </a:lnTo>
                  <a:lnTo>
                    <a:pt x="1618050" y="977900"/>
                  </a:lnTo>
                  <a:lnTo>
                    <a:pt x="161008" y="2438141"/>
                  </a:lnTo>
                  <a:close/>
                </a:path>
                <a:path w="3041014" h="2540000">
                  <a:moveTo>
                    <a:pt x="3021619" y="1030894"/>
                  </a:moveTo>
                  <a:lnTo>
                    <a:pt x="3023804" y="1028700"/>
                  </a:lnTo>
                  <a:lnTo>
                    <a:pt x="3023804" y="1029640"/>
                  </a:lnTo>
                  <a:lnTo>
                    <a:pt x="3021619" y="1030894"/>
                  </a:lnTo>
                  <a:close/>
                </a:path>
                <a:path w="3041014" h="2540000">
                  <a:moveTo>
                    <a:pt x="1519226" y="2540000"/>
                  </a:moveTo>
                  <a:lnTo>
                    <a:pt x="1514308" y="2540000"/>
                  </a:lnTo>
                  <a:lnTo>
                    <a:pt x="3003312" y="1041400"/>
                  </a:lnTo>
                  <a:lnTo>
                    <a:pt x="3021619" y="1030894"/>
                  </a:lnTo>
                  <a:lnTo>
                    <a:pt x="1519226" y="2540000"/>
                  </a:lnTo>
                  <a:close/>
                </a:path>
                <a:path w="3041014" h="2540000">
                  <a:moveTo>
                    <a:pt x="1036111" y="1500356"/>
                  </a:moveTo>
                  <a:lnTo>
                    <a:pt x="1477727" y="1058769"/>
                  </a:lnTo>
                  <a:lnTo>
                    <a:pt x="1485262" y="1054100"/>
                  </a:lnTo>
                  <a:lnTo>
                    <a:pt x="1344691" y="1193819"/>
                  </a:lnTo>
                  <a:lnTo>
                    <a:pt x="1149054" y="1388182"/>
                  </a:lnTo>
                  <a:lnTo>
                    <a:pt x="1036111" y="1500356"/>
                  </a:lnTo>
                  <a:close/>
                </a:path>
                <a:path w="3041014" h="2540000">
                  <a:moveTo>
                    <a:pt x="1630702" y="2540000"/>
                  </a:moveTo>
                  <a:lnTo>
                    <a:pt x="1625784" y="2540000"/>
                  </a:lnTo>
                  <a:lnTo>
                    <a:pt x="2443469" y="1714500"/>
                  </a:lnTo>
                  <a:lnTo>
                    <a:pt x="2611504" y="1549400"/>
                  </a:lnTo>
                  <a:lnTo>
                    <a:pt x="3024624" y="1130300"/>
                  </a:lnTo>
                  <a:lnTo>
                    <a:pt x="3024624" y="1079500"/>
                  </a:lnTo>
                  <a:lnTo>
                    <a:pt x="3041017" y="1079500"/>
                  </a:lnTo>
                  <a:lnTo>
                    <a:pt x="3041017" y="1143000"/>
                  </a:lnTo>
                  <a:lnTo>
                    <a:pt x="3023804" y="1143000"/>
                  </a:lnTo>
                  <a:lnTo>
                    <a:pt x="1630702" y="2540000"/>
                  </a:lnTo>
                  <a:close/>
                </a:path>
                <a:path w="3041014" h="2540000">
                  <a:moveTo>
                    <a:pt x="596402" y="1888295"/>
                  </a:moveTo>
                  <a:lnTo>
                    <a:pt x="1354933" y="1130300"/>
                  </a:lnTo>
                  <a:lnTo>
                    <a:pt x="1362310" y="1130300"/>
                  </a:lnTo>
                  <a:lnTo>
                    <a:pt x="596402" y="1888295"/>
                  </a:lnTo>
                  <a:close/>
                </a:path>
                <a:path w="3041014" h="2540000">
                  <a:moveTo>
                    <a:pt x="1742179" y="2540000"/>
                  </a:moveTo>
                  <a:lnTo>
                    <a:pt x="1738081" y="2540000"/>
                  </a:lnTo>
                  <a:lnTo>
                    <a:pt x="2518026" y="1752600"/>
                  </a:lnTo>
                  <a:lnTo>
                    <a:pt x="2880791" y="1388182"/>
                  </a:lnTo>
                  <a:lnTo>
                    <a:pt x="3023804" y="1244600"/>
                  </a:lnTo>
                  <a:lnTo>
                    <a:pt x="3023804" y="1143000"/>
                  </a:lnTo>
                  <a:lnTo>
                    <a:pt x="3041017" y="1143000"/>
                  </a:lnTo>
                  <a:lnTo>
                    <a:pt x="3041017" y="1257300"/>
                  </a:lnTo>
                  <a:lnTo>
                    <a:pt x="3023804" y="1257300"/>
                  </a:lnTo>
                  <a:lnTo>
                    <a:pt x="1742179" y="2540000"/>
                  </a:lnTo>
                  <a:close/>
                </a:path>
                <a:path w="3041014" h="2540000">
                  <a:moveTo>
                    <a:pt x="2383546" y="1725006"/>
                  </a:moveTo>
                  <a:lnTo>
                    <a:pt x="2937671" y="1167053"/>
                  </a:lnTo>
                  <a:lnTo>
                    <a:pt x="2611504" y="1498600"/>
                  </a:lnTo>
                  <a:lnTo>
                    <a:pt x="2383546" y="1725006"/>
                  </a:lnTo>
                  <a:close/>
                </a:path>
                <a:path w="3041014" h="2540000">
                  <a:moveTo>
                    <a:pt x="1686441" y="2540000"/>
                  </a:moveTo>
                  <a:lnTo>
                    <a:pt x="1682342" y="2540000"/>
                  </a:lnTo>
                  <a:lnTo>
                    <a:pt x="2500027" y="1714500"/>
                  </a:lnTo>
                  <a:lnTo>
                    <a:pt x="3023784" y="1193819"/>
                  </a:lnTo>
                  <a:lnTo>
                    <a:pt x="1686441" y="2540000"/>
                  </a:lnTo>
                  <a:close/>
                </a:path>
                <a:path w="3041014" h="2540000">
                  <a:moveTo>
                    <a:pt x="60381" y="2370509"/>
                  </a:moveTo>
                  <a:lnTo>
                    <a:pt x="151640" y="2273300"/>
                  </a:lnTo>
                  <a:lnTo>
                    <a:pt x="1217255" y="1208514"/>
                  </a:lnTo>
                  <a:lnTo>
                    <a:pt x="1220505" y="1206500"/>
                  </a:lnTo>
                  <a:lnTo>
                    <a:pt x="60381" y="2370509"/>
                  </a:lnTo>
                  <a:close/>
                </a:path>
                <a:path w="3041014" h="2540000">
                  <a:moveTo>
                    <a:pt x="1798737" y="2540000"/>
                  </a:moveTo>
                  <a:lnTo>
                    <a:pt x="1793819" y="2540000"/>
                  </a:lnTo>
                  <a:lnTo>
                    <a:pt x="2611504" y="1714500"/>
                  </a:lnTo>
                  <a:lnTo>
                    <a:pt x="3023804" y="1308100"/>
                  </a:lnTo>
                  <a:lnTo>
                    <a:pt x="3023804" y="1257300"/>
                  </a:lnTo>
                  <a:lnTo>
                    <a:pt x="3041017" y="1257300"/>
                  </a:lnTo>
                  <a:lnTo>
                    <a:pt x="3041017" y="1308100"/>
                  </a:lnTo>
                  <a:lnTo>
                    <a:pt x="3024623" y="1308100"/>
                  </a:lnTo>
                  <a:lnTo>
                    <a:pt x="1798737" y="2540000"/>
                  </a:lnTo>
                  <a:close/>
                </a:path>
                <a:path w="3041014" h="2540000">
                  <a:moveTo>
                    <a:pt x="114249" y="2254360"/>
                  </a:moveTo>
                  <a:lnTo>
                    <a:pt x="1088536" y="1282700"/>
                  </a:lnTo>
                  <a:lnTo>
                    <a:pt x="1097553" y="1282700"/>
                  </a:lnTo>
                  <a:lnTo>
                    <a:pt x="114249" y="2254360"/>
                  </a:lnTo>
                  <a:close/>
                </a:path>
                <a:path w="3041014" h="2540000">
                  <a:moveTo>
                    <a:pt x="1854476" y="2540000"/>
                  </a:moveTo>
                  <a:lnTo>
                    <a:pt x="1850377" y="2540000"/>
                  </a:lnTo>
                  <a:lnTo>
                    <a:pt x="2668062" y="1714500"/>
                  </a:lnTo>
                  <a:lnTo>
                    <a:pt x="3024623" y="1358900"/>
                  </a:lnTo>
                  <a:lnTo>
                    <a:pt x="3024623" y="1308100"/>
                  </a:lnTo>
                  <a:lnTo>
                    <a:pt x="3041017" y="1308100"/>
                  </a:lnTo>
                  <a:lnTo>
                    <a:pt x="3041017" y="1371600"/>
                  </a:lnTo>
                  <a:lnTo>
                    <a:pt x="3022984" y="1371600"/>
                  </a:lnTo>
                  <a:lnTo>
                    <a:pt x="1854476" y="2540000"/>
                  </a:lnTo>
                  <a:close/>
                </a:path>
                <a:path w="3041014" h="2540000">
                  <a:moveTo>
                    <a:pt x="455279" y="2540000"/>
                  </a:moveTo>
                  <a:lnTo>
                    <a:pt x="450361" y="2540000"/>
                  </a:lnTo>
                  <a:lnTo>
                    <a:pt x="1655976" y="1333953"/>
                  </a:lnTo>
                  <a:lnTo>
                    <a:pt x="455279" y="2540000"/>
                  </a:lnTo>
                  <a:close/>
                </a:path>
                <a:path w="3041014" h="2540000">
                  <a:moveTo>
                    <a:pt x="396128" y="1921076"/>
                  </a:moveTo>
                  <a:lnTo>
                    <a:pt x="956568" y="1358900"/>
                  </a:lnTo>
                  <a:lnTo>
                    <a:pt x="965584" y="1358900"/>
                  </a:lnTo>
                  <a:lnTo>
                    <a:pt x="396128" y="1921076"/>
                  </a:lnTo>
                  <a:close/>
                </a:path>
                <a:path w="3041014" h="2540000">
                  <a:moveTo>
                    <a:pt x="1910214" y="2540000"/>
                  </a:moveTo>
                  <a:lnTo>
                    <a:pt x="1906115" y="2540000"/>
                  </a:lnTo>
                  <a:lnTo>
                    <a:pt x="2723800" y="1714500"/>
                  </a:lnTo>
                  <a:lnTo>
                    <a:pt x="3022984" y="1422400"/>
                  </a:lnTo>
                  <a:lnTo>
                    <a:pt x="3022984" y="1371600"/>
                  </a:lnTo>
                  <a:lnTo>
                    <a:pt x="3041017" y="1371600"/>
                  </a:lnTo>
                  <a:lnTo>
                    <a:pt x="3041017" y="1422400"/>
                  </a:lnTo>
                  <a:lnTo>
                    <a:pt x="3025443" y="1422400"/>
                  </a:lnTo>
                  <a:lnTo>
                    <a:pt x="1910214" y="2540000"/>
                  </a:lnTo>
                  <a:close/>
                </a:path>
                <a:path w="3041014" h="2540000">
                  <a:moveTo>
                    <a:pt x="1406110" y="2540000"/>
                  </a:moveTo>
                  <a:lnTo>
                    <a:pt x="1402011" y="2540000"/>
                  </a:lnTo>
                  <a:lnTo>
                    <a:pt x="2559928" y="1378777"/>
                  </a:lnTo>
                  <a:lnTo>
                    <a:pt x="1406110" y="2540000"/>
                  </a:lnTo>
                  <a:close/>
                </a:path>
                <a:path w="3041014" h="2540000">
                  <a:moveTo>
                    <a:pt x="511018" y="2540000"/>
                  </a:moveTo>
                  <a:lnTo>
                    <a:pt x="506919" y="2540000"/>
                  </a:lnTo>
                  <a:lnTo>
                    <a:pt x="1657920" y="1388182"/>
                  </a:lnTo>
                  <a:lnTo>
                    <a:pt x="511018" y="2540000"/>
                  </a:lnTo>
                  <a:close/>
                </a:path>
                <a:path w="3041014" h="2540000">
                  <a:moveTo>
                    <a:pt x="2022510" y="2540000"/>
                  </a:moveTo>
                  <a:lnTo>
                    <a:pt x="2017592" y="2540000"/>
                  </a:lnTo>
                  <a:lnTo>
                    <a:pt x="2797538" y="1752600"/>
                  </a:lnTo>
                  <a:lnTo>
                    <a:pt x="3023804" y="1524000"/>
                  </a:lnTo>
                  <a:lnTo>
                    <a:pt x="3023804" y="1474808"/>
                  </a:lnTo>
                  <a:lnTo>
                    <a:pt x="3025443" y="1473200"/>
                  </a:lnTo>
                  <a:lnTo>
                    <a:pt x="3025443" y="1422400"/>
                  </a:lnTo>
                  <a:lnTo>
                    <a:pt x="3041017" y="1422400"/>
                  </a:lnTo>
                  <a:lnTo>
                    <a:pt x="3041017" y="1536700"/>
                  </a:lnTo>
                  <a:lnTo>
                    <a:pt x="3024623" y="1536700"/>
                  </a:lnTo>
                  <a:lnTo>
                    <a:pt x="2022510" y="2540000"/>
                  </a:lnTo>
                  <a:close/>
                </a:path>
                <a:path w="3041014" h="2540000">
                  <a:moveTo>
                    <a:pt x="741102" y="1517281"/>
                  </a:moveTo>
                  <a:lnTo>
                    <a:pt x="817343" y="1439088"/>
                  </a:lnTo>
                  <a:lnTo>
                    <a:pt x="823779" y="1435100"/>
                  </a:lnTo>
                  <a:lnTo>
                    <a:pt x="741102" y="1517281"/>
                  </a:lnTo>
                  <a:close/>
                </a:path>
                <a:path w="3041014" h="2540000">
                  <a:moveTo>
                    <a:pt x="2966277" y="1531258"/>
                  </a:moveTo>
                  <a:lnTo>
                    <a:pt x="3023804" y="1473200"/>
                  </a:lnTo>
                  <a:lnTo>
                    <a:pt x="3023804" y="1474808"/>
                  </a:lnTo>
                  <a:lnTo>
                    <a:pt x="2966277" y="1531258"/>
                  </a:lnTo>
                  <a:close/>
                </a:path>
                <a:path w="3041014" h="2540000">
                  <a:moveTo>
                    <a:pt x="31844" y="2514600"/>
                  </a:moveTo>
                  <a:lnTo>
                    <a:pt x="18852" y="2514600"/>
                  </a:lnTo>
                  <a:lnTo>
                    <a:pt x="782327" y="1752600"/>
                  </a:lnTo>
                  <a:lnTo>
                    <a:pt x="1036111" y="1500356"/>
                  </a:lnTo>
                  <a:lnTo>
                    <a:pt x="263117" y="2273300"/>
                  </a:lnTo>
                  <a:lnTo>
                    <a:pt x="31844" y="2514600"/>
                  </a:lnTo>
                  <a:close/>
                </a:path>
                <a:path w="3041014" h="2540000">
                  <a:moveTo>
                    <a:pt x="18852" y="2184400"/>
                  </a:moveTo>
                  <a:lnTo>
                    <a:pt x="690991" y="1511300"/>
                  </a:lnTo>
                  <a:lnTo>
                    <a:pt x="700827" y="1511300"/>
                  </a:lnTo>
                  <a:lnTo>
                    <a:pt x="599186" y="1612900"/>
                  </a:lnTo>
                  <a:lnTo>
                    <a:pt x="18852" y="2184400"/>
                  </a:lnTo>
                  <a:close/>
                </a:path>
                <a:path w="3041014" h="2540000">
                  <a:moveTo>
                    <a:pt x="32299" y="2235200"/>
                  </a:moveTo>
                  <a:lnTo>
                    <a:pt x="18852" y="2235200"/>
                  </a:lnTo>
                  <a:lnTo>
                    <a:pt x="741102" y="1517281"/>
                  </a:lnTo>
                  <a:lnTo>
                    <a:pt x="486890" y="1778000"/>
                  </a:lnTo>
                  <a:lnTo>
                    <a:pt x="32299" y="2235200"/>
                  </a:lnTo>
                  <a:close/>
                </a:path>
                <a:path w="3041014" h="2540000">
                  <a:moveTo>
                    <a:pt x="1966772" y="2540000"/>
                  </a:moveTo>
                  <a:lnTo>
                    <a:pt x="1961854" y="2540000"/>
                  </a:lnTo>
                  <a:lnTo>
                    <a:pt x="2779539" y="1714500"/>
                  </a:lnTo>
                  <a:lnTo>
                    <a:pt x="2966277" y="1531258"/>
                  </a:lnTo>
                  <a:lnTo>
                    <a:pt x="1966772" y="2540000"/>
                  </a:lnTo>
                  <a:close/>
                </a:path>
                <a:path w="3041014" h="2540000">
                  <a:moveTo>
                    <a:pt x="2133987" y="2540000"/>
                  </a:moveTo>
                  <a:lnTo>
                    <a:pt x="2129888" y="2540000"/>
                  </a:lnTo>
                  <a:lnTo>
                    <a:pt x="2909834" y="1752600"/>
                  </a:lnTo>
                  <a:lnTo>
                    <a:pt x="3022984" y="1638300"/>
                  </a:lnTo>
                  <a:lnTo>
                    <a:pt x="3022984" y="1589067"/>
                  </a:lnTo>
                  <a:lnTo>
                    <a:pt x="3024623" y="1587500"/>
                  </a:lnTo>
                  <a:lnTo>
                    <a:pt x="3024623" y="1536700"/>
                  </a:lnTo>
                  <a:lnTo>
                    <a:pt x="3041017" y="1536700"/>
                  </a:lnTo>
                  <a:lnTo>
                    <a:pt x="3041017" y="1638300"/>
                  </a:lnTo>
                  <a:lnTo>
                    <a:pt x="3023804" y="1638300"/>
                  </a:lnTo>
                  <a:lnTo>
                    <a:pt x="2133987" y="2540000"/>
                  </a:lnTo>
                  <a:close/>
                </a:path>
                <a:path w="3041014" h="2540000">
                  <a:moveTo>
                    <a:pt x="31502" y="2120900"/>
                  </a:moveTo>
                  <a:lnTo>
                    <a:pt x="18852" y="2120900"/>
                  </a:lnTo>
                  <a:lnTo>
                    <a:pt x="559022" y="1587500"/>
                  </a:lnTo>
                  <a:lnTo>
                    <a:pt x="568039" y="1587500"/>
                  </a:lnTo>
                  <a:lnTo>
                    <a:pt x="486890" y="1663700"/>
                  </a:lnTo>
                  <a:lnTo>
                    <a:pt x="31502" y="2120900"/>
                  </a:lnTo>
                  <a:close/>
                </a:path>
                <a:path w="3041014" h="2540000">
                  <a:moveTo>
                    <a:pt x="2992724" y="1618009"/>
                  </a:moveTo>
                  <a:lnTo>
                    <a:pt x="3022984" y="1587500"/>
                  </a:lnTo>
                  <a:lnTo>
                    <a:pt x="3022984" y="1589067"/>
                  </a:lnTo>
                  <a:lnTo>
                    <a:pt x="2992724" y="1618009"/>
                  </a:lnTo>
                  <a:close/>
                </a:path>
                <a:path w="3041014" h="2540000">
                  <a:moveTo>
                    <a:pt x="2078248" y="2540000"/>
                  </a:moveTo>
                  <a:lnTo>
                    <a:pt x="2074150" y="2540000"/>
                  </a:lnTo>
                  <a:lnTo>
                    <a:pt x="2891835" y="1714500"/>
                  </a:lnTo>
                  <a:lnTo>
                    <a:pt x="2992724" y="1618009"/>
                  </a:lnTo>
                  <a:lnTo>
                    <a:pt x="2078248" y="2540000"/>
                  </a:lnTo>
                  <a:close/>
                </a:path>
                <a:path w="3041014" h="2540000">
                  <a:moveTo>
                    <a:pt x="2568613" y="2265927"/>
                  </a:moveTo>
                  <a:lnTo>
                    <a:pt x="2958981" y="1869291"/>
                  </a:lnTo>
                  <a:lnTo>
                    <a:pt x="3023804" y="1803400"/>
                  </a:lnTo>
                  <a:lnTo>
                    <a:pt x="3023804" y="1638300"/>
                  </a:lnTo>
                  <a:lnTo>
                    <a:pt x="3041017" y="1638300"/>
                  </a:lnTo>
                  <a:lnTo>
                    <a:pt x="3041017" y="1816100"/>
                  </a:lnTo>
                  <a:lnTo>
                    <a:pt x="3023804" y="1816100"/>
                  </a:lnTo>
                  <a:lnTo>
                    <a:pt x="2568613" y="2265927"/>
                  </a:lnTo>
                  <a:close/>
                </a:path>
                <a:path w="3041014" h="2540000">
                  <a:moveTo>
                    <a:pt x="53621" y="2036232"/>
                  </a:moveTo>
                  <a:lnTo>
                    <a:pt x="427053" y="1663700"/>
                  </a:lnTo>
                  <a:lnTo>
                    <a:pt x="436070" y="1663700"/>
                  </a:lnTo>
                  <a:lnTo>
                    <a:pt x="53621" y="2036232"/>
                  </a:lnTo>
                  <a:close/>
                </a:path>
                <a:path w="3041014" h="2540000">
                  <a:moveTo>
                    <a:pt x="2190545" y="2540000"/>
                  </a:moveTo>
                  <a:lnTo>
                    <a:pt x="2185626" y="2540000"/>
                  </a:lnTo>
                  <a:lnTo>
                    <a:pt x="3003312" y="1714500"/>
                  </a:lnTo>
                  <a:lnTo>
                    <a:pt x="3023804" y="1701800"/>
                  </a:lnTo>
                  <a:lnTo>
                    <a:pt x="2190545" y="2540000"/>
                  </a:lnTo>
                  <a:close/>
                </a:path>
                <a:path w="3041014" h="2540000">
                  <a:moveTo>
                    <a:pt x="1574144" y="2540000"/>
                  </a:moveTo>
                  <a:lnTo>
                    <a:pt x="1570314" y="2540000"/>
                  </a:lnTo>
                  <a:lnTo>
                    <a:pt x="1716412" y="2387600"/>
                  </a:lnTo>
                  <a:lnTo>
                    <a:pt x="2383546" y="1725006"/>
                  </a:lnTo>
                  <a:lnTo>
                    <a:pt x="1574144" y="2540000"/>
                  </a:lnTo>
                  <a:close/>
                </a:path>
                <a:path w="3041014" h="2540000">
                  <a:moveTo>
                    <a:pt x="19672" y="2019300"/>
                  </a:moveTo>
                  <a:lnTo>
                    <a:pt x="18852" y="2019300"/>
                  </a:lnTo>
                  <a:lnTo>
                    <a:pt x="294265" y="1739900"/>
                  </a:lnTo>
                  <a:lnTo>
                    <a:pt x="304101" y="1739900"/>
                  </a:lnTo>
                  <a:lnTo>
                    <a:pt x="19672" y="2019300"/>
                  </a:lnTo>
                  <a:close/>
                </a:path>
                <a:path w="3041014" h="2540000">
                  <a:moveTo>
                    <a:pt x="2246283" y="2540000"/>
                  </a:moveTo>
                  <a:lnTo>
                    <a:pt x="2242185" y="2540000"/>
                  </a:lnTo>
                  <a:lnTo>
                    <a:pt x="2611504" y="2159000"/>
                  </a:lnTo>
                  <a:lnTo>
                    <a:pt x="3023795" y="1752609"/>
                  </a:lnTo>
                  <a:lnTo>
                    <a:pt x="2246283" y="2540000"/>
                  </a:lnTo>
                  <a:close/>
                </a:path>
                <a:path w="3041014" h="2540000">
                  <a:moveTo>
                    <a:pt x="31557" y="1955800"/>
                  </a:moveTo>
                  <a:lnTo>
                    <a:pt x="18852" y="1955800"/>
                  </a:lnTo>
                  <a:lnTo>
                    <a:pt x="161477" y="1816100"/>
                  </a:lnTo>
                  <a:lnTo>
                    <a:pt x="171313" y="1816100"/>
                  </a:lnTo>
                  <a:lnTo>
                    <a:pt x="31557" y="1955800"/>
                  </a:lnTo>
                  <a:close/>
                </a:path>
                <a:path w="3041014" h="2540000">
                  <a:moveTo>
                    <a:pt x="2649981" y="2295657"/>
                  </a:moveTo>
                  <a:lnTo>
                    <a:pt x="3023804" y="1917700"/>
                  </a:lnTo>
                  <a:lnTo>
                    <a:pt x="3023804" y="1816100"/>
                  </a:lnTo>
                  <a:lnTo>
                    <a:pt x="3041017" y="1816100"/>
                  </a:lnTo>
                  <a:lnTo>
                    <a:pt x="3041017" y="1930400"/>
                  </a:lnTo>
                  <a:lnTo>
                    <a:pt x="3023804" y="1930400"/>
                  </a:lnTo>
                  <a:lnTo>
                    <a:pt x="2649981" y="2295657"/>
                  </a:lnTo>
                  <a:close/>
                </a:path>
                <a:path w="3041014" h="2540000">
                  <a:moveTo>
                    <a:pt x="862173" y="2295762"/>
                  </a:moveTo>
                  <a:lnTo>
                    <a:pt x="1157389" y="1993900"/>
                  </a:lnTo>
                  <a:lnTo>
                    <a:pt x="1303374" y="1852238"/>
                  </a:lnTo>
                  <a:lnTo>
                    <a:pt x="862173" y="2295762"/>
                  </a:lnTo>
                  <a:close/>
                </a:path>
                <a:path w="3041014" h="2540000">
                  <a:moveTo>
                    <a:pt x="3021398" y="1869291"/>
                  </a:moveTo>
                  <a:lnTo>
                    <a:pt x="3023804" y="1866900"/>
                  </a:lnTo>
                  <a:lnTo>
                    <a:pt x="3021398" y="1869291"/>
                  </a:lnTo>
                  <a:close/>
                </a:path>
                <a:path w="3041014" h="2540000">
                  <a:moveTo>
                    <a:pt x="2436092" y="2451100"/>
                  </a:moveTo>
                  <a:lnTo>
                    <a:pt x="3021398" y="1869291"/>
                  </a:lnTo>
                  <a:lnTo>
                    <a:pt x="2500027" y="2387600"/>
                  </a:lnTo>
                  <a:lnTo>
                    <a:pt x="2442307" y="2447890"/>
                  </a:lnTo>
                  <a:lnTo>
                    <a:pt x="2436092" y="2451100"/>
                  </a:lnTo>
                  <a:close/>
                </a:path>
                <a:path w="3041014" h="2540000">
                  <a:moveTo>
                    <a:pt x="20491" y="2463800"/>
                  </a:moveTo>
                  <a:lnTo>
                    <a:pt x="20491" y="2462143"/>
                  </a:lnTo>
                  <a:lnTo>
                    <a:pt x="207379" y="2273300"/>
                  </a:lnTo>
                  <a:lnTo>
                    <a:pt x="596402" y="1888295"/>
                  </a:lnTo>
                  <a:lnTo>
                    <a:pt x="20491" y="2463800"/>
                  </a:lnTo>
                  <a:close/>
                </a:path>
                <a:path w="3041014" h="2540000">
                  <a:moveTo>
                    <a:pt x="18852" y="1905000"/>
                  </a:moveTo>
                  <a:lnTo>
                    <a:pt x="29508" y="1892300"/>
                  </a:lnTo>
                  <a:lnTo>
                    <a:pt x="38524" y="1892300"/>
                  </a:lnTo>
                  <a:lnTo>
                    <a:pt x="18852" y="1905000"/>
                  </a:lnTo>
                  <a:close/>
                </a:path>
                <a:path w="3041014" h="2540000">
                  <a:moveTo>
                    <a:pt x="19672" y="2298700"/>
                  </a:moveTo>
                  <a:lnTo>
                    <a:pt x="19672" y="2297684"/>
                  </a:lnTo>
                  <a:lnTo>
                    <a:pt x="39344" y="2273300"/>
                  </a:lnTo>
                  <a:lnTo>
                    <a:pt x="396128" y="1921076"/>
                  </a:lnTo>
                  <a:lnTo>
                    <a:pt x="19672" y="2298700"/>
                  </a:lnTo>
                  <a:close/>
                </a:path>
                <a:path w="3041014" h="2540000">
                  <a:moveTo>
                    <a:pt x="2876041" y="2181014"/>
                  </a:moveTo>
                  <a:lnTo>
                    <a:pt x="3019705" y="2032000"/>
                  </a:lnTo>
                  <a:lnTo>
                    <a:pt x="3021383" y="2032000"/>
                  </a:lnTo>
                  <a:lnTo>
                    <a:pt x="3022677" y="2019300"/>
                  </a:lnTo>
                  <a:lnTo>
                    <a:pt x="3023509" y="2006600"/>
                  </a:lnTo>
                  <a:lnTo>
                    <a:pt x="3023804" y="1993900"/>
                  </a:lnTo>
                  <a:lnTo>
                    <a:pt x="3023804" y="1930400"/>
                  </a:lnTo>
                  <a:lnTo>
                    <a:pt x="3041017" y="1930400"/>
                  </a:lnTo>
                  <a:lnTo>
                    <a:pt x="3041017" y="1993900"/>
                  </a:lnTo>
                  <a:lnTo>
                    <a:pt x="3034921" y="2044700"/>
                  </a:lnTo>
                  <a:lnTo>
                    <a:pt x="3018066" y="2044700"/>
                  </a:lnTo>
                  <a:lnTo>
                    <a:pt x="2876041" y="2181014"/>
                  </a:lnTo>
                  <a:close/>
                </a:path>
                <a:path w="3041014" h="2540000">
                  <a:moveTo>
                    <a:pt x="2700849" y="2298700"/>
                  </a:moveTo>
                  <a:lnTo>
                    <a:pt x="3023804" y="1981200"/>
                  </a:lnTo>
                  <a:lnTo>
                    <a:pt x="2708653" y="2294669"/>
                  </a:lnTo>
                  <a:lnTo>
                    <a:pt x="2700849" y="2298700"/>
                  </a:lnTo>
                  <a:close/>
                </a:path>
                <a:path w="3041014" h="2540000">
                  <a:moveTo>
                    <a:pt x="19672" y="2070100"/>
                  </a:moveTo>
                  <a:lnTo>
                    <a:pt x="19672" y="2069301"/>
                  </a:lnTo>
                  <a:lnTo>
                    <a:pt x="53621" y="2036232"/>
                  </a:lnTo>
                  <a:lnTo>
                    <a:pt x="19672" y="2070100"/>
                  </a:lnTo>
                  <a:close/>
                </a:path>
                <a:path w="3041014" h="2540000">
                  <a:moveTo>
                    <a:pt x="2337286" y="2540000"/>
                  </a:moveTo>
                  <a:lnTo>
                    <a:pt x="2297923" y="2540000"/>
                  </a:lnTo>
                  <a:lnTo>
                    <a:pt x="2317070" y="2520613"/>
                  </a:lnTo>
                  <a:lnTo>
                    <a:pt x="2427076" y="2463800"/>
                  </a:lnTo>
                  <a:lnTo>
                    <a:pt x="2442307" y="2447890"/>
                  </a:lnTo>
                  <a:lnTo>
                    <a:pt x="2559045" y="2387600"/>
                  </a:lnTo>
                  <a:lnTo>
                    <a:pt x="2574451" y="2372023"/>
                  </a:lnTo>
                  <a:lnTo>
                    <a:pt x="2691833" y="2311400"/>
                  </a:lnTo>
                  <a:lnTo>
                    <a:pt x="2708653" y="2294669"/>
                  </a:lnTo>
                  <a:lnTo>
                    <a:pt x="2823801" y="2235200"/>
                  </a:lnTo>
                  <a:lnTo>
                    <a:pt x="2838956" y="2219480"/>
                  </a:lnTo>
                  <a:lnTo>
                    <a:pt x="2936098" y="2171700"/>
                  </a:lnTo>
                  <a:lnTo>
                    <a:pt x="2987225" y="2120900"/>
                  </a:lnTo>
                  <a:lnTo>
                    <a:pt x="3005835" y="2082800"/>
                  </a:lnTo>
                  <a:lnTo>
                    <a:pt x="3018066" y="2044700"/>
                  </a:lnTo>
                  <a:lnTo>
                    <a:pt x="3034921" y="2044700"/>
                  </a:lnTo>
                  <a:lnTo>
                    <a:pt x="3033397" y="2057400"/>
                  </a:lnTo>
                  <a:lnTo>
                    <a:pt x="3012636" y="2108200"/>
                  </a:lnTo>
                  <a:lnTo>
                    <a:pt x="2981885" y="2146300"/>
                  </a:lnTo>
                  <a:lnTo>
                    <a:pt x="2944295" y="2184400"/>
                  </a:lnTo>
                  <a:lnTo>
                    <a:pt x="2337286" y="2540000"/>
                  </a:lnTo>
                  <a:close/>
                </a:path>
                <a:path w="3041014" h="2540000">
                  <a:moveTo>
                    <a:pt x="2832818" y="2222500"/>
                  </a:moveTo>
                  <a:lnTo>
                    <a:pt x="2876041" y="2181014"/>
                  </a:lnTo>
                  <a:lnTo>
                    <a:pt x="2838956" y="2219480"/>
                  </a:lnTo>
                  <a:lnTo>
                    <a:pt x="2832818" y="2222500"/>
                  </a:lnTo>
                  <a:close/>
                </a:path>
                <a:path w="3041014" h="2540000">
                  <a:moveTo>
                    <a:pt x="93962" y="2274592"/>
                  </a:moveTo>
                  <a:lnTo>
                    <a:pt x="95082" y="2273300"/>
                  </a:lnTo>
                  <a:lnTo>
                    <a:pt x="114249" y="2254360"/>
                  </a:lnTo>
                  <a:lnTo>
                    <a:pt x="93962" y="2274592"/>
                  </a:lnTo>
                  <a:close/>
                </a:path>
                <a:path w="3041014" h="2540000">
                  <a:moveTo>
                    <a:pt x="2304124" y="2527300"/>
                  </a:moveTo>
                  <a:lnTo>
                    <a:pt x="2568613" y="2265927"/>
                  </a:lnTo>
                  <a:lnTo>
                    <a:pt x="2317070" y="2520613"/>
                  </a:lnTo>
                  <a:lnTo>
                    <a:pt x="2304124" y="2527300"/>
                  </a:lnTo>
                  <a:close/>
                </a:path>
                <a:path w="3041014" h="2540000">
                  <a:moveTo>
                    <a:pt x="29040" y="2349500"/>
                  </a:moveTo>
                  <a:lnTo>
                    <a:pt x="18852" y="2349500"/>
                  </a:lnTo>
                  <a:lnTo>
                    <a:pt x="93962" y="2274592"/>
                  </a:lnTo>
                  <a:lnTo>
                    <a:pt x="29040" y="2349500"/>
                  </a:lnTo>
                  <a:close/>
                </a:path>
                <a:path w="3041014" h="2540000">
                  <a:moveTo>
                    <a:pt x="2568881" y="2374900"/>
                  </a:moveTo>
                  <a:lnTo>
                    <a:pt x="2649981" y="2295657"/>
                  </a:lnTo>
                  <a:lnTo>
                    <a:pt x="2574451" y="2372023"/>
                  </a:lnTo>
                  <a:lnTo>
                    <a:pt x="2568881" y="2374900"/>
                  </a:lnTo>
                  <a:close/>
                </a:path>
                <a:path w="3041014" h="2540000">
                  <a:moveTo>
                    <a:pt x="623314" y="2540000"/>
                  </a:moveTo>
                  <a:lnTo>
                    <a:pt x="619216" y="2540000"/>
                  </a:lnTo>
                  <a:lnTo>
                    <a:pt x="862173" y="2295762"/>
                  </a:lnTo>
                  <a:lnTo>
                    <a:pt x="623314" y="2540000"/>
                  </a:lnTo>
                  <a:close/>
                </a:path>
                <a:path w="3041014" h="2540000">
                  <a:moveTo>
                    <a:pt x="20491" y="2413000"/>
                  </a:moveTo>
                  <a:lnTo>
                    <a:pt x="18032" y="2413000"/>
                  </a:lnTo>
                  <a:lnTo>
                    <a:pt x="60381" y="2370509"/>
                  </a:lnTo>
                  <a:lnTo>
                    <a:pt x="20491" y="2413000"/>
                  </a:lnTo>
                  <a:close/>
                </a:path>
                <a:path w="3041014" h="2540000">
                  <a:moveTo>
                    <a:pt x="120030" y="2540000"/>
                  </a:moveTo>
                  <a:lnTo>
                    <a:pt x="115112" y="2540000"/>
                  </a:lnTo>
                  <a:lnTo>
                    <a:pt x="236707" y="2418152"/>
                  </a:lnTo>
                  <a:lnTo>
                    <a:pt x="120030" y="2540000"/>
                  </a:lnTo>
                  <a:close/>
                </a:path>
                <a:path w="3041014" h="2540000">
                  <a:moveTo>
                    <a:pt x="343442" y="2540000"/>
                  </a:moveTo>
                  <a:lnTo>
                    <a:pt x="338885" y="2540000"/>
                  </a:lnTo>
                  <a:lnTo>
                    <a:pt x="452044" y="2426745"/>
                  </a:lnTo>
                  <a:lnTo>
                    <a:pt x="343442" y="2540000"/>
                  </a:lnTo>
                  <a:close/>
                </a:path>
                <a:path w="3041014" h="2540000">
                  <a:moveTo>
                    <a:pt x="63472" y="2540000"/>
                  </a:moveTo>
                  <a:lnTo>
                    <a:pt x="59373" y="2540000"/>
                  </a:lnTo>
                  <a:lnTo>
                    <a:pt x="161008" y="2438141"/>
                  </a:lnTo>
                  <a:lnTo>
                    <a:pt x="63472" y="2540000"/>
                  </a:lnTo>
                  <a:close/>
                </a:path>
                <a:path w="3041014" h="2540000">
                  <a:moveTo>
                    <a:pt x="231506" y="2540000"/>
                  </a:moveTo>
                  <a:lnTo>
                    <a:pt x="227408" y="2540000"/>
                  </a:lnTo>
                  <a:lnTo>
                    <a:pt x="328245" y="2438975"/>
                  </a:lnTo>
                  <a:lnTo>
                    <a:pt x="231506" y="2540000"/>
                  </a:lnTo>
                  <a:close/>
                </a:path>
                <a:path w="3041014" h="2540000">
                  <a:moveTo>
                    <a:pt x="175768" y="2540000"/>
                  </a:moveTo>
                  <a:lnTo>
                    <a:pt x="171669" y="2540000"/>
                  </a:lnTo>
                  <a:lnTo>
                    <a:pt x="270511" y="2441059"/>
                  </a:lnTo>
                  <a:lnTo>
                    <a:pt x="175768" y="2540000"/>
                  </a:lnTo>
                  <a:close/>
                </a:path>
              </a:pathLst>
            </a:custGeom>
            <a:solidFill>
              <a:srgbClr val="2A4A81"/>
            </a:solidFill>
          </p:spPr>
          <p:txBody>
            <a:bodyPr wrap="square" lIns="0" tIns="0" rIns="0" bIns="0" rtlCol="0"/>
            <a:lstStyle/>
            <a:p>
              <a:endParaRPr/>
            </a:p>
          </p:txBody>
        </p:sp>
        <p:pic>
          <p:nvPicPr>
            <p:cNvPr id="22" name="object 22"/>
            <p:cNvPicPr/>
            <p:nvPr/>
          </p:nvPicPr>
          <p:blipFill>
            <a:blip r:embed="rId8" cstate="print"/>
            <a:stretch>
              <a:fillRect/>
            </a:stretch>
          </p:blipFill>
          <p:spPr>
            <a:xfrm>
              <a:off x="4321330" y="9436527"/>
              <a:ext cx="79509" cy="106660"/>
            </a:xfrm>
            <a:prstGeom prst="rect">
              <a:avLst/>
            </a:prstGeom>
          </p:spPr>
        </p:pic>
        <p:pic>
          <p:nvPicPr>
            <p:cNvPr id="23" name="object 23"/>
            <p:cNvPicPr/>
            <p:nvPr/>
          </p:nvPicPr>
          <p:blipFill>
            <a:blip r:embed="rId9" cstate="print"/>
            <a:stretch>
              <a:fillRect/>
            </a:stretch>
          </p:blipFill>
          <p:spPr>
            <a:xfrm>
              <a:off x="4454938" y="9359477"/>
              <a:ext cx="79509" cy="106660"/>
            </a:xfrm>
            <a:prstGeom prst="rect">
              <a:avLst/>
            </a:prstGeom>
          </p:spPr>
        </p:pic>
        <p:pic>
          <p:nvPicPr>
            <p:cNvPr id="24" name="object 24"/>
            <p:cNvPicPr/>
            <p:nvPr/>
          </p:nvPicPr>
          <p:blipFill>
            <a:blip r:embed="rId10" cstate="print"/>
            <a:stretch>
              <a:fillRect/>
            </a:stretch>
          </p:blipFill>
          <p:spPr>
            <a:xfrm>
              <a:off x="4591825" y="9279967"/>
              <a:ext cx="79509" cy="106660"/>
            </a:xfrm>
            <a:prstGeom prst="rect">
              <a:avLst/>
            </a:prstGeom>
          </p:spPr>
        </p:pic>
        <p:sp>
          <p:nvSpPr>
            <p:cNvPr id="25" name="object 25"/>
            <p:cNvSpPr/>
            <p:nvPr/>
          </p:nvSpPr>
          <p:spPr>
            <a:xfrm>
              <a:off x="4464774" y="7886035"/>
              <a:ext cx="3023235" cy="2401570"/>
            </a:xfrm>
            <a:custGeom>
              <a:avLst/>
              <a:gdLst/>
              <a:ahLst/>
              <a:cxnLst/>
              <a:rect l="l" t="t" r="r" b="b"/>
              <a:pathLst>
                <a:path w="3023235" h="2401570">
                  <a:moveTo>
                    <a:pt x="2535705" y="2400963"/>
                  </a:moveTo>
                  <a:lnTo>
                    <a:pt x="0" y="2400963"/>
                  </a:lnTo>
                  <a:lnTo>
                    <a:pt x="0" y="1825904"/>
                  </a:lnTo>
                  <a:lnTo>
                    <a:pt x="7197" y="1774289"/>
                  </a:lnTo>
                  <a:lnTo>
                    <a:pt x="26844" y="1724058"/>
                  </a:lnTo>
                  <a:lnTo>
                    <a:pt x="56020" y="1680897"/>
                  </a:lnTo>
                  <a:lnTo>
                    <a:pt x="91804" y="1650492"/>
                  </a:lnTo>
                  <a:lnTo>
                    <a:pt x="2931180" y="11129"/>
                  </a:lnTo>
                  <a:lnTo>
                    <a:pt x="2966964" y="0"/>
                  </a:lnTo>
                  <a:lnTo>
                    <a:pt x="2996139" y="9387"/>
                  </a:lnTo>
                  <a:lnTo>
                    <a:pt x="3015786" y="37064"/>
                  </a:lnTo>
                  <a:lnTo>
                    <a:pt x="3022984" y="80802"/>
                  </a:lnTo>
                  <a:lnTo>
                    <a:pt x="3022984" y="1997217"/>
                  </a:lnTo>
                  <a:lnTo>
                    <a:pt x="3015786" y="2048831"/>
                  </a:lnTo>
                  <a:lnTo>
                    <a:pt x="2996140" y="2099062"/>
                  </a:lnTo>
                  <a:lnTo>
                    <a:pt x="2966964" y="2142224"/>
                  </a:lnTo>
                  <a:lnTo>
                    <a:pt x="2931180" y="2172629"/>
                  </a:lnTo>
                  <a:lnTo>
                    <a:pt x="2535705" y="2400963"/>
                  </a:lnTo>
                  <a:close/>
                </a:path>
              </a:pathLst>
            </a:custGeom>
            <a:solidFill>
              <a:srgbClr val="EFEFEF"/>
            </a:solidFill>
          </p:spPr>
          <p:txBody>
            <a:bodyPr wrap="square" lIns="0" tIns="0" rIns="0" bIns="0" rtlCol="0"/>
            <a:lstStyle/>
            <a:p>
              <a:endParaRPr/>
            </a:p>
          </p:txBody>
        </p:sp>
        <p:sp>
          <p:nvSpPr>
            <p:cNvPr id="26" name="object 26"/>
            <p:cNvSpPr/>
            <p:nvPr/>
          </p:nvSpPr>
          <p:spPr>
            <a:xfrm>
              <a:off x="4454938" y="7876673"/>
              <a:ext cx="3041015" cy="2410460"/>
            </a:xfrm>
            <a:custGeom>
              <a:avLst/>
              <a:gdLst/>
              <a:ahLst/>
              <a:cxnLst/>
              <a:rect l="l" t="t" r="r" b="b"/>
              <a:pathLst>
                <a:path w="3041014" h="2410459">
                  <a:moveTo>
                    <a:pt x="18852" y="2410325"/>
                  </a:moveTo>
                  <a:lnTo>
                    <a:pt x="0" y="2410325"/>
                  </a:lnTo>
                  <a:lnTo>
                    <a:pt x="0" y="1835266"/>
                  </a:lnTo>
                  <a:lnTo>
                    <a:pt x="7620" y="1781218"/>
                  </a:lnTo>
                  <a:lnTo>
                    <a:pt x="28381" y="1728707"/>
                  </a:lnTo>
                  <a:lnTo>
                    <a:pt x="59132" y="1683574"/>
                  </a:lnTo>
                  <a:lnTo>
                    <a:pt x="96722" y="1651657"/>
                  </a:lnTo>
                  <a:lnTo>
                    <a:pt x="2936098" y="12295"/>
                  </a:lnTo>
                  <a:lnTo>
                    <a:pt x="2973086" y="0"/>
                  </a:lnTo>
                  <a:lnTo>
                    <a:pt x="2990158" y="1229"/>
                  </a:lnTo>
                  <a:lnTo>
                    <a:pt x="3032308" y="39242"/>
                  </a:lnTo>
                  <a:lnTo>
                    <a:pt x="3041017" y="90164"/>
                  </a:lnTo>
                  <a:lnTo>
                    <a:pt x="3041017" y="170493"/>
                  </a:lnTo>
                  <a:lnTo>
                    <a:pt x="3022984" y="170493"/>
                  </a:lnTo>
                  <a:lnTo>
                    <a:pt x="18852" y="1904939"/>
                  </a:lnTo>
                  <a:lnTo>
                    <a:pt x="18852" y="2410325"/>
                  </a:lnTo>
                  <a:close/>
                </a:path>
                <a:path w="3041014" h="2410459">
                  <a:moveTo>
                    <a:pt x="2563017" y="2410325"/>
                  </a:moveTo>
                  <a:lnTo>
                    <a:pt x="2526426" y="2410325"/>
                  </a:lnTo>
                  <a:lnTo>
                    <a:pt x="2936098" y="2173794"/>
                  </a:lnTo>
                  <a:lnTo>
                    <a:pt x="2970076" y="2144901"/>
                  </a:lnTo>
                  <a:lnTo>
                    <a:pt x="2997676" y="2103712"/>
                  </a:lnTo>
                  <a:lnTo>
                    <a:pt x="3016209" y="2055760"/>
                  </a:lnTo>
                  <a:lnTo>
                    <a:pt x="3022984" y="2006579"/>
                  </a:lnTo>
                  <a:lnTo>
                    <a:pt x="3022984" y="170493"/>
                  </a:lnTo>
                  <a:lnTo>
                    <a:pt x="3041017" y="170493"/>
                  </a:lnTo>
                  <a:lnTo>
                    <a:pt x="3041017" y="2006579"/>
                  </a:lnTo>
                  <a:lnTo>
                    <a:pt x="3033397" y="2060627"/>
                  </a:lnTo>
                  <a:lnTo>
                    <a:pt x="3012636" y="2113138"/>
                  </a:lnTo>
                  <a:lnTo>
                    <a:pt x="2981885" y="2158272"/>
                  </a:lnTo>
                  <a:lnTo>
                    <a:pt x="2944295" y="2190188"/>
                  </a:lnTo>
                  <a:lnTo>
                    <a:pt x="2563017" y="2410325"/>
                  </a:lnTo>
                  <a:close/>
                </a:path>
              </a:pathLst>
            </a:custGeom>
            <a:solidFill>
              <a:srgbClr val="2A4A81"/>
            </a:solidFill>
          </p:spPr>
          <p:txBody>
            <a:bodyPr wrap="square" lIns="0" tIns="0" rIns="0" bIns="0" rtlCol="0"/>
            <a:lstStyle/>
            <a:p>
              <a:endParaRPr/>
            </a:p>
          </p:txBody>
        </p:sp>
        <p:pic>
          <p:nvPicPr>
            <p:cNvPr id="27" name="object 27"/>
            <p:cNvPicPr/>
            <p:nvPr/>
          </p:nvPicPr>
          <p:blipFill>
            <a:blip r:embed="rId11" cstate="print"/>
            <a:stretch>
              <a:fillRect/>
            </a:stretch>
          </p:blipFill>
          <p:spPr>
            <a:xfrm>
              <a:off x="4541824" y="9566856"/>
              <a:ext cx="79509" cy="106660"/>
            </a:xfrm>
            <a:prstGeom prst="rect">
              <a:avLst/>
            </a:prstGeom>
          </p:spPr>
        </p:pic>
        <p:pic>
          <p:nvPicPr>
            <p:cNvPr id="28" name="object 28"/>
            <p:cNvPicPr/>
            <p:nvPr/>
          </p:nvPicPr>
          <p:blipFill>
            <a:blip r:embed="rId12" cstate="print"/>
            <a:stretch>
              <a:fillRect/>
            </a:stretch>
          </p:blipFill>
          <p:spPr>
            <a:xfrm>
              <a:off x="4675432" y="9489807"/>
              <a:ext cx="79509" cy="106660"/>
            </a:xfrm>
            <a:prstGeom prst="rect">
              <a:avLst/>
            </a:prstGeom>
          </p:spPr>
        </p:pic>
        <p:pic>
          <p:nvPicPr>
            <p:cNvPr id="29" name="object 29"/>
            <p:cNvPicPr/>
            <p:nvPr/>
          </p:nvPicPr>
          <p:blipFill>
            <a:blip r:embed="rId13" cstate="print"/>
            <a:stretch>
              <a:fillRect/>
            </a:stretch>
          </p:blipFill>
          <p:spPr>
            <a:xfrm>
              <a:off x="4813139" y="9410297"/>
              <a:ext cx="79509" cy="106660"/>
            </a:xfrm>
            <a:prstGeom prst="rect">
              <a:avLst/>
            </a:prstGeom>
          </p:spPr>
        </p:pic>
        <p:sp>
          <p:nvSpPr>
            <p:cNvPr id="30" name="object 30"/>
            <p:cNvSpPr/>
            <p:nvPr/>
          </p:nvSpPr>
          <p:spPr>
            <a:xfrm>
              <a:off x="4949206" y="9075047"/>
              <a:ext cx="1198880" cy="1212215"/>
            </a:xfrm>
            <a:custGeom>
              <a:avLst/>
              <a:gdLst/>
              <a:ahLst/>
              <a:cxnLst/>
              <a:rect l="l" t="t" r="r" b="b"/>
              <a:pathLst>
                <a:path w="1198879" h="1212215">
                  <a:moveTo>
                    <a:pt x="612583" y="1211951"/>
                  </a:moveTo>
                  <a:lnTo>
                    <a:pt x="0" y="1211951"/>
                  </a:lnTo>
                  <a:lnTo>
                    <a:pt x="0" y="691810"/>
                  </a:lnTo>
                  <a:lnTo>
                    <a:pt x="1198374" y="0"/>
                  </a:lnTo>
                  <a:lnTo>
                    <a:pt x="1198374" y="873780"/>
                  </a:lnTo>
                  <a:lnTo>
                    <a:pt x="612583" y="1211951"/>
                  </a:lnTo>
                  <a:close/>
                </a:path>
              </a:pathLst>
            </a:custGeom>
            <a:solidFill>
              <a:srgbClr val="F0ABC1"/>
            </a:solidFill>
          </p:spPr>
          <p:txBody>
            <a:bodyPr wrap="square" lIns="0" tIns="0" rIns="0" bIns="0" rtlCol="0"/>
            <a:lstStyle/>
            <a:p>
              <a:endParaRPr/>
            </a:p>
          </p:txBody>
        </p:sp>
        <p:sp>
          <p:nvSpPr>
            <p:cNvPr id="31" name="object 31"/>
            <p:cNvSpPr/>
            <p:nvPr/>
          </p:nvSpPr>
          <p:spPr>
            <a:xfrm>
              <a:off x="6269712" y="8580779"/>
              <a:ext cx="734060" cy="1298575"/>
            </a:xfrm>
            <a:custGeom>
              <a:avLst/>
              <a:gdLst/>
              <a:ahLst/>
              <a:cxnLst/>
              <a:rect l="l" t="t" r="r" b="b"/>
              <a:pathLst>
                <a:path w="734059" h="1298575">
                  <a:moveTo>
                    <a:pt x="0" y="787713"/>
                  </a:moveTo>
                  <a:lnTo>
                    <a:pt x="0" y="423775"/>
                  </a:lnTo>
                  <a:lnTo>
                    <a:pt x="733614" y="0"/>
                  </a:lnTo>
                  <a:lnTo>
                    <a:pt x="733614" y="363938"/>
                  </a:lnTo>
                  <a:lnTo>
                    <a:pt x="0" y="787713"/>
                  </a:lnTo>
                  <a:close/>
                </a:path>
                <a:path w="734059" h="1298575">
                  <a:moveTo>
                    <a:pt x="0" y="1298375"/>
                  </a:moveTo>
                  <a:lnTo>
                    <a:pt x="0" y="901649"/>
                  </a:lnTo>
                  <a:lnTo>
                    <a:pt x="733614" y="477874"/>
                  </a:lnTo>
                  <a:lnTo>
                    <a:pt x="733614" y="874600"/>
                  </a:lnTo>
                  <a:lnTo>
                    <a:pt x="0" y="1298375"/>
                  </a:lnTo>
                  <a:close/>
                </a:path>
              </a:pathLst>
            </a:custGeom>
            <a:solidFill>
              <a:srgbClr val="94DDDE"/>
            </a:solidFill>
          </p:spPr>
          <p:txBody>
            <a:bodyPr wrap="square" lIns="0" tIns="0" rIns="0" bIns="0" rtlCol="0"/>
            <a:lstStyle/>
            <a:p>
              <a:endParaRPr/>
            </a:p>
          </p:txBody>
        </p:sp>
        <p:sp>
          <p:nvSpPr>
            <p:cNvPr id="32" name="object 32"/>
            <p:cNvSpPr/>
            <p:nvPr/>
          </p:nvSpPr>
          <p:spPr>
            <a:xfrm>
              <a:off x="4940186" y="8565209"/>
              <a:ext cx="2072639" cy="1722120"/>
            </a:xfrm>
            <a:custGeom>
              <a:avLst/>
              <a:gdLst/>
              <a:ahLst/>
              <a:cxnLst/>
              <a:rect l="l" t="t" r="r" b="b"/>
              <a:pathLst>
                <a:path w="2072639" h="1722120">
                  <a:moveTo>
                    <a:pt x="1217218" y="493445"/>
                  </a:moveTo>
                  <a:lnTo>
                    <a:pt x="4914" y="1193457"/>
                  </a:lnTo>
                  <a:lnTo>
                    <a:pt x="0" y="1195920"/>
                  </a:lnTo>
                  <a:lnTo>
                    <a:pt x="0" y="1721789"/>
                  </a:lnTo>
                  <a:lnTo>
                    <a:pt x="18846" y="1721789"/>
                  </a:lnTo>
                  <a:lnTo>
                    <a:pt x="18846" y="1207389"/>
                  </a:lnTo>
                  <a:lnTo>
                    <a:pt x="1198372" y="526237"/>
                  </a:lnTo>
                  <a:lnTo>
                    <a:pt x="1198372" y="1377886"/>
                  </a:lnTo>
                  <a:lnTo>
                    <a:pt x="602843" y="1721789"/>
                  </a:lnTo>
                  <a:lnTo>
                    <a:pt x="640168" y="1721789"/>
                  </a:lnTo>
                  <a:lnTo>
                    <a:pt x="1212303" y="1391818"/>
                  </a:lnTo>
                  <a:lnTo>
                    <a:pt x="1217218" y="1388541"/>
                  </a:lnTo>
                  <a:lnTo>
                    <a:pt x="1217218" y="526237"/>
                  </a:lnTo>
                  <a:lnTo>
                    <a:pt x="1217218" y="493445"/>
                  </a:lnTo>
                  <a:close/>
                </a:path>
                <a:path w="2072639" h="1722120">
                  <a:moveTo>
                    <a:pt x="1435265" y="1703298"/>
                  </a:moveTo>
                  <a:lnTo>
                    <a:pt x="1403235" y="1721789"/>
                  </a:lnTo>
                  <a:lnTo>
                    <a:pt x="1435265" y="1721789"/>
                  </a:lnTo>
                  <a:lnTo>
                    <a:pt x="1435265" y="1703298"/>
                  </a:lnTo>
                  <a:close/>
                </a:path>
                <a:path w="2072639" h="1722120">
                  <a:moveTo>
                    <a:pt x="1435265" y="1573796"/>
                  </a:moveTo>
                  <a:lnTo>
                    <a:pt x="1179017" y="1721789"/>
                  </a:lnTo>
                  <a:lnTo>
                    <a:pt x="1265580" y="1721789"/>
                  </a:lnTo>
                  <a:lnTo>
                    <a:pt x="1435265" y="1623796"/>
                  </a:lnTo>
                  <a:lnTo>
                    <a:pt x="1435265" y="1573796"/>
                  </a:lnTo>
                  <a:close/>
                </a:path>
                <a:path w="2072639" h="1722120">
                  <a:moveTo>
                    <a:pt x="1435265" y="1444282"/>
                  </a:moveTo>
                  <a:lnTo>
                    <a:pt x="954303" y="1721789"/>
                  </a:lnTo>
                  <a:lnTo>
                    <a:pt x="1041349" y="1721789"/>
                  </a:lnTo>
                  <a:lnTo>
                    <a:pt x="1435265" y="1494282"/>
                  </a:lnTo>
                  <a:lnTo>
                    <a:pt x="1435265" y="1444282"/>
                  </a:lnTo>
                  <a:close/>
                </a:path>
                <a:path w="2072639" h="1722120">
                  <a:moveTo>
                    <a:pt x="2072157" y="477875"/>
                  </a:moveTo>
                  <a:lnTo>
                    <a:pt x="2053297" y="488759"/>
                  </a:lnTo>
                  <a:lnTo>
                    <a:pt x="2053297" y="509841"/>
                  </a:lnTo>
                  <a:lnTo>
                    <a:pt x="2053297" y="884440"/>
                  </a:lnTo>
                  <a:lnTo>
                    <a:pt x="1338541" y="1296733"/>
                  </a:lnTo>
                  <a:lnTo>
                    <a:pt x="1338541" y="922147"/>
                  </a:lnTo>
                  <a:lnTo>
                    <a:pt x="2053297" y="509841"/>
                  </a:lnTo>
                  <a:lnTo>
                    <a:pt x="2053297" y="488759"/>
                  </a:lnTo>
                  <a:lnTo>
                    <a:pt x="1324597" y="909027"/>
                  </a:lnTo>
                  <a:lnTo>
                    <a:pt x="1319682" y="911491"/>
                  </a:lnTo>
                  <a:lnTo>
                    <a:pt x="1319682" y="1329524"/>
                  </a:lnTo>
                  <a:lnTo>
                    <a:pt x="1376527" y="1296733"/>
                  </a:lnTo>
                  <a:lnTo>
                    <a:pt x="2067229" y="898372"/>
                  </a:lnTo>
                  <a:lnTo>
                    <a:pt x="2072157" y="895908"/>
                  </a:lnTo>
                  <a:lnTo>
                    <a:pt x="2072157" y="509841"/>
                  </a:lnTo>
                  <a:lnTo>
                    <a:pt x="2072157" y="477875"/>
                  </a:lnTo>
                  <a:close/>
                </a:path>
                <a:path w="2072639" h="1722120">
                  <a:moveTo>
                    <a:pt x="2072157" y="0"/>
                  </a:moveTo>
                  <a:lnTo>
                    <a:pt x="2053297" y="10883"/>
                  </a:lnTo>
                  <a:lnTo>
                    <a:pt x="2053297" y="32791"/>
                  </a:lnTo>
                  <a:lnTo>
                    <a:pt x="2053297" y="374599"/>
                  </a:lnTo>
                  <a:lnTo>
                    <a:pt x="1338541" y="786892"/>
                  </a:lnTo>
                  <a:lnTo>
                    <a:pt x="1338541" y="445084"/>
                  </a:lnTo>
                  <a:lnTo>
                    <a:pt x="2053297" y="32791"/>
                  </a:lnTo>
                  <a:lnTo>
                    <a:pt x="2053297" y="10883"/>
                  </a:lnTo>
                  <a:lnTo>
                    <a:pt x="1324597" y="431152"/>
                  </a:lnTo>
                  <a:lnTo>
                    <a:pt x="1319682" y="433616"/>
                  </a:lnTo>
                  <a:lnTo>
                    <a:pt x="1319682" y="818857"/>
                  </a:lnTo>
                  <a:lnTo>
                    <a:pt x="1375105" y="786892"/>
                  </a:lnTo>
                  <a:lnTo>
                    <a:pt x="2067229" y="387705"/>
                  </a:lnTo>
                  <a:lnTo>
                    <a:pt x="2072157" y="385254"/>
                  </a:lnTo>
                  <a:lnTo>
                    <a:pt x="2072157" y="32791"/>
                  </a:lnTo>
                  <a:lnTo>
                    <a:pt x="2072157" y="0"/>
                  </a:lnTo>
                  <a:close/>
                </a:path>
              </a:pathLst>
            </a:custGeom>
            <a:solidFill>
              <a:srgbClr val="2A4A81"/>
            </a:solidFill>
          </p:spPr>
          <p:txBody>
            <a:bodyPr wrap="square" lIns="0" tIns="0" rIns="0" bIns="0" rtlCol="0"/>
            <a:lstStyle/>
            <a:p>
              <a:endParaRPr/>
            </a:p>
          </p:txBody>
        </p:sp>
      </p:grpSp>
      <p:pic>
        <p:nvPicPr>
          <p:cNvPr id="33" name="object 33"/>
          <p:cNvPicPr/>
          <p:nvPr/>
        </p:nvPicPr>
        <p:blipFill>
          <a:blip r:embed="rId14" cstate="print"/>
          <a:stretch>
            <a:fillRect/>
          </a:stretch>
        </p:blipFill>
        <p:spPr>
          <a:xfrm>
            <a:off x="12403825" y="135655"/>
            <a:ext cx="5610224" cy="2457449"/>
          </a:xfrm>
          <a:prstGeom prst="rect">
            <a:avLst/>
          </a:prstGeom>
        </p:spPr>
      </p:pic>
      <p:sp>
        <p:nvSpPr>
          <p:cNvPr id="34" name="object 34"/>
          <p:cNvSpPr txBox="1"/>
          <p:nvPr/>
        </p:nvSpPr>
        <p:spPr>
          <a:xfrm>
            <a:off x="8889744" y="3431375"/>
            <a:ext cx="7226300" cy="1938020"/>
          </a:xfrm>
          <a:prstGeom prst="rect">
            <a:avLst/>
          </a:prstGeom>
        </p:spPr>
        <p:txBody>
          <a:bodyPr vert="horz" wrap="square" lIns="0" tIns="175260" rIns="0" bIns="0" rtlCol="0">
            <a:spAutoFit/>
          </a:bodyPr>
          <a:lstStyle/>
          <a:p>
            <a:pPr marL="12700" marR="5080">
              <a:lnSpc>
                <a:spcPts val="6900"/>
              </a:lnSpc>
              <a:spcBef>
                <a:spcPts val="1380"/>
              </a:spcBef>
            </a:pPr>
            <a:r>
              <a:rPr sz="6800" b="1" spc="1005" dirty="0">
                <a:solidFill>
                  <a:srgbClr val="F6B4A6"/>
                </a:solidFill>
                <a:latin typeface="Trebuchet MS"/>
                <a:cs typeface="Trebuchet MS"/>
              </a:rPr>
              <a:t>O</a:t>
            </a:r>
            <a:r>
              <a:rPr sz="6800" b="1" spc="505" dirty="0">
                <a:solidFill>
                  <a:srgbClr val="F6B4A6"/>
                </a:solidFill>
                <a:latin typeface="Trebuchet MS"/>
                <a:cs typeface="Trebuchet MS"/>
              </a:rPr>
              <a:t>R</a:t>
            </a:r>
            <a:r>
              <a:rPr sz="6800" b="1" spc="610" dirty="0">
                <a:solidFill>
                  <a:srgbClr val="F6B4A6"/>
                </a:solidFill>
                <a:latin typeface="Trebuchet MS"/>
                <a:cs typeface="Trebuchet MS"/>
              </a:rPr>
              <a:t>G</a:t>
            </a:r>
            <a:r>
              <a:rPr sz="6800" b="1" spc="420" dirty="0">
                <a:solidFill>
                  <a:srgbClr val="F6B4A6"/>
                </a:solidFill>
                <a:latin typeface="Trebuchet MS"/>
                <a:cs typeface="Trebuchet MS"/>
              </a:rPr>
              <a:t>A</a:t>
            </a:r>
            <a:r>
              <a:rPr sz="6800" b="1" spc="1255" dirty="0">
                <a:solidFill>
                  <a:srgbClr val="F6B4A6"/>
                </a:solidFill>
                <a:latin typeface="Trebuchet MS"/>
                <a:cs typeface="Trebuchet MS"/>
              </a:rPr>
              <a:t>N</a:t>
            </a:r>
            <a:r>
              <a:rPr sz="6800" b="1" spc="380" dirty="0">
                <a:solidFill>
                  <a:srgbClr val="F6B4A6"/>
                </a:solidFill>
                <a:latin typeface="Trebuchet MS"/>
                <a:cs typeface="Trebuchet MS"/>
              </a:rPr>
              <a:t>I</a:t>
            </a:r>
            <a:r>
              <a:rPr sz="6800" b="1" spc="1095" dirty="0">
                <a:solidFill>
                  <a:srgbClr val="F6B4A6"/>
                </a:solidFill>
                <a:latin typeface="Trebuchet MS"/>
                <a:cs typeface="Trebuchet MS"/>
              </a:rPr>
              <a:t>Z</a:t>
            </a:r>
            <a:r>
              <a:rPr sz="6800" b="1" spc="420" dirty="0">
                <a:solidFill>
                  <a:srgbClr val="F6B4A6"/>
                </a:solidFill>
                <a:latin typeface="Trebuchet MS"/>
                <a:cs typeface="Trebuchet MS"/>
              </a:rPr>
              <a:t>A</a:t>
            </a:r>
            <a:r>
              <a:rPr sz="6800" b="1" spc="570" dirty="0">
                <a:solidFill>
                  <a:srgbClr val="F6B4A6"/>
                </a:solidFill>
                <a:latin typeface="Trebuchet MS"/>
                <a:cs typeface="Trebuchet MS"/>
              </a:rPr>
              <a:t>C</a:t>
            </a:r>
            <a:r>
              <a:rPr sz="6800" b="1" spc="380" dirty="0">
                <a:solidFill>
                  <a:srgbClr val="F6B4A6"/>
                </a:solidFill>
                <a:latin typeface="Trebuchet MS"/>
                <a:cs typeface="Trebuchet MS"/>
              </a:rPr>
              <a:t>I</a:t>
            </a:r>
            <a:r>
              <a:rPr sz="6800" b="1" spc="1005" dirty="0">
                <a:solidFill>
                  <a:srgbClr val="F6B4A6"/>
                </a:solidFill>
                <a:latin typeface="Trebuchet MS"/>
                <a:cs typeface="Trebuchet MS"/>
              </a:rPr>
              <a:t>Ó</a:t>
            </a:r>
            <a:r>
              <a:rPr sz="6800" b="1" spc="800" dirty="0">
                <a:solidFill>
                  <a:srgbClr val="F6B4A6"/>
                </a:solidFill>
                <a:latin typeface="Trebuchet MS"/>
                <a:cs typeface="Trebuchet MS"/>
              </a:rPr>
              <a:t>N  </a:t>
            </a:r>
            <a:r>
              <a:rPr sz="6800" b="1" spc="575" dirty="0">
                <a:solidFill>
                  <a:srgbClr val="F6B4A6"/>
                </a:solidFill>
                <a:latin typeface="Trebuchet MS"/>
                <a:cs typeface="Trebuchet MS"/>
              </a:rPr>
              <a:t>EMPRESARIAL</a:t>
            </a:r>
            <a:endParaRPr sz="6800">
              <a:latin typeface="Trebuchet MS"/>
              <a:cs typeface="Trebuchet MS"/>
            </a:endParaRPr>
          </a:p>
        </p:txBody>
      </p:sp>
      <p:sp>
        <p:nvSpPr>
          <p:cNvPr id="35" name="object 35"/>
          <p:cNvSpPr txBox="1"/>
          <p:nvPr/>
        </p:nvSpPr>
        <p:spPr>
          <a:xfrm>
            <a:off x="8889744" y="2053177"/>
            <a:ext cx="1934845" cy="391160"/>
          </a:xfrm>
          <a:prstGeom prst="rect">
            <a:avLst/>
          </a:prstGeom>
        </p:spPr>
        <p:txBody>
          <a:bodyPr vert="horz" wrap="square" lIns="0" tIns="12700" rIns="0" bIns="0" rtlCol="0">
            <a:spAutoFit/>
          </a:bodyPr>
          <a:lstStyle/>
          <a:p>
            <a:pPr marL="12700">
              <a:lnSpc>
                <a:spcPct val="100000"/>
              </a:lnSpc>
              <a:spcBef>
                <a:spcPts val="100"/>
              </a:spcBef>
              <a:tabLst>
                <a:tab pos="1065530" algn="l"/>
              </a:tabLst>
            </a:pPr>
            <a:r>
              <a:rPr sz="2400" spc="265" dirty="0">
                <a:solidFill>
                  <a:srgbClr val="94DDDE"/>
                </a:solidFill>
                <a:latin typeface="Trebuchet MS"/>
                <a:cs typeface="Trebuchet MS"/>
              </a:rPr>
              <a:t>A</a:t>
            </a:r>
            <a:r>
              <a:rPr sz="2400" spc="-280" dirty="0">
                <a:solidFill>
                  <a:srgbClr val="94DDDE"/>
                </a:solidFill>
                <a:latin typeface="Trebuchet MS"/>
                <a:cs typeface="Trebuchet MS"/>
              </a:rPr>
              <a:t> </a:t>
            </a:r>
            <a:r>
              <a:rPr sz="2400" spc="475" dirty="0">
                <a:solidFill>
                  <a:srgbClr val="94DDDE"/>
                </a:solidFill>
                <a:latin typeface="Trebuchet MS"/>
                <a:cs typeface="Trebuchet MS"/>
              </a:rPr>
              <a:t>Ñ</a:t>
            </a:r>
            <a:r>
              <a:rPr sz="2400" spc="-280" dirty="0">
                <a:solidFill>
                  <a:srgbClr val="94DDDE"/>
                </a:solidFill>
                <a:latin typeface="Trebuchet MS"/>
                <a:cs typeface="Trebuchet MS"/>
              </a:rPr>
              <a:t> </a:t>
            </a:r>
            <a:r>
              <a:rPr sz="2400" spc="434" dirty="0">
                <a:solidFill>
                  <a:srgbClr val="94DDDE"/>
                </a:solidFill>
                <a:latin typeface="Trebuchet MS"/>
                <a:cs typeface="Trebuchet MS"/>
              </a:rPr>
              <a:t>O</a:t>
            </a:r>
            <a:r>
              <a:rPr sz="2400" dirty="0">
                <a:solidFill>
                  <a:srgbClr val="94DDDE"/>
                </a:solidFill>
                <a:latin typeface="Trebuchet MS"/>
                <a:cs typeface="Trebuchet MS"/>
              </a:rPr>
              <a:t>	</a:t>
            </a:r>
            <a:r>
              <a:rPr sz="2400" spc="45" dirty="0">
                <a:solidFill>
                  <a:srgbClr val="94DDDE"/>
                </a:solidFill>
                <a:latin typeface="Trebuchet MS"/>
                <a:cs typeface="Trebuchet MS"/>
              </a:rPr>
              <a:t>2</a:t>
            </a:r>
            <a:r>
              <a:rPr sz="2400" spc="-280" dirty="0">
                <a:solidFill>
                  <a:srgbClr val="94DDDE"/>
                </a:solidFill>
                <a:latin typeface="Trebuchet MS"/>
                <a:cs typeface="Trebuchet MS"/>
              </a:rPr>
              <a:t> </a:t>
            </a:r>
            <a:r>
              <a:rPr sz="2400" spc="235" dirty="0">
                <a:solidFill>
                  <a:srgbClr val="94DDDE"/>
                </a:solidFill>
                <a:latin typeface="Trebuchet MS"/>
                <a:cs typeface="Trebuchet MS"/>
              </a:rPr>
              <a:t>0</a:t>
            </a:r>
            <a:r>
              <a:rPr sz="2400" spc="-280" dirty="0">
                <a:solidFill>
                  <a:srgbClr val="94DDDE"/>
                </a:solidFill>
                <a:latin typeface="Trebuchet MS"/>
                <a:cs typeface="Trebuchet MS"/>
              </a:rPr>
              <a:t> </a:t>
            </a:r>
            <a:r>
              <a:rPr sz="2400" spc="45" dirty="0">
                <a:solidFill>
                  <a:srgbClr val="94DDDE"/>
                </a:solidFill>
                <a:latin typeface="Trebuchet MS"/>
                <a:cs typeface="Trebuchet MS"/>
              </a:rPr>
              <a:t>2</a:t>
            </a:r>
            <a:r>
              <a:rPr sz="2400" spc="-280" dirty="0">
                <a:solidFill>
                  <a:srgbClr val="94DDDE"/>
                </a:solidFill>
                <a:latin typeface="Trebuchet MS"/>
                <a:cs typeface="Trebuchet MS"/>
              </a:rPr>
              <a:t> </a:t>
            </a:r>
            <a:r>
              <a:rPr sz="2400" spc="25" dirty="0">
                <a:solidFill>
                  <a:srgbClr val="94DDDE"/>
                </a:solidFill>
                <a:latin typeface="Trebuchet MS"/>
                <a:cs typeface="Trebuchet MS"/>
              </a:rPr>
              <a:t>4</a:t>
            </a:r>
            <a:endParaRPr sz="2400">
              <a:latin typeface="Trebuchet MS"/>
              <a:cs typeface="Trebuchet MS"/>
            </a:endParaRPr>
          </a:p>
        </p:txBody>
      </p:sp>
      <p:sp>
        <p:nvSpPr>
          <p:cNvPr id="36" name="object 36"/>
          <p:cNvSpPr txBox="1">
            <a:spLocks noGrp="1"/>
          </p:cNvSpPr>
          <p:nvPr>
            <p:ph type="subTitle" idx="4"/>
          </p:nvPr>
        </p:nvSpPr>
        <p:spPr>
          <a:prstGeom prst="rect">
            <a:avLst/>
          </a:prstGeom>
        </p:spPr>
        <p:txBody>
          <a:bodyPr vert="horz" wrap="square" lIns="0" tIns="11430" rIns="0" bIns="0" rtlCol="0">
            <a:spAutoFit/>
          </a:bodyPr>
          <a:lstStyle/>
          <a:p>
            <a:pPr marL="6965315" marR="5080">
              <a:lnSpc>
                <a:spcPct val="116700"/>
              </a:lnSpc>
              <a:spcBef>
                <a:spcPts val="90"/>
              </a:spcBef>
            </a:pPr>
            <a:r>
              <a:rPr spc="-10" dirty="0"/>
              <a:t>Tecnicatura</a:t>
            </a:r>
            <a:r>
              <a:rPr spc="55" dirty="0"/>
              <a:t> </a:t>
            </a:r>
            <a:r>
              <a:rPr spc="15" dirty="0"/>
              <a:t>Universitaria</a:t>
            </a:r>
            <a:r>
              <a:rPr spc="60" dirty="0"/>
              <a:t> </a:t>
            </a:r>
            <a:r>
              <a:rPr spc="-20" dirty="0"/>
              <a:t>en</a:t>
            </a:r>
            <a:r>
              <a:rPr spc="60" dirty="0"/>
              <a:t> </a:t>
            </a:r>
            <a:r>
              <a:rPr spc="50" dirty="0"/>
              <a:t>Programación </a:t>
            </a:r>
            <a:r>
              <a:rPr spc="-890" dirty="0"/>
              <a:t> </a:t>
            </a:r>
            <a:r>
              <a:rPr spc="215" dirty="0"/>
              <a:t>UTN-FRA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60581" y="6349449"/>
            <a:ext cx="5982335" cy="474345"/>
          </a:xfrm>
          <a:prstGeom prst="rect">
            <a:avLst/>
          </a:prstGeom>
        </p:spPr>
        <p:txBody>
          <a:bodyPr vert="horz" wrap="square" lIns="0" tIns="12065" rIns="0" bIns="0" rtlCol="0">
            <a:spAutoFit/>
          </a:bodyPr>
          <a:lstStyle/>
          <a:p>
            <a:pPr marL="12700">
              <a:lnSpc>
                <a:spcPct val="100000"/>
              </a:lnSpc>
              <a:spcBef>
                <a:spcPts val="95"/>
              </a:spcBef>
              <a:tabLst>
                <a:tab pos="4439920" algn="l"/>
              </a:tabLst>
            </a:pPr>
            <a:r>
              <a:rPr sz="2950" b="1" spc="530" dirty="0">
                <a:solidFill>
                  <a:srgbClr val="2A4A81"/>
                </a:solidFill>
                <a:latin typeface="Trebuchet MS"/>
                <a:cs typeface="Trebuchet MS"/>
              </a:rPr>
              <a:t>N</a:t>
            </a:r>
            <a:r>
              <a:rPr sz="2950" b="1" spc="-390" dirty="0">
                <a:solidFill>
                  <a:srgbClr val="2A4A81"/>
                </a:solidFill>
                <a:latin typeface="Trebuchet MS"/>
                <a:cs typeface="Trebuchet MS"/>
              </a:rPr>
              <a:t> </a:t>
            </a:r>
            <a:r>
              <a:rPr sz="2950" b="1" spc="185" dirty="0">
                <a:solidFill>
                  <a:srgbClr val="2A4A81"/>
                </a:solidFill>
                <a:latin typeface="Trebuchet MS"/>
                <a:cs typeface="Trebuchet MS"/>
              </a:rPr>
              <a:t>A</a:t>
            </a:r>
            <a:r>
              <a:rPr sz="2950" b="1" spc="-390" dirty="0">
                <a:solidFill>
                  <a:srgbClr val="2A4A81"/>
                </a:solidFill>
                <a:latin typeface="Trebuchet MS"/>
                <a:cs typeface="Trebuchet MS"/>
              </a:rPr>
              <a:t> </a:t>
            </a:r>
            <a:r>
              <a:rPr sz="2950" b="1" spc="-90" dirty="0">
                <a:solidFill>
                  <a:srgbClr val="2A4A81"/>
                </a:solidFill>
                <a:latin typeface="Trebuchet MS"/>
                <a:cs typeface="Trebuchet MS"/>
              </a:rPr>
              <a:t>T</a:t>
            </a:r>
            <a:r>
              <a:rPr sz="2950" b="1" spc="-390" dirty="0">
                <a:solidFill>
                  <a:srgbClr val="2A4A81"/>
                </a:solidFill>
                <a:latin typeface="Trebuchet MS"/>
                <a:cs typeface="Trebuchet MS"/>
              </a:rPr>
              <a:t> </a:t>
            </a:r>
            <a:r>
              <a:rPr sz="2950" b="1" spc="220" dirty="0">
                <a:solidFill>
                  <a:srgbClr val="2A4A81"/>
                </a:solidFill>
                <a:latin typeface="Trebuchet MS"/>
                <a:cs typeface="Trebuchet MS"/>
              </a:rPr>
              <a:t>U</a:t>
            </a:r>
            <a:r>
              <a:rPr sz="2950" b="1" spc="-390" dirty="0">
                <a:solidFill>
                  <a:srgbClr val="2A4A81"/>
                </a:solidFill>
                <a:latin typeface="Trebuchet MS"/>
                <a:cs typeface="Trebuchet MS"/>
              </a:rPr>
              <a:t> </a:t>
            </a:r>
            <a:r>
              <a:rPr sz="2950" b="1" spc="215" dirty="0">
                <a:solidFill>
                  <a:srgbClr val="2A4A81"/>
                </a:solidFill>
                <a:latin typeface="Trebuchet MS"/>
                <a:cs typeface="Trebuchet MS"/>
              </a:rPr>
              <a:t>R</a:t>
            </a:r>
            <a:r>
              <a:rPr sz="2950" b="1" spc="-385" dirty="0">
                <a:solidFill>
                  <a:srgbClr val="2A4A81"/>
                </a:solidFill>
                <a:latin typeface="Trebuchet MS"/>
                <a:cs typeface="Trebuchet MS"/>
              </a:rPr>
              <a:t> </a:t>
            </a:r>
            <a:r>
              <a:rPr sz="2950" b="1" spc="185" dirty="0">
                <a:solidFill>
                  <a:srgbClr val="2A4A81"/>
                </a:solidFill>
                <a:latin typeface="Trebuchet MS"/>
                <a:cs typeface="Trebuchet MS"/>
              </a:rPr>
              <a:t>A</a:t>
            </a:r>
            <a:r>
              <a:rPr sz="2950" b="1" spc="-390" dirty="0">
                <a:solidFill>
                  <a:srgbClr val="2A4A81"/>
                </a:solidFill>
                <a:latin typeface="Trebuchet MS"/>
                <a:cs typeface="Trebuchet MS"/>
              </a:rPr>
              <a:t> </a:t>
            </a:r>
            <a:r>
              <a:rPr sz="2950" b="1" spc="210" dirty="0">
                <a:solidFill>
                  <a:srgbClr val="2A4A81"/>
                </a:solidFill>
                <a:latin typeface="Trebuchet MS"/>
                <a:cs typeface="Trebuchet MS"/>
              </a:rPr>
              <a:t>L</a:t>
            </a:r>
            <a:r>
              <a:rPr sz="2950" b="1" dirty="0">
                <a:solidFill>
                  <a:srgbClr val="2A4A81"/>
                </a:solidFill>
                <a:latin typeface="Trebuchet MS"/>
                <a:cs typeface="Trebuchet MS"/>
              </a:rPr>
              <a:t>	</a:t>
            </a:r>
            <a:r>
              <a:rPr sz="2950" b="1" spc="260" dirty="0">
                <a:solidFill>
                  <a:srgbClr val="2A4A81"/>
                </a:solidFill>
                <a:latin typeface="Trebuchet MS"/>
                <a:cs typeface="Trebuchet MS"/>
              </a:rPr>
              <a:t>L</a:t>
            </a:r>
            <a:r>
              <a:rPr sz="2950" b="1" spc="-390" dirty="0">
                <a:solidFill>
                  <a:srgbClr val="2A4A81"/>
                </a:solidFill>
                <a:latin typeface="Trebuchet MS"/>
                <a:cs typeface="Trebuchet MS"/>
              </a:rPr>
              <a:t> </a:t>
            </a:r>
            <a:r>
              <a:rPr sz="2950" b="1" spc="280" dirty="0">
                <a:solidFill>
                  <a:srgbClr val="2A4A81"/>
                </a:solidFill>
                <a:latin typeface="Trebuchet MS"/>
                <a:cs typeface="Trebuchet MS"/>
              </a:rPr>
              <a:t>E</a:t>
            </a:r>
            <a:r>
              <a:rPr sz="2950" b="1" spc="-390" dirty="0">
                <a:solidFill>
                  <a:srgbClr val="2A4A81"/>
                </a:solidFill>
                <a:latin typeface="Trebuchet MS"/>
                <a:cs typeface="Trebuchet MS"/>
              </a:rPr>
              <a:t> </a:t>
            </a:r>
            <a:r>
              <a:rPr sz="2950" b="1" spc="254" dirty="0">
                <a:solidFill>
                  <a:srgbClr val="2A4A81"/>
                </a:solidFill>
                <a:latin typeface="Trebuchet MS"/>
                <a:cs typeface="Trebuchet MS"/>
              </a:rPr>
              <a:t>G</a:t>
            </a:r>
            <a:r>
              <a:rPr sz="2950" b="1" spc="-385" dirty="0">
                <a:solidFill>
                  <a:srgbClr val="2A4A81"/>
                </a:solidFill>
                <a:latin typeface="Trebuchet MS"/>
                <a:cs typeface="Trebuchet MS"/>
              </a:rPr>
              <a:t> </a:t>
            </a:r>
            <a:r>
              <a:rPr sz="2950" b="1" spc="185" dirty="0">
                <a:solidFill>
                  <a:srgbClr val="2A4A81"/>
                </a:solidFill>
                <a:latin typeface="Trebuchet MS"/>
                <a:cs typeface="Trebuchet MS"/>
              </a:rPr>
              <a:t>A</a:t>
            </a:r>
            <a:r>
              <a:rPr sz="2950" b="1" spc="-390" dirty="0">
                <a:solidFill>
                  <a:srgbClr val="2A4A81"/>
                </a:solidFill>
                <a:latin typeface="Trebuchet MS"/>
                <a:cs typeface="Trebuchet MS"/>
              </a:rPr>
              <a:t> </a:t>
            </a:r>
            <a:r>
              <a:rPr sz="2950" b="1" spc="210" dirty="0">
                <a:solidFill>
                  <a:srgbClr val="2A4A81"/>
                </a:solidFill>
                <a:latin typeface="Trebuchet MS"/>
                <a:cs typeface="Trebuchet MS"/>
              </a:rPr>
              <a:t>L</a:t>
            </a:r>
            <a:endParaRPr sz="2950">
              <a:latin typeface="Trebuchet MS"/>
              <a:cs typeface="Trebuchet MS"/>
            </a:endParaRPr>
          </a:p>
        </p:txBody>
      </p:sp>
      <p:sp>
        <p:nvSpPr>
          <p:cNvPr id="3" name="object 3"/>
          <p:cNvSpPr txBox="1"/>
          <p:nvPr/>
        </p:nvSpPr>
        <p:spPr>
          <a:xfrm>
            <a:off x="10250397" y="6279607"/>
            <a:ext cx="1793239" cy="1062990"/>
          </a:xfrm>
          <a:prstGeom prst="rect">
            <a:avLst/>
          </a:prstGeom>
        </p:spPr>
        <p:txBody>
          <a:bodyPr vert="horz" wrap="square" lIns="0" tIns="12700" rIns="0" bIns="0" rtlCol="0">
            <a:spAutoFit/>
          </a:bodyPr>
          <a:lstStyle/>
          <a:p>
            <a:pPr marL="115570" marR="5080" indent="-103505">
              <a:lnSpc>
                <a:spcPct val="115399"/>
              </a:lnSpc>
              <a:spcBef>
                <a:spcPts val="100"/>
              </a:spcBef>
            </a:pPr>
            <a:r>
              <a:rPr sz="2950" b="1" spc="120" dirty="0">
                <a:solidFill>
                  <a:srgbClr val="2A4A81"/>
                </a:solidFill>
                <a:latin typeface="Trebuchet MS"/>
                <a:cs typeface="Trebuchet MS"/>
              </a:rPr>
              <a:t>P</a:t>
            </a:r>
            <a:r>
              <a:rPr sz="2950" b="1" spc="-390" dirty="0">
                <a:solidFill>
                  <a:srgbClr val="2A4A81"/>
                </a:solidFill>
                <a:latin typeface="Trebuchet MS"/>
                <a:cs typeface="Trebuchet MS"/>
              </a:rPr>
              <a:t> </a:t>
            </a:r>
            <a:r>
              <a:rPr sz="2950" b="1" spc="215" dirty="0">
                <a:solidFill>
                  <a:srgbClr val="2A4A81"/>
                </a:solidFill>
                <a:latin typeface="Trebuchet MS"/>
                <a:cs typeface="Trebuchet MS"/>
              </a:rPr>
              <a:t>R</a:t>
            </a:r>
            <a:r>
              <a:rPr sz="2950" b="1" spc="-390" dirty="0">
                <a:solidFill>
                  <a:srgbClr val="2A4A81"/>
                </a:solidFill>
                <a:latin typeface="Trebuchet MS"/>
                <a:cs typeface="Trebuchet MS"/>
              </a:rPr>
              <a:t> </a:t>
            </a:r>
            <a:r>
              <a:rPr sz="2950" b="1" spc="280" dirty="0">
                <a:solidFill>
                  <a:srgbClr val="2A4A81"/>
                </a:solidFill>
                <a:latin typeface="Trebuchet MS"/>
                <a:cs typeface="Trebuchet MS"/>
              </a:rPr>
              <a:t>E</a:t>
            </a:r>
            <a:r>
              <a:rPr sz="2950" b="1" spc="-385" dirty="0">
                <a:solidFill>
                  <a:srgbClr val="2A4A81"/>
                </a:solidFill>
                <a:latin typeface="Trebuchet MS"/>
                <a:cs typeface="Trebuchet MS"/>
              </a:rPr>
              <a:t> </a:t>
            </a:r>
            <a:r>
              <a:rPr sz="2950" b="1" spc="250" dirty="0">
                <a:solidFill>
                  <a:srgbClr val="2A4A81"/>
                </a:solidFill>
                <a:latin typeface="Trebuchet MS"/>
                <a:cs typeface="Trebuchet MS"/>
              </a:rPr>
              <a:t>C</a:t>
            </a:r>
            <a:r>
              <a:rPr sz="2950" b="1" spc="-390" dirty="0">
                <a:solidFill>
                  <a:srgbClr val="2A4A81"/>
                </a:solidFill>
                <a:latin typeface="Trebuchet MS"/>
                <a:cs typeface="Trebuchet MS"/>
              </a:rPr>
              <a:t> </a:t>
            </a:r>
            <a:r>
              <a:rPr sz="2950" b="1" spc="155" dirty="0">
                <a:solidFill>
                  <a:srgbClr val="2A4A81"/>
                </a:solidFill>
                <a:latin typeface="Trebuchet MS"/>
                <a:cs typeface="Trebuchet MS"/>
              </a:rPr>
              <a:t>I</a:t>
            </a:r>
            <a:r>
              <a:rPr sz="2950" b="1" spc="-385" dirty="0">
                <a:solidFill>
                  <a:srgbClr val="2A4A81"/>
                </a:solidFill>
                <a:latin typeface="Trebuchet MS"/>
                <a:cs typeface="Trebuchet MS"/>
              </a:rPr>
              <a:t> </a:t>
            </a:r>
            <a:r>
              <a:rPr sz="2950" b="1" spc="365" dirty="0">
                <a:solidFill>
                  <a:srgbClr val="2A4A81"/>
                </a:solidFill>
                <a:latin typeface="Trebuchet MS"/>
                <a:cs typeface="Trebuchet MS"/>
              </a:rPr>
              <a:t>O </a:t>
            </a:r>
            <a:r>
              <a:rPr sz="2950" b="1" spc="220" dirty="0">
                <a:solidFill>
                  <a:srgbClr val="2A4A81"/>
                </a:solidFill>
                <a:latin typeface="Trebuchet MS"/>
                <a:cs typeface="Trebuchet MS"/>
              </a:rPr>
              <a:t>U</a:t>
            </a:r>
            <a:r>
              <a:rPr sz="2950" b="1" spc="-390" dirty="0">
                <a:solidFill>
                  <a:srgbClr val="2A4A81"/>
                </a:solidFill>
                <a:latin typeface="Trebuchet MS"/>
                <a:cs typeface="Trebuchet MS"/>
              </a:rPr>
              <a:t> </a:t>
            </a:r>
            <a:r>
              <a:rPr sz="2950" b="1" spc="530" dirty="0">
                <a:solidFill>
                  <a:srgbClr val="2A4A81"/>
                </a:solidFill>
                <a:latin typeface="Trebuchet MS"/>
                <a:cs typeface="Trebuchet MS"/>
              </a:rPr>
              <a:t>N</a:t>
            </a:r>
            <a:r>
              <a:rPr sz="2950" b="1" spc="-390" dirty="0">
                <a:solidFill>
                  <a:srgbClr val="2A4A81"/>
                </a:solidFill>
                <a:latin typeface="Trebuchet MS"/>
                <a:cs typeface="Trebuchet MS"/>
              </a:rPr>
              <a:t> </a:t>
            </a:r>
            <a:r>
              <a:rPr sz="2950" b="1" spc="155" dirty="0">
                <a:solidFill>
                  <a:srgbClr val="2A4A81"/>
                </a:solidFill>
                <a:latin typeface="Trebuchet MS"/>
                <a:cs typeface="Trebuchet MS"/>
              </a:rPr>
              <a:t>I</a:t>
            </a:r>
            <a:r>
              <a:rPr sz="2950" b="1" spc="-385" dirty="0">
                <a:solidFill>
                  <a:srgbClr val="2A4A81"/>
                </a:solidFill>
                <a:latin typeface="Trebuchet MS"/>
                <a:cs typeface="Trebuchet MS"/>
              </a:rPr>
              <a:t> </a:t>
            </a:r>
            <a:r>
              <a:rPr sz="2950" b="1" spc="250" dirty="0">
                <a:solidFill>
                  <a:srgbClr val="2A4A81"/>
                </a:solidFill>
                <a:latin typeface="Trebuchet MS"/>
                <a:cs typeface="Trebuchet MS"/>
              </a:rPr>
              <a:t>C</a:t>
            </a:r>
            <a:r>
              <a:rPr sz="2950" b="1" spc="-390" dirty="0">
                <a:solidFill>
                  <a:srgbClr val="2A4A81"/>
                </a:solidFill>
                <a:latin typeface="Trebuchet MS"/>
                <a:cs typeface="Trebuchet MS"/>
              </a:rPr>
              <a:t> </a:t>
            </a:r>
            <a:r>
              <a:rPr sz="2950" b="1" spc="355" dirty="0">
                <a:solidFill>
                  <a:srgbClr val="2A4A81"/>
                </a:solidFill>
                <a:latin typeface="Trebuchet MS"/>
                <a:cs typeface="Trebuchet MS"/>
              </a:rPr>
              <a:t>O</a:t>
            </a:r>
            <a:endParaRPr sz="2950">
              <a:latin typeface="Trebuchet MS"/>
              <a:cs typeface="Trebuchet MS"/>
            </a:endParaRPr>
          </a:p>
        </p:txBody>
      </p:sp>
      <p:sp>
        <p:nvSpPr>
          <p:cNvPr id="4" name="object 4"/>
          <p:cNvSpPr txBox="1"/>
          <p:nvPr/>
        </p:nvSpPr>
        <p:spPr>
          <a:xfrm>
            <a:off x="2975062" y="5357732"/>
            <a:ext cx="227965" cy="730885"/>
          </a:xfrm>
          <a:prstGeom prst="rect">
            <a:avLst/>
          </a:prstGeom>
        </p:spPr>
        <p:txBody>
          <a:bodyPr vert="horz" wrap="square" lIns="0" tIns="15875" rIns="0" bIns="0" rtlCol="0">
            <a:spAutoFit/>
          </a:bodyPr>
          <a:lstStyle/>
          <a:p>
            <a:pPr marL="12700">
              <a:lnSpc>
                <a:spcPct val="100000"/>
              </a:lnSpc>
              <a:spcBef>
                <a:spcPts val="125"/>
              </a:spcBef>
            </a:pPr>
            <a:r>
              <a:rPr sz="4600" b="1" spc="-1185" dirty="0">
                <a:solidFill>
                  <a:srgbClr val="2A4A81"/>
                </a:solidFill>
                <a:latin typeface="Trebuchet MS"/>
                <a:cs typeface="Trebuchet MS"/>
              </a:rPr>
              <a:t>1</a:t>
            </a:r>
            <a:endParaRPr sz="4600">
              <a:latin typeface="Trebuchet MS"/>
              <a:cs typeface="Trebuchet MS"/>
            </a:endParaRPr>
          </a:p>
        </p:txBody>
      </p:sp>
      <p:sp>
        <p:nvSpPr>
          <p:cNvPr id="5" name="object 5"/>
          <p:cNvSpPr txBox="1"/>
          <p:nvPr/>
        </p:nvSpPr>
        <p:spPr>
          <a:xfrm>
            <a:off x="6986337" y="5357732"/>
            <a:ext cx="4233545" cy="730885"/>
          </a:xfrm>
          <a:prstGeom prst="rect">
            <a:avLst/>
          </a:prstGeom>
        </p:spPr>
        <p:txBody>
          <a:bodyPr vert="horz" wrap="square" lIns="0" tIns="15875" rIns="0" bIns="0" rtlCol="0">
            <a:spAutoFit/>
          </a:bodyPr>
          <a:lstStyle/>
          <a:p>
            <a:pPr marL="12700">
              <a:lnSpc>
                <a:spcPct val="100000"/>
              </a:lnSpc>
              <a:spcBef>
                <a:spcPts val="125"/>
              </a:spcBef>
              <a:tabLst>
                <a:tab pos="3910329" algn="l"/>
              </a:tabLst>
            </a:pPr>
            <a:r>
              <a:rPr sz="4600" b="1" spc="-50" dirty="0">
                <a:solidFill>
                  <a:srgbClr val="2A4A81"/>
                </a:solidFill>
                <a:latin typeface="Trebuchet MS"/>
                <a:cs typeface="Trebuchet MS"/>
              </a:rPr>
              <a:t>2</a:t>
            </a:r>
            <a:r>
              <a:rPr sz="4600" b="1" dirty="0">
                <a:solidFill>
                  <a:srgbClr val="2A4A81"/>
                </a:solidFill>
                <a:latin typeface="Trebuchet MS"/>
                <a:cs typeface="Trebuchet MS"/>
              </a:rPr>
              <a:t>	</a:t>
            </a:r>
            <a:r>
              <a:rPr sz="4600" b="1" spc="-320" dirty="0">
                <a:solidFill>
                  <a:srgbClr val="2A4A81"/>
                </a:solidFill>
                <a:latin typeface="Trebuchet MS"/>
                <a:cs typeface="Trebuchet MS"/>
              </a:rPr>
              <a:t>3</a:t>
            </a:r>
            <a:endParaRPr sz="4600">
              <a:latin typeface="Trebuchet MS"/>
              <a:cs typeface="Trebuchet MS"/>
            </a:endParaRPr>
          </a:p>
        </p:txBody>
      </p:sp>
      <p:sp>
        <p:nvSpPr>
          <p:cNvPr id="6" name="object 6"/>
          <p:cNvSpPr/>
          <p:nvPr/>
        </p:nvSpPr>
        <p:spPr>
          <a:xfrm>
            <a:off x="3447795" y="5792389"/>
            <a:ext cx="3148965" cy="0"/>
          </a:xfrm>
          <a:custGeom>
            <a:avLst/>
            <a:gdLst/>
            <a:ahLst/>
            <a:cxnLst/>
            <a:rect l="l" t="t" r="r" b="b"/>
            <a:pathLst>
              <a:path w="3148965">
                <a:moveTo>
                  <a:pt x="0" y="0"/>
                </a:moveTo>
                <a:lnTo>
                  <a:pt x="3148414" y="0"/>
                </a:lnTo>
              </a:path>
            </a:pathLst>
          </a:custGeom>
          <a:ln w="30095">
            <a:solidFill>
              <a:srgbClr val="2A4A81"/>
            </a:solidFill>
          </a:ln>
        </p:spPr>
        <p:txBody>
          <a:bodyPr wrap="square" lIns="0" tIns="0" rIns="0" bIns="0" rtlCol="0"/>
          <a:lstStyle/>
          <a:p>
            <a:endParaRPr/>
          </a:p>
        </p:txBody>
      </p:sp>
      <p:sp>
        <p:nvSpPr>
          <p:cNvPr id="7" name="object 7"/>
          <p:cNvSpPr/>
          <p:nvPr/>
        </p:nvSpPr>
        <p:spPr>
          <a:xfrm>
            <a:off x="7544784" y="5792389"/>
            <a:ext cx="3148965" cy="0"/>
          </a:xfrm>
          <a:custGeom>
            <a:avLst/>
            <a:gdLst/>
            <a:ahLst/>
            <a:cxnLst/>
            <a:rect l="l" t="t" r="r" b="b"/>
            <a:pathLst>
              <a:path w="3148965">
                <a:moveTo>
                  <a:pt x="0" y="0"/>
                </a:moveTo>
                <a:lnTo>
                  <a:pt x="3148414" y="0"/>
                </a:lnTo>
              </a:path>
            </a:pathLst>
          </a:custGeom>
          <a:ln w="30095">
            <a:solidFill>
              <a:srgbClr val="2A4A81"/>
            </a:solidFill>
          </a:ln>
        </p:spPr>
        <p:txBody>
          <a:bodyPr wrap="square" lIns="0" tIns="0" rIns="0" bIns="0" rtlCol="0"/>
          <a:lstStyle/>
          <a:p>
            <a:endParaRPr/>
          </a:p>
        </p:txBody>
      </p:sp>
      <p:sp>
        <p:nvSpPr>
          <p:cNvPr id="8" name="object 8"/>
          <p:cNvSpPr txBox="1"/>
          <p:nvPr/>
        </p:nvSpPr>
        <p:spPr>
          <a:xfrm>
            <a:off x="13134418" y="6279607"/>
            <a:ext cx="4113529" cy="1062990"/>
          </a:xfrm>
          <a:prstGeom prst="rect">
            <a:avLst/>
          </a:prstGeom>
        </p:spPr>
        <p:txBody>
          <a:bodyPr vert="horz" wrap="square" lIns="0" tIns="12700" rIns="0" bIns="0" rtlCol="0">
            <a:spAutoFit/>
          </a:bodyPr>
          <a:lstStyle/>
          <a:p>
            <a:pPr marL="605790" marR="5080" indent="-593725">
              <a:lnSpc>
                <a:spcPct val="115399"/>
              </a:lnSpc>
              <a:spcBef>
                <a:spcPts val="100"/>
              </a:spcBef>
              <a:tabLst>
                <a:tab pos="1456690" algn="l"/>
              </a:tabLst>
            </a:pPr>
            <a:r>
              <a:rPr sz="2950" b="1" spc="360" dirty="0">
                <a:solidFill>
                  <a:srgbClr val="2A4A81"/>
                </a:solidFill>
                <a:latin typeface="Trebuchet MS"/>
                <a:cs typeface="Trebuchet MS"/>
              </a:rPr>
              <a:t>D</a:t>
            </a:r>
            <a:r>
              <a:rPr sz="2950" b="1" spc="-390" dirty="0">
                <a:solidFill>
                  <a:srgbClr val="2A4A81"/>
                </a:solidFill>
                <a:latin typeface="Trebuchet MS"/>
                <a:cs typeface="Trebuchet MS"/>
              </a:rPr>
              <a:t> </a:t>
            </a:r>
            <a:r>
              <a:rPr sz="2950" b="1" spc="280" dirty="0">
                <a:solidFill>
                  <a:srgbClr val="2A4A81"/>
                </a:solidFill>
                <a:latin typeface="Trebuchet MS"/>
                <a:cs typeface="Trebuchet MS"/>
              </a:rPr>
              <a:t>E</a:t>
            </a:r>
            <a:r>
              <a:rPr sz="2950" b="1" spc="-390" dirty="0">
                <a:solidFill>
                  <a:srgbClr val="2A4A81"/>
                </a:solidFill>
                <a:latin typeface="Trebuchet MS"/>
                <a:cs typeface="Trebuchet MS"/>
              </a:rPr>
              <a:t> </a:t>
            </a:r>
            <a:r>
              <a:rPr sz="2950" b="1" spc="195" dirty="0">
                <a:solidFill>
                  <a:srgbClr val="2A4A81"/>
                </a:solidFill>
                <a:latin typeface="Trebuchet MS"/>
                <a:cs typeface="Trebuchet MS"/>
              </a:rPr>
              <a:t>S</a:t>
            </a:r>
            <a:r>
              <a:rPr sz="2950" b="1" spc="-385" dirty="0">
                <a:solidFill>
                  <a:srgbClr val="2A4A81"/>
                </a:solidFill>
                <a:latin typeface="Trebuchet MS"/>
                <a:cs typeface="Trebuchet MS"/>
              </a:rPr>
              <a:t> </a:t>
            </a:r>
            <a:r>
              <a:rPr sz="2950" b="1" spc="250" dirty="0">
                <a:solidFill>
                  <a:srgbClr val="2A4A81"/>
                </a:solidFill>
                <a:latin typeface="Trebuchet MS"/>
                <a:cs typeface="Trebuchet MS"/>
              </a:rPr>
              <a:t>C</a:t>
            </a:r>
            <a:r>
              <a:rPr sz="2950" b="1" spc="-390" dirty="0">
                <a:solidFill>
                  <a:srgbClr val="2A4A81"/>
                </a:solidFill>
                <a:latin typeface="Trebuchet MS"/>
                <a:cs typeface="Trebuchet MS"/>
              </a:rPr>
              <a:t> </a:t>
            </a:r>
            <a:r>
              <a:rPr sz="2950" b="1" spc="215" dirty="0">
                <a:solidFill>
                  <a:srgbClr val="2A4A81"/>
                </a:solidFill>
                <a:latin typeface="Trebuchet MS"/>
                <a:cs typeface="Trebuchet MS"/>
              </a:rPr>
              <a:t>R</a:t>
            </a:r>
            <a:r>
              <a:rPr sz="2950" b="1" spc="-390" dirty="0">
                <a:solidFill>
                  <a:srgbClr val="2A4A81"/>
                </a:solidFill>
                <a:latin typeface="Trebuchet MS"/>
                <a:cs typeface="Trebuchet MS"/>
              </a:rPr>
              <a:t> </a:t>
            </a:r>
            <a:r>
              <a:rPr sz="2950" b="1" spc="155" dirty="0">
                <a:solidFill>
                  <a:srgbClr val="2A4A81"/>
                </a:solidFill>
                <a:latin typeface="Trebuchet MS"/>
                <a:cs typeface="Trebuchet MS"/>
              </a:rPr>
              <a:t>I</a:t>
            </a:r>
            <a:r>
              <a:rPr sz="2950" b="1" spc="-385" dirty="0">
                <a:solidFill>
                  <a:srgbClr val="2A4A81"/>
                </a:solidFill>
                <a:latin typeface="Trebuchet MS"/>
                <a:cs typeface="Trebuchet MS"/>
              </a:rPr>
              <a:t> </a:t>
            </a:r>
            <a:r>
              <a:rPr sz="2950" b="1" spc="570" dirty="0">
                <a:solidFill>
                  <a:srgbClr val="2A4A81"/>
                </a:solidFill>
                <a:latin typeface="Trebuchet MS"/>
                <a:cs typeface="Trebuchet MS"/>
              </a:rPr>
              <a:t>M</a:t>
            </a:r>
            <a:r>
              <a:rPr sz="2950" b="1" spc="-390" dirty="0">
                <a:solidFill>
                  <a:srgbClr val="2A4A81"/>
                </a:solidFill>
                <a:latin typeface="Trebuchet MS"/>
                <a:cs typeface="Trebuchet MS"/>
              </a:rPr>
              <a:t> </a:t>
            </a:r>
            <a:r>
              <a:rPr sz="2950" b="1" spc="155" dirty="0">
                <a:solidFill>
                  <a:srgbClr val="2A4A81"/>
                </a:solidFill>
                <a:latin typeface="Trebuchet MS"/>
                <a:cs typeface="Trebuchet MS"/>
              </a:rPr>
              <a:t>I</a:t>
            </a:r>
            <a:r>
              <a:rPr sz="2950" b="1" spc="-390" dirty="0">
                <a:solidFill>
                  <a:srgbClr val="2A4A81"/>
                </a:solidFill>
                <a:latin typeface="Trebuchet MS"/>
                <a:cs typeface="Trebuchet MS"/>
              </a:rPr>
              <a:t> </a:t>
            </a:r>
            <a:r>
              <a:rPr sz="2950" b="1" spc="530" dirty="0">
                <a:solidFill>
                  <a:srgbClr val="2A4A81"/>
                </a:solidFill>
                <a:latin typeface="Trebuchet MS"/>
                <a:cs typeface="Trebuchet MS"/>
              </a:rPr>
              <a:t>N</a:t>
            </a:r>
            <a:r>
              <a:rPr sz="2950" b="1" spc="-385" dirty="0">
                <a:solidFill>
                  <a:srgbClr val="2A4A81"/>
                </a:solidFill>
                <a:latin typeface="Trebuchet MS"/>
                <a:cs typeface="Trebuchet MS"/>
              </a:rPr>
              <a:t> </a:t>
            </a:r>
            <a:r>
              <a:rPr sz="2950" b="1" spc="185" dirty="0">
                <a:solidFill>
                  <a:srgbClr val="2A4A81"/>
                </a:solidFill>
                <a:latin typeface="Trebuchet MS"/>
                <a:cs typeface="Trebuchet MS"/>
              </a:rPr>
              <a:t>A</a:t>
            </a:r>
            <a:r>
              <a:rPr sz="2950" b="1" spc="-390" dirty="0">
                <a:solidFill>
                  <a:srgbClr val="2A4A81"/>
                </a:solidFill>
                <a:latin typeface="Trebuchet MS"/>
                <a:cs typeface="Trebuchet MS"/>
              </a:rPr>
              <a:t> </a:t>
            </a:r>
            <a:r>
              <a:rPr sz="2950" b="1" spc="360" dirty="0">
                <a:solidFill>
                  <a:srgbClr val="2A4A81"/>
                </a:solidFill>
                <a:latin typeface="Trebuchet MS"/>
                <a:cs typeface="Trebuchet MS"/>
              </a:rPr>
              <a:t>D</a:t>
            </a:r>
            <a:r>
              <a:rPr sz="2950" b="1" spc="-390" dirty="0">
                <a:solidFill>
                  <a:srgbClr val="2A4A81"/>
                </a:solidFill>
                <a:latin typeface="Trebuchet MS"/>
                <a:cs typeface="Trebuchet MS"/>
              </a:rPr>
              <a:t> </a:t>
            </a:r>
            <a:r>
              <a:rPr sz="2950" b="1" spc="415" dirty="0">
                <a:solidFill>
                  <a:srgbClr val="2A4A81"/>
                </a:solidFill>
                <a:latin typeface="Trebuchet MS"/>
                <a:cs typeface="Trebuchet MS"/>
              </a:rPr>
              <a:t>O</a:t>
            </a:r>
            <a:r>
              <a:rPr sz="2950" b="1" spc="-385" dirty="0">
                <a:solidFill>
                  <a:srgbClr val="2A4A81"/>
                </a:solidFill>
                <a:latin typeface="Trebuchet MS"/>
                <a:cs typeface="Trebuchet MS"/>
              </a:rPr>
              <a:t> </a:t>
            </a:r>
            <a:r>
              <a:rPr sz="2950" b="1" spc="165" dirty="0">
                <a:solidFill>
                  <a:srgbClr val="2A4A81"/>
                </a:solidFill>
                <a:latin typeface="Trebuchet MS"/>
                <a:cs typeface="Trebuchet MS"/>
              </a:rPr>
              <a:t>R </a:t>
            </a:r>
            <a:r>
              <a:rPr sz="2950" b="1" spc="360" dirty="0">
                <a:solidFill>
                  <a:srgbClr val="2A4A81"/>
                </a:solidFill>
                <a:latin typeface="Trebuchet MS"/>
                <a:cs typeface="Trebuchet MS"/>
              </a:rPr>
              <a:t>D</a:t>
            </a:r>
            <a:r>
              <a:rPr sz="2950" b="1" spc="-390" dirty="0">
                <a:solidFill>
                  <a:srgbClr val="2A4A81"/>
                </a:solidFill>
                <a:latin typeface="Trebuchet MS"/>
                <a:cs typeface="Trebuchet MS"/>
              </a:rPr>
              <a:t> </a:t>
            </a:r>
            <a:r>
              <a:rPr sz="2950" b="1" spc="229" dirty="0">
                <a:solidFill>
                  <a:srgbClr val="2A4A81"/>
                </a:solidFill>
                <a:latin typeface="Trebuchet MS"/>
                <a:cs typeface="Trebuchet MS"/>
              </a:rPr>
              <a:t>E</a:t>
            </a:r>
            <a:r>
              <a:rPr sz="2950" b="1" dirty="0">
                <a:solidFill>
                  <a:srgbClr val="2A4A81"/>
                </a:solidFill>
                <a:latin typeface="Trebuchet MS"/>
                <a:cs typeface="Trebuchet MS"/>
              </a:rPr>
              <a:t>	</a:t>
            </a:r>
            <a:r>
              <a:rPr sz="2950" b="1" spc="120" dirty="0">
                <a:solidFill>
                  <a:srgbClr val="2A4A81"/>
                </a:solidFill>
                <a:latin typeface="Trebuchet MS"/>
                <a:cs typeface="Trebuchet MS"/>
              </a:rPr>
              <a:t>P</a:t>
            </a:r>
            <a:r>
              <a:rPr sz="2950" b="1" spc="-390" dirty="0">
                <a:solidFill>
                  <a:srgbClr val="2A4A81"/>
                </a:solidFill>
                <a:latin typeface="Trebuchet MS"/>
                <a:cs typeface="Trebuchet MS"/>
              </a:rPr>
              <a:t> </a:t>
            </a:r>
            <a:r>
              <a:rPr sz="2950" b="1" spc="215" dirty="0">
                <a:solidFill>
                  <a:srgbClr val="2A4A81"/>
                </a:solidFill>
                <a:latin typeface="Trebuchet MS"/>
                <a:cs typeface="Trebuchet MS"/>
              </a:rPr>
              <a:t>R</a:t>
            </a:r>
            <a:r>
              <a:rPr sz="2950" b="1" spc="-390" dirty="0">
                <a:solidFill>
                  <a:srgbClr val="2A4A81"/>
                </a:solidFill>
                <a:latin typeface="Trebuchet MS"/>
                <a:cs typeface="Trebuchet MS"/>
              </a:rPr>
              <a:t> </a:t>
            </a:r>
            <a:r>
              <a:rPr sz="2950" b="1" spc="280" dirty="0">
                <a:solidFill>
                  <a:srgbClr val="2A4A81"/>
                </a:solidFill>
                <a:latin typeface="Trebuchet MS"/>
                <a:cs typeface="Trebuchet MS"/>
              </a:rPr>
              <a:t>E</a:t>
            </a:r>
            <a:r>
              <a:rPr sz="2950" b="1" spc="-385" dirty="0">
                <a:solidFill>
                  <a:srgbClr val="2A4A81"/>
                </a:solidFill>
                <a:latin typeface="Trebuchet MS"/>
                <a:cs typeface="Trebuchet MS"/>
              </a:rPr>
              <a:t> </a:t>
            </a:r>
            <a:r>
              <a:rPr sz="2950" b="1" spc="250" dirty="0">
                <a:solidFill>
                  <a:srgbClr val="2A4A81"/>
                </a:solidFill>
                <a:latin typeface="Trebuchet MS"/>
                <a:cs typeface="Trebuchet MS"/>
              </a:rPr>
              <a:t>C</a:t>
            </a:r>
            <a:r>
              <a:rPr sz="2950" b="1" spc="-390" dirty="0">
                <a:solidFill>
                  <a:srgbClr val="2A4A81"/>
                </a:solidFill>
                <a:latin typeface="Trebuchet MS"/>
                <a:cs typeface="Trebuchet MS"/>
              </a:rPr>
              <a:t> </a:t>
            </a:r>
            <a:r>
              <a:rPr sz="2950" b="1" spc="155" dirty="0">
                <a:solidFill>
                  <a:srgbClr val="2A4A81"/>
                </a:solidFill>
                <a:latin typeface="Trebuchet MS"/>
                <a:cs typeface="Trebuchet MS"/>
              </a:rPr>
              <a:t>I</a:t>
            </a:r>
            <a:r>
              <a:rPr sz="2950" b="1" spc="-390" dirty="0">
                <a:solidFill>
                  <a:srgbClr val="2A4A81"/>
                </a:solidFill>
                <a:latin typeface="Trebuchet MS"/>
                <a:cs typeface="Trebuchet MS"/>
              </a:rPr>
              <a:t> </a:t>
            </a:r>
            <a:r>
              <a:rPr sz="2950" b="1" spc="415" dirty="0">
                <a:solidFill>
                  <a:srgbClr val="2A4A81"/>
                </a:solidFill>
                <a:latin typeface="Trebuchet MS"/>
                <a:cs typeface="Trebuchet MS"/>
              </a:rPr>
              <a:t>O</a:t>
            </a:r>
            <a:r>
              <a:rPr sz="2950" b="1" spc="-385" dirty="0">
                <a:solidFill>
                  <a:srgbClr val="2A4A81"/>
                </a:solidFill>
                <a:latin typeface="Trebuchet MS"/>
                <a:cs typeface="Trebuchet MS"/>
              </a:rPr>
              <a:t> </a:t>
            </a:r>
            <a:r>
              <a:rPr sz="2950" b="1" spc="145" dirty="0">
                <a:solidFill>
                  <a:srgbClr val="2A4A81"/>
                </a:solidFill>
                <a:latin typeface="Trebuchet MS"/>
                <a:cs typeface="Trebuchet MS"/>
              </a:rPr>
              <a:t>S</a:t>
            </a:r>
            <a:endParaRPr sz="2950">
              <a:latin typeface="Trebuchet MS"/>
              <a:cs typeface="Trebuchet MS"/>
            </a:endParaRPr>
          </a:p>
        </p:txBody>
      </p:sp>
      <p:sp>
        <p:nvSpPr>
          <p:cNvPr id="9" name="object 9"/>
          <p:cNvSpPr txBox="1"/>
          <p:nvPr/>
        </p:nvSpPr>
        <p:spPr>
          <a:xfrm>
            <a:off x="14962444" y="5357732"/>
            <a:ext cx="350520" cy="730885"/>
          </a:xfrm>
          <a:prstGeom prst="rect">
            <a:avLst/>
          </a:prstGeom>
        </p:spPr>
        <p:txBody>
          <a:bodyPr vert="horz" wrap="square" lIns="0" tIns="15875" rIns="0" bIns="0" rtlCol="0">
            <a:spAutoFit/>
          </a:bodyPr>
          <a:lstStyle/>
          <a:p>
            <a:pPr marL="12700">
              <a:lnSpc>
                <a:spcPct val="100000"/>
              </a:lnSpc>
              <a:spcBef>
                <a:spcPts val="125"/>
              </a:spcBef>
            </a:pPr>
            <a:r>
              <a:rPr sz="4600" b="1" spc="-90" dirty="0">
                <a:solidFill>
                  <a:srgbClr val="2A4A81"/>
                </a:solidFill>
                <a:latin typeface="Trebuchet MS"/>
                <a:cs typeface="Trebuchet MS"/>
              </a:rPr>
              <a:t>4</a:t>
            </a:r>
            <a:endParaRPr sz="4600">
              <a:latin typeface="Trebuchet MS"/>
              <a:cs typeface="Trebuchet MS"/>
            </a:endParaRPr>
          </a:p>
        </p:txBody>
      </p:sp>
      <p:sp>
        <p:nvSpPr>
          <p:cNvPr id="10" name="object 10"/>
          <p:cNvSpPr/>
          <p:nvPr/>
        </p:nvSpPr>
        <p:spPr>
          <a:xfrm>
            <a:off x="11415024" y="5792389"/>
            <a:ext cx="3148965" cy="0"/>
          </a:xfrm>
          <a:custGeom>
            <a:avLst/>
            <a:gdLst/>
            <a:ahLst/>
            <a:cxnLst/>
            <a:rect l="l" t="t" r="r" b="b"/>
            <a:pathLst>
              <a:path w="3148965">
                <a:moveTo>
                  <a:pt x="0" y="0"/>
                </a:moveTo>
                <a:lnTo>
                  <a:pt x="3148414" y="0"/>
                </a:lnTo>
              </a:path>
            </a:pathLst>
          </a:custGeom>
          <a:ln w="30095">
            <a:solidFill>
              <a:srgbClr val="2A4A81"/>
            </a:solidFill>
          </a:ln>
        </p:spPr>
        <p:txBody>
          <a:bodyPr wrap="square" lIns="0" tIns="0" rIns="0" bIns="0" rtlCol="0"/>
          <a:lstStyle/>
          <a:p>
            <a:endParaRPr/>
          </a:p>
        </p:txBody>
      </p:sp>
      <p:grpSp>
        <p:nvGrpSpPr>
          <p:cNvPr id="11" name="object 11"/>
          <p:cNvGrpSpPr/>
          <p:nvPr/>
        </p:nvGrpSpPr>
        <p:grpSpPr>
          <a:xfrm>
            <a:off x="0" y="0"/>
            <a:ext cx="4204970" cy="2540000"/>
            <a:chOff x="0" y="0"/>
            <a:chExt cx="4204970" cy="2540000"/>
          </a:xfrm>
        </p:grpSpPr>
        <p:sp>
          <p:nvSpPr>
            <p:cNvPr id="12" name="object 12"/>
            <p:cNvSpPr/>
            <p:nvPr/>
          </p:nvSpPr>
          <p:spPr>
            <a:xfrm>
              <a:off x="0" y="0"/>
              <a:ext cx="4192270" cy="2530475"/>
            </a:xfrm>
            <a:custGeom>
              <a:avLst/>
              <a:gdLst/>
              <a:ahLst/>
              <a:cxnLst/>
              <a:rect l="l" t="t" r="r" b="b"/>
              <a:pathLst>
                <a:path w="4192270" h="2530475">
                  <a:moveTo>
                    <a:pt x="2276764" y="2412188"/>
                  </a:moveTo>
                  <a:lnTo>
                    <a:pt x="1994086" y="2412188"/>
                  </a:lnTo>
                  <a:lnTo>
                    <a:pt x="2030884" y="2409927"/>
                  </a:lnTo>
                  <a:lnTo>
                    <a:pt x="2066526" y="2403354"/>
                  </a:lnTo>
                  <a:lnTo>
                    <a:pt x="2129718" y="2378533"/>
                  </a:lnTo>
                  <a:lnTo>
                    <a:pt x="3994926" y="1300460"/>
                  </a:lnTo>
                  <a:lnTo>
                    <a:pt x="4030795" y="1273115"/>
                  </a:lnTo>
                  <a:lnTo>
                    <a:pt x="4046488" y="1243247"/>
                  </a:lnTo>
                  <a:lnTo>
                    <a:pt x="4046488" y="1345333"/>
                  </a:lnTo>
                  <a:lnTo>
                    <a:pt x="4043388" y="1365631"/>
                  </a:lnTo>
                  <a:lnTo>
                    <a:pt x="4032617" y="1385719"/>
                  </a:lnTo>
                  <a:lnTo>
                    <a:pt x="4014489" y="1404965"/>
                  </a:lnTo>
                  <a:lnTo>
                    <a:pt x="3989321" y="1422739"/>
                  </a:lnTo>
                  <a:lnTo>
                    <a:pt x="2276764" y="2412188"/>
                  </a:lnTo>
                  <a:close/>
                </a:path>
                <a:path w="4192270" h="2530475">
                  <a:moveTo>
                    <a:pt x="1991844" y="2529980"/>
                  </a:moveTo>
                  <a:lnTo>
                    <a:pt x="1933136" y="2523529"/>
                  </a:lnTo>
                  <a:lnTo>
                    <a:pt x="1885357" y="2505299"/>
                  </a:lnTo>
                  <a:lnTo>
                    <a:pt x="0" y="1415702"/>
                  </a:lnTo>
                  <a:lnTo>
                    <a:pt x="0" y="1295979"/>
                  </a:lnTo>
                  <a:lnTo>
                    <a:pt x="1893204" y="2389751"/>
                  </a:lnTo>
                  <a:lnTo>
                    <a:pt x="1914326" y="2399410"/>
                  </a:lnTo>
                  <a:lnTo>
                    <a:pt x="1938601" y="2406439"/>
                  </a:lnTo>
                  <a:lnTo>
                    <a:pt x="1965398" y="2410733"/>
                  </a:lnTo>
                  <a:lnTo>
                    <a:pt x="1994086" y="2412188"/>
                  </a:lnTo>
                  <a:lnTo>
                    <a:pt x="2276764" y="2412188"/>
                  </a:lnTo>
                  <a:lnTo>
                    <a:pt x="2133080" y="2495203"/>
                  </a:lnTo>
                  <a:lnTo>
                    <a:pt x="2102185" y="2510102"/>
                  </a:lnTo>
                  <a:lnTo>
                    <a:pt x="2067506" y="2521005"/>
                  </a:lnTo>
                  <a:lnTo>
                    <a:pt x="2030306" y="2527701"/>
                  </a:lnTo>
                  <a:lnTo>
                    <a:pt x="1991844" y="2529980"/>
                  </a:lnTo>
                  <a:close/>
                </a:path>
                <a:path w="4192270" h="2530475">
                  <a:moveTo>
                    <a:pt x="4073864" y="1206017"/>
                  </a:moveTo>
                  <a:lnTo>
                    <a:pt x="4089801" y="1192712"/>
                  </a:lnTo>
                  <a:lnTo>
                    <a:pt x="4103235" y="1171029"/>
                  </a:lnTo>
                  <a:lnTo>
                    <a:pt x="4111834" y="1142826"/>
                  </a:lnTo>
                  <a:lnTo>
                    <a:pt x="4114864" y="1108628"/>
                  </a:lnTo>
                  <a:lnTo>
                    <a:pt x="4114864" y="0"/>
                  </a:lnTo>
                  <a:lnTo>
                    <a:pt x="4192208" y="0"/>
                  </a:lnTo>
                  <a:lnTo>
                    <a:pt x="4192208" y="1070486"/>
                  </a:lnTo>
                  <a:lnTo>
                    <a:pt x="4189510" y="1103404"/>
                  </a:lnTo>
                  <a:lnTo>
                    <a:pt x="4181559" y="1131064"/>
                  </a:lnTo>
                  <a:lnTo>
                    <a:pt x="4168563" y="1152835"/>
                  </a:lnTo>
                  <a:lnTo>
                    <a:pt x="4150734" y="1168085"/>
                  </a:lnTo>
                  <a:lnTo>
                    <a:pt x="4149613" y="1168085"/>
                  </a:lnTo>
                  <a:lnTo>
                    <a:pt x="4083338" y="1201459"/>
                  </a:lnTo>
                  <a:lnTo>
                    <a:pt x="4074739" y="1205631"/>
                  </a:lnTo>
                  <a:lnTo>
                    <a:pt x="4073864" y="1206017"/>
                  </a:lnTo>
                  <a:close/>
                </a:path>
                <a:path w="4192270" h="2530475">
                  <a:moveTo>
                    <a:pt x="4073390" y="1206413"/>
                  </a:moveTo>
                  <a:lnTo>
                    <a:pt x="4073390" y="1206226"/>
                  </a:lnTo>
                  <a:lnTo>
                    <a:pt x="4073864" y="1206017"/>
                  </a:lnTo>
                  <a:lnTo>
                    <a:pt x="4073390" y="1206413"/>
                  </a:lnTo>
                  <a:close/>
                </a:path>
                <a:path w="4192270" h="2530475">
                  <a:moveTo>
                    <a:pt x="4073390" y="1207348"/>
                  </a:moveTo>
                  <a:lnTo>
                    <a:pt x="4072269" y="1207348"/>
                  </a:lnTo>
                  <a:lnTo>
                    <a:pt x="4073390" y="1206413"/>
                  </a:lnTo>
                  <a:lnTo>
                    <a:pt x="4073390" y="1207348"/>
                  </a:lnTo>
                  <a:close/>
                </a:path>
              </a:pathLst>
            </a:custGeom>
            <a:solidFill>
              <a:srgbClr val="F0ABC1"/>
            </a:solidFill>
          </p:spPr>
          <p:txBody>
            <a:bodyPr wrap="square" lIns="0" tIns="0" rIns="0" bIns="0" rtlCol="0"/>
            <a:lstStyle/>
            <a:p>
              <a:endParaRPr/>
            </a:p>
          </p:txBody>
        </p:sp>
        <p:sp>
          <p:nvSpPr>
            <p:cNvPr id="13" name="object 13"/>
            <p:cNvSpPr/>
            <p:nvPr/>
          </p:nvSpPr>
          <p:spPr>
            <a:xfrm>
              <a:off x="0" y="0"/>
              <a:ext cx="4046854" cy="2413635"/>
            </a:xfrm>
            <a:custGeom>
              <a:avLst/>
              <a:gdLst/>
              <a:ahLst/>
              <a:cxnLst/>
              <a:rect l="l" t="t" r="r" b="b"/>
              <a:pathLst>
                <a:path w="4046854" h="2413635">
                  <a:moveTo>
                    <a:pt x="1995207" y="2413310"/>
                  </a:moveTo>
                  <a:lnTo>
                    <a:pt x="1939722" y="2407560"/>
                  </a:lnTo>
                  <a:lnTo>
                    <a:pt x="1894325" y="2390873"/>
                  </a:lnTo>
                  <a:lnTo>
                    <a:pt x="0" y="1296153"/>
                  </a:lnTo>
                  <a:lnTo>
                    <a:pt x="0" y="0"/>
                  </a:lnTo>
                  <a:lnTo>
                    <a:pt x="1949431" y="0"/>
                  </a:lnTo>
                  <a:lnTo>
                    <a:pt x="4013981" y="1192764"/>
                  </a:lnTo>
                  <a:lnTo>
                    <a:pt x="4028045" y="1202598"/>
                  </a:lnTo>
                  <a:lnTo>
                    <a:pt x="4038221" y="1213378"/>
                  </a:lnTo>
                  <a:lnTo>
                    <a:pt x="4044404" y="1224789"/>
                  </a:lnTo>
                  <a:lnTo>
                    <a:pt x="4046488" y="1236516"/>
                  </a:lnTo>
                  <a:lnTo>
                    <a:pt x="4043003" y="1252817"/>
                  </a:lnTo>
                  <a:lnTo>
                    <a:pt x="4016696" y="1285420"/>
                  </a:lnTo>
                  <a:lnTo>
                    <a:pt x="2129717" y="2379655"/>
                  </a:lnTo>
                  <a:lnTo>
                    <a:pt x="2066666" y="2404475"/>
                  </a:lnTo>
                  <a:lnTo>
                    <a:pt x="1995207" y="2413310"/>
                  </a:lnTo>
                  <a:close/>
                </a:path>
              </a:pathLst>
            </a:custGeom>
            <a:solidFill>
              <a:srgbClr val="F6B4A6"/>
            </a:solidFill>
          </p:spPr>
          <p:txBody>
            <a:bodyPr wrap="square" lIns="0" tIns="0" rIns="0" bIns="0" rtlCol="0"/>
            <a:lstStyle/>
            <a:p>
              <a:endParaRPr/>
            </a:p>
          </p:txBody>
        </p:sp>
        <p:sp>
          <p:nvSpPr>
            <p:cNvPr id="14" name="object 14"/>
            <p:cNvSpPr/>
            <p:nvPr/>
          </p:nvSpPr>
          <p:spPr>
            <a:xfrm>
              <a:off x="0" y="0"/>
              <a:ext cx="3999865" cy="1903095"/>
            </a:xfrm>
            <a:custGeom>
              <a:avLst/>
              <a:gdLst/>
              <a:ahLst/>
              <a:cxnLst/>
              <a:rect l="l" t="t" r="r" b="b"/>
              <a:pathLst>
                <a:path w="3999865" h="1903095">
                  <a:moveTo>
                    <a:pt x="2713716" y="1902880"/>
                  </a:moveTo>
                  <a:lnTo>
                    <a:pt x="0" y="334153"/>
                  </a:lnTo>
                  <a:lnTo>
                    <a:pt x="0" y="115157"/>
                  </a:lnTo>
                  <a:lnTo>
                    <a:pt x="199300" y="0"/>
                  </a:lnTo>
                  <a:lnTo>
                    <a:pt x="1479488" y="0"/>
                  </a:lnTo>
                  <a:lnTo>
                    <a:pt x="3742719" y="1308313"/>
                  </a:lnTo>
                  <a:lnTo>
                    <a:pt x="2713716" y="1902880"/>
                  </a:lnTo>
                  <a:close/>
                </a:path>
                <a:path w="3999865" h="1903095">
                  <a:moveTo>
                    <a:pt x="3999410" y="1037953"/>
                  </a:moveTo>
                  <a:lnTo>
                    <a:pt x="2203677" y="0"/>
                  </a:lnTo>
                  <a:lnTo>
                    <a:pt x="3999410" y="0"/>
                  </a:lnTo>
                  <a:lnTo>
                    <a:pt x="3999410" y="1037953"/>
                  </a:lnTo>
                  <a:close/>
                </a:path>
              </a:pathLst>
            </a:custGeom>
            <a:solidFill>
              <a:srgbClr val="94DDDE"/>
            </a:solidFill>
          </p:spPr>
          <p:txBody>
            <a:bodyPr wrap="square" lIns="0" tIns="0" rIns="0" bIns="0" rtlCol="0"/>
            <a:lstStyle/>
            <a:p>
              <a:endParaRPr/>
            </a:p>
          </p:txBody>
        </p:sp>
        <p:sp>
          <p:nvSpPr>
            <p:cNvPr id="15" name="object 15"/>
            <p:cNvSpPr/>
            <p:nvPr/>
          </p:nvSpPr>
          <p:spPr>
            <a:xfrm>
              <a:off x="0" y="0"/>
              <a:ext cx="4204970" cy="2540000"/>
            </a:xfrm>
            <a:custGeom>
              <a:avLst/>
              <a:gdLst/>
              <a:ahLst/>
              <a:cxnLst/>
              <a:rect l="l" t="t" r="r" b="b"/>
              <a:pathLst>
                <a:path w="4204970" h="2540000">
                  <a:moveTo>
                    <a:pt x="232002" y="203199"/>
                  </a:moveTo>
                  <a:lnTo>
                    <a:pt x="43688" y="88899"/>
                  </a:lnTo>
                  <a:lnTo>
                    <a:pt x="0" y="88899"/>
                  </a:lnTo>
                  <a:lnTo>
                    <a:pt x="170784" y="0"/>
                  </a:lnTo>
                  <a:lnTo>
                    <a:pt x="198374" y="0"/>
                  </a:lnTo>
                  <a:lnTo>
                    <a:pt x="344841" y="88899"/>
                  </a:lnTo>
                  <a:lnTo>
                    <a:pt x="43688" y="88899"/>
                  </a:lnTo>
                  <a:lnTo>
                    <a:pt x="0" y="114299"/>
                  </a:lnTo>
                  <a:lnTo>
                    <a:pt x="386689" y="114299"/>
                  </a:lnTo>
                  <a:lnTo>
                    <a:pt x="232002" y="203199"/>
                  </a:lnTo>
                  <a:close/>
                </a:path>
                <a:path w="4204970" h="2540000">
                  <a:moveTo>
                    <a:pt x="559310" y="152399"/>
                  </a:moveTo>
                  <a:lnTo>
                    <a:pt x="285766" y="0"/>
                  </a:lnTo>
                  <a:lnTo>
                    <a:pt x="593458" y="0"/>
                  </a:lnTo>
                  <a:lnTo>
                    <a:pt x="713997" y="63499"/>
                  </a:lnTo>
                  <a:lnTo>
                    <a:pt x="559310" y="152399"/>
                  </a:lnTo>
                  <a:close/>
                </a:path>
                <a:path w="4204970" h="2540000">
                  <a:moveTo>
                    <a:pt x="895586" y="114299"/>
                  </a:moveTo>
                  <a:lnTo>
                    <a:pt x="735295" y="12699"/>
                  </a:lnTo>
                  <a:lnTo>
                    <a:pt x="776518" y="0"/>
                  </a:lnTo>
                  <a:lnTo>
                    <a:pt x="1013243" y="0"/>
                  </a:lnTo>
                  <a:lnTo>
                    <a:pt x="1054757" y="12699"/>
                  </a:lnTo>
                  <a:lnTo>
                    <a:pt x="895586" y="114299"/>
                  </a:lnTo>
                  <a:close/>
                </a:path>
                <a:path w="4204970" h="2540000">
                  <a:moveTo>
                    <a:pt x="3549268" y="1422399"/>
                  </a:moveTo>
                  <a:lnTo>
                    <a:pt x="3498359" y="1422399"/>
                  </a:lnTo>
                  <a:lnTo>
                    <a:pt x="3546558" y="1396999"/>
                  </a:lnTo>
                  <a:lnTo>
                    <a:pt x="1108531" y="0"/>
                  </a:lnTo>
                  <a:lnTo>
                    <a:pt x="1373490" y="0"/>
                  </a:lnTo>
                  <a:lnTo>
                    <a:pt x="3678827" y="1320799"/>
                  </a:lnTo>
                  <a:lnTo>
                    <a:pt x="3723757" y="1320799"/>
                  </a:lnTo>
                  <a:lnTo>
                    <a:pt x="3549268" y="1422399"/>
                  </a:lnTo>
                  <a:close/>
                </a:path>
                <a:path w="4204970" h="2540000">
                  <a:moveTo>
                    <a:pt x="3723757" y="1320799"/>
                  </a:moveTo>
                  <a:lnTo>
                    <a:pt x="3678827" y="1320799"/>
                  </a:lnTo>
                  <a:lnTo>
                    <a:pt x="3719180" y="1308099"/>
                  </a:lnTo>
                  <a:lnTo>
                    <a:pt x="1454620" y="0"/>
                  </a:lnTo>
                  <a:lnTo>
                    <a:pt x="1505028" y="0"/>
                  </a:lnTo>
                  <a:lnTo>
                    <a:pt x="3767380" y="1295399"/>
                  </a:lnTo>
                  <a:lnTo>
                    <a:pt x="3723757" y="1320799"/>
                  </a:lnTo>
                  <a:close/>
                </a:path>
                <a:path w="4204970" h="2540000">
                  <a:moveTo>
                    <a:pt x="3291375" y="850899"/>
                  </a:moveTo>
                  <a:lnTo>
                    <a:pt x="3194905" y="850899"/>
                  </a:lnTo>
                  <a:lnTo>
                    <a:pt x="3154237" y="838199"/>
                  </a:lnTo>
                  <a:lnTo>
                    <a:pt x="1699357" y="0"/>
                  </a:lnTo>
                  <a:lnTo>
                    <a:pt x="2200590" y="0"/>
                  </a:lnTo>
                  <a:lnTo>
                    <a:pt x="2468235" y="152399"/>
                  </a:lnTo>
                  <a:lnTo>
                    <a:pt x="2487290" y="152399"/>
                  </a:lnTo>
                  <a:lnTo>
                    <a:pt x="2487290" y="165099"/>
                  </a:lnTo>
                  <a:lnTo>
                    <a:pt x="2927811" y="419099"/>
                  </a:lnTo>
                  <a:lnTo>
                    <a:pt x="2935657" y="419099"/>
                  </a:lnTo>
                  <a:lnTo>
                    <a:pt x="3371694" y="673099"/>
                  </a:lnTo>
                  <a:lnTo>
                    <a:pt x="3375057" y="673099"/>
                  </a:lnTo>
                  <a:lnTo>
                    <a:pt x="3390750" y="685799"/>
                  </a:lnTo>
                  <a:lnTo>
                    <a:pt x="3391871" y="685799"/>
                  </a:lnTo>
                  <a:lnTo>
                    <a:pt x="3637651" y="825499"/>
                  </a:lnTo>
                  <a:lnTo>
                    <a:pt x="3335826" y="825499"/>
                  </a:lnTo>
                  <a:lnTo>
                    <a:pt x="3291375" y="850899"/>
                  </a:lnTo>
                  <a:close/>
                </a:path>
                <a:path w="4204970" h="2540000">
                  <a:moveTo>
                    <a:pt x="4114864" y="1028699"/>
                  </a:moveTo>
                  <a:lnTo>
                    <a:pt x="3998288" y="1028699"/>
                  </a:lnTo>
                  <a:lnTo>
                    <a:pt x="3998288" y="0"/>
                  </a:lnTo>
                  <a:lnTo>
                    <a:pt x="4114864" y="0"/>
                  </a:lnTo>
                  <a:lnTo>
                    <a:pt x="4114864" y="1028699"/>
                  </a:lnTo>
                  <a:close/>
                </a:path>
                <a:path w="4204970" h="2540000">
                  <a:moveTo>
                    <a:pt x="4156338" y="1168399"/>
                  </a:moveTo>
                  <a:lnTo>
                    <a:pt x="4116546" y="1168399"/>
                  </a:lnTo>
                  <a:lnTo>
                    <a:pt x="4128315" y="1155699"/>
                  </a:lnTo>
                  <a:lnTo>
                    <a:pt x="4144008" y="1155699"/>
                  </a:lnTo>
                  <a:lnTo>
                    <a:pt x="4158895" y="1142999"/>
                  </a:lnTo>
                  <a:lnTo>
                    <a:pt x="4169789" y="1117599"/>
                  </a:lnTo>
                  <a:lnTo>
                    <a:pt x="4176480" y="1092199"/>
                  </a:lnTo>
                  <a:lnTo>
                    <a:pt x="4178757" y="1066799"/>
                  </a:lnTo>
                  <a:lnTo>
                    <a:pt x="4179316" y="0"/>
                  </a:lnTo>
                  <a:lnTo>
                    <a:pt x="4204538" y="0"/>
                  </a:lnTo>
                  <a:lnTo>
                    <a:pt x="4204538" y="1066799"/>
                  </a:lnTo>
                  <a:lnTo>
                    <a:pt x="4201262" y="1104899"/>
                  </a:lnTo>
                  <a:lnTo>
                    <a:pt x="4191787" y="1130299"/>
                  </a:lnTo>
                  <a:lnTo>
                    <a:pt x="4176637" y="1155699"/>
                  </a:lnTo>
                  <a:lnTo>
                    <a:pt x="4156338" y="1168399"/>
                  </a:lnTo>
                  <a:close/>
                </a:path>
                <a:path w="4204970" h="2540000">
                  <a:moveTo>
                    <a:pt x="1099593" y="228599"/>
                  </a:moveTo>
                  <a:lnTo>
                    <a:pt x="939302" y="139699"/>
                  </a:lnTo>
                  <a:lnTo>
                    <a:pt x="1098472" y="38099"/>
                  </a:lnTo>
                  <a:lnTo>
                    <a:pt x="1258764" y="139699"/>
                  </a:lnTo>
                  <a:lnTo>
                    <a:pt x="1099593" y="228599"/>
                  </a:lnTo>
                  <a:close/>
                </a:path>
                <a:path w="4204970" h="2540000">
                  <a:moveTo>
                    <a:pt x="2397617" y="76199"/>
                  </a:moveTo>
                  <a:lnTo>
                    <a:pt x="2394254" y="76199"/>
                  </a:lnTo>
                  <a:lnTo>
                    <a:pt x="2394254" y="38099"/>
                  </a:lnTo>
                  <a:lnTo>
                    <a:pt x="2397617" y="38099"/>
                  </a:lnTo>
                  <a:lnTo>
                    <a:pt x="2397617" y="76199"/>
                  </a:lnTo>
                  <a:close/>
                </a:path>
                <a:path w="4204970" h="2540000">
                  <a:moveTo>
                    <a:pt x="2575843" y="76199"/>
                  </a:moveTo>
                  <a:lnTo>
                    <a:pt x="2572480" y="76199"/>
                  </a:lnTo>
                  <a:lnTo>
                    <a:pt x="2572480" y="38099"/>
                  </a:lnTo>
                  <a:lnTo>
                    <a:pt x="2575843" y="38099"/>
                  </a:lnTo>
                  <a:lnTo>
                    <a:pt x="2575843" y="76199"/>
                  </a:lnTo>
                  <a:close/>
                </a:path>
                <a:path w="4204970" h="2540000">
                  <a:moveTo>
                    <a:pt x="2754069" y="76199"/>
                  </a:moveTo>
                  <a:lnTo>
                    <a:pt x="2750706" y="76199"/>
                  </a:lnTo>
                  <a:lnTo>
                    <a:pt x="2750706" y="38099"/>
                  </a:lnTo>
                  <a:lnTo>
                    <a:pt x="2754069" y="38099"/>
                  </a:lnTo>
                  <a:lnTo>
                    <a:pt x="2754069" y="76199"/>
                  </a:lnTo>
                  <a:close/>
                </a:path>
                <a:path w="4204970" h="2540000">
                  <a:moveTo>
                    <a:pt x="2931174" y="76199"/>
                  </a:moveTo>
                  <a:lnTo>
                    <a:pt x="2927811" y="76199"/>
                  </a:lnTo>
                  <a:lnTo>
                    <a:pt x="2927811" y="38099"/>
                  </a:lnTo>
                  <a:lnTo>
                    <a:pt x="2931174" y="38099"/>
                  </a:lnTo>
                  <a:lnTo>
                    <a:pt x="2931174" y="76199"/>
                  </a:lnTo>
                  <a:close/>
                </a:path>
                <a:path w="4204970" h="2540000">
                  <a:moveTo>
                    <a:pt x="3109400" y="76199"/>
                  </a:moveTo>
                  <a:lnTo>
                    <a:pt x="3106037" y="76199"/>
                  </a:lnTo>
                  <a:lnTo>
                    <a:pt x="3106037" y="38099"/>
                  </a:lnTo>
                  <a:lnTo>
                    <a:pt x="3109400" y="38099"/>
                  </a:lnTo>
                  <a:lnTo>
                    <a:pt x="3109400" y="76199"/>
                  </a:lnTo>
                  <a:close/>
                </a:path>
                <a:path w="4204970" h="2540000">
                  <a:moveTo>
                    <a:pt x="3286505" y="76199"/>
                  </a:moveTo>
                  <a:lnTo>
                    <a:pt x="3284264" y="76199"/>
                  </a:lnTo>
                  <a:lnTo>
                    <a:pt x="3284264" y="38099"/>
                  </a:lnTo>
                  <a:lnTo>
                    <a:pt x="3287626" y="38099"/>
                  </a:lnTo>
                  <a:lnTo>
                    <a:pt x="3287626" y="63499"/>
                  </a:lnTo>
                  <a:lnTo>
                    <a:pt x="3286505" y="63499"/>
                  </a:lnTo>
                  <a:lnTo>
                    <a:pt x="3286505" y="76199"/>
                  </a:lnTo>
                  <a:close/>
                </a:path>
                <a:path w="4204970" h="2540000">
                  <a:moveTo>
                    <a:pt x="3464731" y="76199"/>
                  </a:moveTo>
                  <a:lnTo>
                    <a:pt x="3461369" y="76199"/>
                  </a:lnTo>
                  <a:lnTo>
                    <a:pt x="3461369" y="38099"/>
                  </a:lnTo>
                  <a:lnTo>
                    <a:pt x="3464731" y="38099"/>
                  </a:lnTo>
                  <a:lnTo>
                    <a:pt x="3464731" y="76199"/>
                  </a:lnTo>
                  <a:close/>
                </a:path>
                <a:path w="4204970" h="2540000">
                  <a:moveTo>
                    <a:pt x="3642957" y="76199"/>
                  </a:moveTo>
                  <a:lnTo>
                    <a:pt x="3639595" y="76199"/>
                  </a:lnTo>
                  <a:lnTo>
                    <a:pt x="3639595" y="38099"/>
                  </a:lnTo>
                  <a:lnTo>
                    <a:pt x="3642957" y="38099"/>
                  </a:lnTo>
                  <a:lnTo>
                    <a:pt x="3642957" y="76199"/>
                  </a:lnTo>
                  <a:close/>
                </a:path>
                <a:path w="4204970" h="2540000">
                  <a:moveTo>
                    <a:pt x="3820063" y="76199"/>
                  </a:moveTo>
                  <a:lnTo>
                    <a:pt x="3816700" y="76199"/>
                  </a:lnTo>
                  <a:lnTo>
                    <a:pt x="3816700" y="38099"/>
                  </a:lnTo>
                  <a:lnTo>
                    <a:pt x="3820063" y="38099"/>
                  </a:lnTo>
                  <a:lnTo>
                    <a:pt x="3820063" y="76199"/>
                  </a:lnTo>
                  <a:close/>
                </a:path>
                <a:path w="4204970" h="2540000">
                  <a:moveTo>
                    <a:pt x="3997167" y="76199"/>
                  </a:moveTo>
                  <a:lnTo>
                    <a:pt x="3992683" y="76199"/>
                  </a:lnTo>
                  <a:lnTo>
                    <a:pt x="3992683" y="38099"/>
                  </a:lnTo>
                  <a:lnTo>
                    <a:pt x="3997167" y="38099"/>
                  </a:lnTo>
                  <a:lnTo>
                    <a:pt x="3997167" y="76199"/>
                  </a:lnTo>
                  <a:close/>
                </a:path>
                <a:path w="4204970" h="2540000">
                  <a:moveTo>
                    <a:pt x="758834" y="266699"/>
                  </a:moveTo>
                  <a:lnTo>
                    <a:pt x="598543" y="177799"/>
                  </a:lnTo>
                  <a:lnTo>
                    <a:pt x="757713" y="88899"/>
                  </a:lnTo>
                  <a:lnTo>
                    <a:pt x="918004" y="177799"/>
                  </a:lnTo>
                  <a:lnTo>
                    <a:pt x="758834" y="266699"/>
                  </a:lnTo>
                  <a:close/>
                </a:path>
                <a:path w="4204970" h="2540000">
                  <a:moveTo>
                    <a:pt x="0" y="304799"/>
                  </a:moveTo>
                  <a:lnTo>
                    <a:pt x="0" y="126999"/>
                  </a:lnTo>
                  <a:lnTo>
                    <a:pt x="152417" y="215899"/>
                  </a:lnTo>
                  <a:lnTo>
                    <a:pt x="0" y="304799"/>
                  </a:lnTo>
                  <a:close/>
                </a:path>
                <a:path w="4204970" h="2540000">
                  <a:moveTo>
                    <a:pt x="2487290" y="152399"/>
                  </a:moveTo>
                  <a:lnTo>
                    <a:pt x="2483928" y="152399"/>
                  </a:lnTo>
                  <a:lnTo>
                    <a:pt x="2483928" y="126999"/>
                  </a:lnTo>
                  <a:lnTo>
                    <a:pt x="2487290" y="126999"/>
                  </a:lnTo>
                  <a:lnTo>
                    <a:pt x="2487290" y="152399"/>
                  </a:lnTo>
                  <a:close/>
                </a:path>
                <a:path w="4204970" h="2540000">
                  <a:moveTo>
                    <a:pt x="2664395" y="165099"/>
                  </a:moveTo>
                  <a:lnTo>
                    <a:pt x="2661033" y="165099"/>
                  </a:lnTo>
                  <a:lnTo>
                    <a:pt x="2661033" y="126999"/>
                  </a:lnTo>
                  <a:lnTo>
                    <a:pt x="2664395" y="126999"/>
                  </a:lnTo>
                  <a:lnTo>
                    <a:pt x="2664395" y="165099"/>
                  </a:lnTo>
                  <a:close/>
                </a:path>
                <a:path w="4204970" h="2540000">
                  <a:moveTo>
                    <a:pt x="2842621" y="165099"/>
                  </a:moveTo>
                  <a:lnTo>
                    <a:pt x="2839259" y="165099"/>
                  </a:lnTo>
                  <a:lnTo>
                    <a:pt x="2839259" y="126999"/>
                  </a:lnTo>
                  <a:lnTo>
                    <a:pt x="2842621" y="126999"/>
                  </a:lnTo>
                  <a:lnTo>
                    <a:pt x="2842621" y="165099"/>
                  </a:lnTo>
                  <a:close/>
                </a:path>
                <a:path w="4204970" h="2540000">
                  <a:moveTo>
                    <a:pt x="3020847" y="165099"/>
                  </a:moveTo>
                  <a:lnTo>
                    <a:pt x="3017485" y="165099"/>
                  </a:lnTo>
                  <a:lnTo>
                    <a:pt x="3017485" y="126999"/>
                  </a:lnTo>
                  <a:lnTo>
                    <a:pt x="3020847" y="126999"/>
                  </a:lnTo>
                  <a:lnTo>
                    <a:pt x="3020847" y="165099"/>
                  </a:lnTo>
                  <a:close/>
                </a:path>
                <a:path w="4204970" h="2540000">
                  <a:moveTo>
                    <a:pt x="3197953" y="165099"/>
                  </a:moveTo>
                  <a:lnTo>
                    <a:pt x="3194590" y="165099"/>
                  </a:lnTo>
                  <a:lnTo>
                    <a:pt x="3194590" y="126999"/>
                  </a:lnTo>
                  <a:lnTo>
                    <a:pt x="3197953" y="126999"/>
                  </a:lnTo>
                  <a:lnTo>
                    <a:pt x="3197953" y="165099"/>
                  </a:lnTo>
                  <a:close/>
                </a:path>
                <a:path w="4204970" h="2540000">
                  <a:moveTo>
                    <a:pt x="3376179" y="165099"/>
                  </a:moveTo>
                  <a:lnTo>
                    <a:pt x="3372816" y="165099"/>
                  </a:lnTo>
                  <a:lnTo>
                    <a:pt x="3372816" y="126999"/>
                  </a:lnTo>
                  <a:lnTo>
                    <a:pt x="3376179" y="126999"/>
                  </a:lnTo>
                  <a:lnTo>
                    <a:pt x="3376179" y="165099"/>
                  </a:lnTo>
                  <a:close/>
                </a:path>
                <a:path w="4204970" h="2540000">
                  <a:moveTo>
                    <a:pt x="3553284" y="165099"/>
                  </a:moveTo>
                  <a:lnTo>
                    <a:pt x="3549921" y="165099"/>
                  </a:lnTo>
                  <a:lnTo>
                    <a:pt x="3549921" y="126999"/>
                  </a:lnTo>
                  <a:lnTo>
                    <a:pt x="3553284" y="126999"/>
                  </a:lnTo>
                  <a:lnTo>
                    <a:pt x="3553284" y="165099"/>
                  </a:lnTo>
                  <a:close/>
                </a:path>
                <a:path w="4204970" h="2540000">
                  <a:moveTo>
                    <a:pt x="3731510" y="165099"/>
                  </a:moveTo>
                  <a:lnTo>
                    <a:pt x="3728147" y="165099"/>
                  </a:lnTo>
                  <a:lnTo>
                    <a:pt x="3728147" y="126999"/>
                  </a:lnTo>
                  <a:lnTo>
                    <a:pt x="3731510" y="126999"/>
                  </a:lnTo>
                  <a:lnTo>
                    <a:pt x="3731510" y="165099"/>
                  </a:lnTo>
                  <a:close/>
                </a:path>
                <a:path w="4204970" h="2540000">
                  <a:moveTo>
                    <a:pt x="3909736" y="165099"/>
                  </a:moveTo>
                  <a:lnTo>
                    <a:pt x="3906373" y="165099"/>
                  </a:lnTo>
                  <a:lnTo>
                    <a:pt x="3906373" y="126999"/>
                  </a:lnTo>
                  <a:lnTo>
                    <a:pt x="3909736" y="126999"/>
                  </a:lnTo>
                  <a:lnTo>
                    <a:pt x="3909736" y="165099"/>
                  </a:lnTo>
                  <a:close/>
                </a:path>
                <a:path w="4204970" h="2540000">
                  <a:moveTo>
                    <a:pt x="436010" y="317499"/>
                  </a:moveTo>
                  <a:lnTo>
                    <a:pt x="275718" y="228599"/>
                  </a:lnTo>
                  <a:lnTo>
                    <a:pt x="434889" y="139699"/>
                  </a:lnTo>
                  <a:lnTo>
                    <a:pt x="595180" y="228599"/>
                  </a:lnTo>
                  <a:lnTo>
                    <a:pt x="436010" y="317499"/>
                  </a:lnTo>
                  <a:close/>
                </a:path>
                <a:path w="4204970" h="2540000">
                  <a:moveTo>
                    <a:pt x="1303600" y="342899"/>
                  </a:moveTo>
                  <a:lnTo>
                    <a:pt x="1143309" y="253999"/>
                  </a:lnTo>
                  <a:lnTo>
                    <a:pt x="1302479" y="165099"/>
                  </a:lnTo>
                  <a:lnTo>
                    <a:pt x="1462771" y="253999"/>
                  </a:lnTo>
                  <a:lnTo>
                    <a:pt x="1303600" y="342899"/>
                  </a:lnTo>
                  <a:close/>
                </a:path>
                <a:path w="4204970" h="2540000">
                  <a:moveTo>
                    <a:pt x="960599" y="380999"/>
                  </a:moveTo>
                  <a:lnTo>
                    <a:pt x="800308" y="292099"/>
                  </a:lnTo>
                  <a:lnTo>
                    <a:pt x="959478" y="203199"/>
                  </a:lnTo>
                  <a:lnTo>
                    <a:pt x="1119770" y="292099"/>
                  </a:lnTo>
                  <a:lnTo>
                    <a:pt x="960599" y="380999"/>
                  </a:lnTo>
                  <a:close/>
                </a:path>
                <a:path w="4204970" h="2540000">
                  <a:moveTo>
                    <a:pt x="2754069" y="253999"/>
                  </a:moveTo>
                  <a:lnTo>
                    <a:pt x="2750706" y="253999"/>
                  </a:lnTo>
                  <a:lnTo>
                    <a:pt x="2750706" y="215899"/>
                  </a:lnTo>
                  <a:lnTo>
                    <a:pt x="2754069" y="215899"/>
                  </a:lnTo>
                  <a:lnTo>
                    <a:pt x="2754069" y="253999"/>
                  </a:lnTo>
                  <a:close/>
                </a:path>
                <a:path w="4204970" h="2540000">
                  <a:moveTo>
                    <a:pt x="2931174" y="253999"/>
                  </a:moveTo>
                  <a:lnTo>
                    <a:pt x="2927811" y="253999"/>
                  </a:lnTo>
                  <a:lnTo>
                    <a:pt x="2927811" y="215899"/>
                  </a:lnTo>
                  <a:lnTo>
                    <a:pt x="2931174" y="215899"/>
                  </a:lnTo>
                  <a:lnTo>
                    <a:pt x="2931174" y="253999"/>
                  </a:lnTo>
                  <a:close/>
                </a:path>
                <a:path w="4204970" h="2540000">
                  <a:moveTo>
                    <a:pt x="3109400" y="253999"/>
                  </a:moveTo>
                  <a:lnTo>
                    <a:pt x="3106037" y="253999"/>
                  </a:lnTo>
                  <a:lnTo>
                    <a:pt x="3106037" y="215899"/>
                  </a:lnTo>
                  <a:lnTo>
                    <a:pt x="3109400" y="215899"/>
                  </a:lnTo>
                  <a:lnTo>
                    <a:pt x="3109400" y="253999"/>
                  </a:lnTo>
                  <a:close/>
                </a:path>
                <a:path w="4204970" h="2540000">
                  <a:moveTo>
                    <a:pt x="3286505" y="253999"/>
                  </a:moveTo>
                  <a:lnTo>
                    <a:pt x="3284264" y="253999"/>
                  </a:lnTo>
                  <a:lnTo>
                    <a:pt x="3284264" y="215899"/>
                  </a:lnTo>
                  <a:lnTo>
                    <a:pt x="3287626" y="215899"/>
                  </a:lnTo>
                  <a:lnTo>
                    <a:pt x="3287626" y="241299"/>
                  </a:lnTo>
                  <a:lnTo>
                    <a:pt x="3286505" y="241299"/>
                  </a:lnTo>
                  <a:lnTo>
                    <a:pt x="3286505" y="253999"/>
                  </a:lnTo>
                  <a:close/>
                </a:path>
                <a:path w="4204970" h="2540000">
                  <a:moveTo>
                    <a:pt x="3464731" y="253999"/>
                  </a:moveTo>
                  <a:lnTo>
                    <a:pt x="3461369" y="253999"/>
                  </a:lnTo>
                  <a:lnTo>
                    <a:pt x="3461369" y="215899"/>
                  </a:lnTo>
                  <a:lnTo>
                    <a:pt x="3464731" y="215899"/>
                  </a:lnTo>
                  <a:lnTo>
                    <a:pt x="3464731" y="253999"/>
                  </a:lnTo>
                  <a:close/>
                </a:path>
                <a:path w="4204970" h="2540000">
                  <a:moveTo>
                    <a:pt x="3642957" y="253999"/>
                  </a:moveTo>
                  <a:lnTo>
                    <a:pt x="3639595" y="253999"/>
                  </a:lnTo>
                  <a:lnTo>
                    <a:pt x="3639595" y="215899"/>
                  </a:lnTo>
                  <a:lnTo>
                    <a:pt x="3642957" y="215899"/>
                  </a:lnTo>
                  <a:lnTo>
                    <a:pt x="3642957" y="253999"/>
                  </a:lnTo>
                  <a:close/>
                </a:path>
                <a:path w="4204970" h="2540000">
                  <a:moveTo>
                    <a:pt x="3820063" y="253999"/>
                  </a:moveTo>
                  <a:lnTo>
                    <a:pt x="3816700" y="253999"/>
                  </a:lnTo>
                  <a:lnTo>
                    <a:pt x="3816700" y="215899"/>
                  </a:lnTo>
                  <a:lnTo>
                    <a:pt x="3820063" y="215899"/>
                  </a:lnTo>
                  <a:lnTo>
                    <a:pt x="3820063" y="253999"/>
                  </a:lnTo>
                  <a:close/>
                </a:path>
                <a:path w="4204970" h="2540000">
                  <a:moveTo>
                    <a:pt x="3997167" y="253999"/>
                  </a:moveTo>
                  <a:lnTo>
                    <a:pt x="3992683" y="253999"/>
                  </a:lnTo>
                  <a:lnTo>
                    <a:pt x="3992683" y="215899"/>
                  </a:lnTo>
                  <a:lnTo>
                    <a:pt x="3997167" y="215899"/>
                  </a:lnTo>
                  <a:lnTo>
                    <a:pt x="3997167" y="253999"/>
                  </a:lnTo>
                  <a:close/>
                </a:path>
                <a:path w="4204970" h="2540000">
                  <a:moveTo>
                    <a:pt x="193891" y="444499"/>
                  </a:moveTo>
                  <a:lnTo>
                    <a:pt x="17907" y="342899"/>
                  </a:lnTo>
                  <a:lnTo>
                    <a:pt x="192770" y="241299"/>
                  </a:lnTo>
                  <a:lnTo>
                    <a:pt x="368754" y="342899"/>
                  </a:lnTo>
                  <a:lnTo>
                    <a:pt x="193891" y="444499"/>
                  </a:lnTo>
                  <a:close/>
                </a:path>
                <a:path w="4204970" h="2540000">
                  <a:moveTo>
                    <a:pt x="637775" y="444499"/>
                  </a:moveTo>
                  <a:lnTo>
                    <a:pt x="477483" y="342899"/>
                  </a:lnTo>
                  <a:lnTo>
                    <a:pt x="636654" y="253999"/>
                  </a:lnTo>
                  <a:lnTo>
                    <a:pt x="796945" y="342899"/>
                  </a:lnTo>
                  <a:lnTo>
                    <a:pt x="637775" y="444499"/>
                  </a:lnTo>
                  <a:close/>
                </a:path>
                <a:path w="4204970" h="2540000">
                  <a:moveTo>
                    <a:pt x="1507608" y="457199"/>
                  </a:moveTo>
                  <a:lnTo>
                    <a:pt x="1347316" y="368299"/>
                  </a:lnTo>
                  <a:lnTo>
                    <a:pt x="1506487" y="279399"/>
                  </a:lnTo>
                  <a:lnTo>
                    <a:pt x="1666778" y="368299"/>
                  </a:lnTo>
                  <a:lnTo>
                    <a:pt x="1507608" y="457199"/>
                  </a:lnTo>
                  <a:close/>
                </a:path>
                <a:path w="4204970" h="2540000">
                  <a:moveTo>
                    <a:pt x="2842621" y="342899"/>
                  </a:moveTo>
                  <a:lnTo>
                    <a:pt x="2839259" y="342899"/>
                  </a:lnTo>
                  <a:lnTo>
                    <a:pt x="2839259" y="304799"/>
                  </a:lnTo>
                  <a:lnTo>
                    <a:pt x="2842621" y="304799"/>
                  </a:lnTo>
                  <a:lnTo>
                    <a:pt x="2842621" y="342899"/>
                  </a:lnTo>
                  <a:close/>
                </a:path>
                <a:path w="4204970" h="2540000">
                  <a:moveTo>
                    <a:pt x="3020847" y="342899"/>
                  </a:moveTo>
                  <a:lnTo>
                    <a:pt x="3017485" y="342899"/>
                  </a:lnTo>
                  <a:lnTo>
                    <a:pt x="3017485" y="304799"/>
                  </a:lnTo>
                  <a:lnTo>
                    <a:pt x="3020847" y="304799"/>
                  </a:lnTo>
                  <a:lnTo>
                    <a:pt x="3020847" y="342899"/>
                  </a:lnTo>
                  <a:close/>
                </a:path>
                <a:path w="4204970" h="2540000">
                  <a:moveTo>
                    <a:pt x="3197953" y="342899"/>
                  </a:moveTo>
                  <a:lnTo>
                    <a:pt x="3194590" y="342899"/>
                  </a:lnTo>
                  <a:lnTo>
                    <a:pt x="3194590" y="304799"/>
                  </a:lnTo>
                  <a:lnTo>
                    <a:pt x="3197953" y="304799"/>
                  </a:lnTo>
                  <a:lnTo>
                    <a:pt x="3197953" y="342899"/>
                  </a:lnTo>
                  <a:close/>
                </a:path>
                <a:path w="4204970" h="2540000">
                  <a:moveTo>
                    <a:pt x="3376179" y="342899"/>
                  </a:moveTo>
                  <a:lnTo>
                    <a:pt x="3372816" y="342899"/>
                  </a:lnTo>
                  <a:lnTo>
                    <a:pt x="3372816" y="304799"/>
                  </a:lnTo>
                  <a:lnTo>
                    <a:pt x="3376179" y="304799"/>
                  </a:lnTo>
                  <a:lnTo>
                    <a:pt x="3376179" y="342899"/>
                  </a:lnTo>
                  <a:close/>
                </a:path>
                <a:path w="4204970" h="2540000">
                  <a:moveTo>
                    <a:pt x="3553284" y="342899"/>
                  </a:moveTo>
                  <a:lnTo>
                    <a:pt x="3549921" y="342899"/>
                  </a:lnTo>
                  <a:lnTo>
                    <a:pt x="3549921" y="304799"/>
                  </a:lnTo>
                  <a:lnTo>
                    <a:pt x="3553284" y="304799"/>
                  </a:lnTo>
                  <a:lnTo>
                    <a:pt x="3553284" y="342899"/>
                  </a:lnTo>
                  <a:close/>
                </a:path>
                <a:path w="4204970" h="2540000">
                  <a:moveTo>
                    <a:pt x="3731510" y="342899"/>
                  </a:moveTo>
                  <a:lnTo>
                    <a:pt x="3728147" y="342899"/>
                  </a:lnTo>
                  <a:lnTo>
                    <a:pt x="3728147" y="304799"/>
                  </a:lnTo>
                  <a:lnTo>
                    <a:pt x="3731510" y="304799"/>
                  </a:lnTo>
                  <a:lnTo>
                    <a:pt x="3731510" y="342899"/>
                  </a:lnTo>
                  <a:close/>
                </a:path>
                <a:path w="4204970" h="2540000">
                  <a:moveTo>
                    <a:pt x="3909736" y="342899"/>
                  </a:moveTo>
                  <a:lnTo>
                    <a:pt x="3906373" y="342899"/>
                  </a:lnTo>
                  <a:lnTo>
                    <a:pt x="3906373" y="304799"/>
                  </a:lnTo>
                  <a:lnTo>
                    <a:pt x="3909736" y="304799"/>
                  </a:lnTo>
                  <a:lnTo>
                    <a:pt x="3909736" y="342899"/>
                  </a:lnTo>
                  <a:close/>
                </a:path>
                <a:path w="4204970" h="2540000">
                  <a:moveTo>
                    <a:pt x="1162365" y="507999"/>
                  </a:moveTo>
                  <a:lnTo>
                    <a:pt x="1002073" y="406399"/>
                  </a:lnTo>
                  <a:lnTo>
                    <a:pt x="1161244" y="317499"/>
                  </a:lnTo>
                  <a:lnTo>
                    <a:pt x="1321535" y="406399"/>
                  </a:lnTo>
                  <a:lnTo>
                    <a:pt x="1162365" y="507999"/>
                  </a:lnTo>
                  <a:close/>
                </a:path>
                <a:path w="4204970" h="2540000">
                  <a:moveTo>
                    <a:pt x="409107" y="558799"/>
                  </a:moveTo>
                  <a:lnTo>
                    <a:pt x="233123" y="457199"/>
                  </a:lnTo>
                  <a:lnTo>
                    <a:pt x="407987" y="355599"/>
                  </a:lnTo>
                  <a:lnTo>
                    <a:pt x="583971" y="469899"/>
                  </a:lnTo>
                  <a:lnTo>
                    <a:pt x="409107" y="558799"/>
                  </a:lnTo>
                  <a:close/>
                </a:path>
                <a:path w="4204970" h="2540000">
                  <a:moveTo>
                    <a:pt x="840661" y="558799"/>
                  </a:moveTo>
                  <a:lnTo>
                    <a:pt x="680370" y="469899"/>
                  </a:lnTo>
                  <a:lnTo>
                    <a:pt x="839540" y="368299"/>
                  </a:lnTo>
                  <a:lnTo>
                    <a:pt x="999831" y="469899"/>
                  </a:lnTo>
                  <a:lnTo>
                    <a:pt x="840661" y="558799"/>
                  </a:lnTo>
                  <a:close/>
                </a:path>
                <a:path w="4204970" h="2540000">
                  <a:moveTo>
                    <a:pt x="1711615" y="584199"/>
                  </a:moveTo>
                  <a:lnTo>
                    <a:pt x="1551324" y="482599"/>
                  </a:lnTo>
                  <a:lnTo>
                    <a:pt x="1710494" y="393699"/>
                  </a:lnTo>
                  <a:lnTo>
                    <a:pt x="1870785" y="482599"/>
                  </a:lnTo>
                  <a:lnTo>
                    <a:pt x="1711615" y="584199"/>
                  </a:lnTo>
                  <a:close/>
                </a:path>
                <a:path w="4204970" h="2540000">
                  <a:moveTo>
                    <a:pt x="2931174" y="419099"/>
                  </a:moveTo>
                  <a:lnTo>
                    <a:pt x="2927811" y="419099"/>
                  </a:lnTo>
                  <a:lnTo>
                    <a:pt x="2927811" y="393699"/>
                  </a:lnTo>
                  <a:lnTo>
                    <a:pt x="2931174" y="393699"/>
                  </a:lnTo>
                  <a:lnTo>
                    <a:pt x="2931174" y="419099"/>
                  </a:lnTo>
                  <a:close/>
                </a:path>
                <a:path w="4204970" h="2540000">
                  <a:moveTo>
                    <a:pt x="3109400" y="431799"/>
                  </a:moveTo>
                  <a:lnTo>
                    <a:pt x="3106037" y="431799"/>
                  </a:lnTo>
                  <a:lnTo>
                    <a:pt x="3106037" y="393699"/>
                  </a:lnTo>
                  <a:lnTo>
                    <a:pt x="3109400" y="393699"/>
                  </a:lnTo>
                  <a:lnTo>
                    <a:pt x="3109400" y="431799"/>
                  </a:lnTo>
                  <a:close/>
                </a:path>
                <a:path w="4204970" h="2540000">
                  <a:moveTo>
                    <a:pt x="3286505" y="431799"/>
                  </a:moveTo>
                  <a:lnTo>
                    <a:pt x="3284264" y="431799"/>
                  </a:lnTo>
                  <a:lnTo>
                    <a:pt x="3284264" y="393699"/>
                  </a:lnTo>
                  <a:lnTo>
                    <a:pt x="3287626" y="393699"/>
                  </a:lnTo>
                  <a:lnTo>
                    <a:pt x="3287626" y="419099"/>
                  </a:lnTo>
                  <a:lnTo>
                    <a:pt x="3286505" y="419099"/>
                  </a:lnTo>
                  <a:lnTo>
                    <a:pt x="3286505" y="431799"/>
                  </a:lnTo>
                  <a:close/>
                </a:path>
                <a:path w="4204970" h="2540000">
                  <a:moveTo>
                    <a:pt x="3464731" y="431799"/>
                  </a:moveTo>
                  <a:lnTo>
                    <a:pt x="3461369" y="431799"/>
                  </a:lnTo>
                  <a:lnTo>
                    <a:pt x="3461369" y="393699"/>
                  </a:lnTo>
                  <a:lnTo>
                    <a:pt x="3464731" y="393699"/>
                  </a:lnTo>
                  <a:lnTo>
                    <a:pt x="3464731" y="431799"/>
                  </a:lnTo>
                  <a:close/>
                </a:path>
                <a:path w="4204970" h="2540000">
                  <a:moveTo>
                    <a:pt x="3642957" y="431799"/>
                  </a:moveTo>
                  <a:lnTo>
                    <a:pt x="3639595" y="431799"/>
                  </a:lnTo>
                  <a:lnTo>
                    <a:pt x="3639595" y="393699"/>
                  </a:lnTo>
                  <a:lnTo>
                    <a:pt x="3642957" y="393699"/>
                  </a:lnTo>
                  <a:lnTo>
                    <a:pt x="3642957" y="431799"/>
                  </a:lnTo>
                  <a:close/>
                </a:path>
                <a:path w="4204970" h="2540000">
                  <a:moveTo>
                    <a:pt x="3820063" y="431799"/>
                  </a:moveTo>
                  <a:lnTo>
                    <a:pt x="3816700" y="431799"/>
                  </a:lnTo>
                  <a:lnTo>
                    <a:pt x="3816700" y="393699"/>
                  </a:lnTo>
                  <a:lnTo>
                    <a:pt x="3820063" y="393699"/>
                  </a:lnTo>
                  <a:lnTo>
                    <a:pt x="3820063" y="431799"/>
                  </a:lnTo>
                  <a:close/>
                </a:path>
                <a:path w="4204970" h="2540000">
                  <a:moveTo>
                    <a:pt x="3997167" y="431799"/>
                  </a:moveTo>
                  <a:lnTo>
                    <a:pt x="3992683" y="431799"/>
                  </a:lnTo>
                  <a:lnTo>
                    <a:pt x="3992683" y="393699"/>
                  </a:lnTo>
                  <a:lnTo>
                    <a:pt x="3997167" y="393699"/>
                  </a:lnTo>
                  <a:lnTo>
                    <a:pt x="3997167" y="431799"/>
                  </a:lnTo>
                  <a:close/>
                </a:path>
                <a:path w="4204970" h="2540000">
                  <a:moveTo>
                    <a:pt x="1363009" y="622299"/>
                  </a:moveTo>
                  <a:lnTo>
                    <a:pt x="1202718" y="520699"/>
                  </a:lnTo>
                  <a:lnTo>
                    <a:pt x="1361888" y="431799"/>
                  </a:lnTo>
                  <a:lnTo>
                    <a:pt x="1522180" y="520699"/>
                  </a:lnTo>
                  <a:lnTo>
                    <a:pt x="1363009" y="622299"/>
                  </a:lnTo>
                  <a:close/>
                </a:path>
                <a:path w="4204970" h="2540000">
                  <a:moveTo>
                    <a:pt x="653468" y="711199"/>
                  </a:moveTo>
                  <a:lnTo>
                    <a:pt x="447219" y="584199"/>
                  </a:lnTo>
                  <a:lnTo>
                    <a:pt x="622082" y="482599"/>
                  </a:lnTo>
                  <a:lnTo>
                    <a:pt x="828331" y="609599"/>
                  </a:lnTo>
                  <a:lnTo>
                    <a:pt x="653468" y="711199"/>
                  </a:lnTo>
                  <a:close/>
                </a:path>
                <a:path w="4204970" h="2540000">
                  <a:moveTo>
                    <a:pt x="3197953" y="520699"/>
                  </a:moveTo>
                  <a:lnTo>
                    <a:pt x="3194590" y="520699"/>
                  </a:lnTo>
                  <a:lnTo>
                    <a:pt x="3194590" y="482599"/>
                  </a:lnTo>
                  <a:lnTo>
                    <a:pt x="3197953" y="482599"/>
                  </a:lnTo>
                  <a:lnTo>
                    <a:pt x="3197953" y="520699"/>
                  </a:lnTo>
                  <a:close/>
                </a:path>
                <a:path w="4204970" h="2540000">
                  <a:moveTo>
                    <a:pt x="3376179" y="520699"/>
                  </a:moveTo>
                  <a:lnTo>
                    <a:pt x="3372816" y="520699"/>
                  </a:lnTo>
                  <a:lnTo>
                    <a:pt x="3372816" y="482599"/>
                  </a:lnTo>
                  <a:lnTo>
                    <a:pt x="3376179" y="482599"/>
                  </a:lnTo>
                  <a:lnTo>
                    <a:pt x="3376179" y="520699"/>
                  </a:lnTo>
                  <a:close/>
                </a:path>
                <a:path w="4204970" h="2540000">
                  <a:moveTo>
                    <a:pt x="3553284" y="520699"/>
                  </a:moveTo>
                  <a:lnTo>
                    <a:pt x="3549921" y="520699"/>
                  </a:lnTo>
                  <a:lnTo>
                    <a:pt x="3549921" y="482599"/>
                  </a:lnTo>
                  <a:lnTo>
                    <a:pt x="3553284" y="482599"/>
                  </a:lnTo>
                  <a:lnTo>
                    <a:pt x="3553284" y="520699"/>
                  </a:lnTo>
                  <a:close/>
                </a:path>
                <a:path w="4204970" h="2540000">
                  <a:moveTo>
                    <a:pt x="3731510" y="520699"/>
                  </a:moveTo>
                  <a:lnTo>
                    <a:pt x="3728147" y="520699"/>
                  </a:lnTo>
                  <a:lnTo>
                    <a:pt x="3728147" y="482599"/>
                  </a:lnTo>
                  <a:lnTo>
                    <a:pt x="3731510" y="482599"/>
                  </a:lnTo>
                  <a:lnTo>
                    <a:pt x="3731510" y="520699"/>
                  </a:lnTo>
                  <a:close/>
                </a:path>
                <a:path w="4204970" h="2540000">
                  <a:moveTo>
                    <a:pt x="3909736" y="520699"/>
                  </a:moveTo>
                  <a:lnTo>
                    <a:pt x="3906373" y="520699"/>
                  </a:lnTo>
                  <a:lnTo>
                    <a:pt x="3906373" y="482599"/>
                  </a:lnTo>
                  <a:lnTo>
                    <a:pt x="3909736" y="482599"/>
                  </a:lnTo>
                  <a:lnTo>
                    <a:pt x="3909736" y="520699"/>
                  </a:lnTo>
                  <a:close/>
                </a:path>
                <a:path w="4204970" h="2540000">
                  <a:moveTo>
                    <a:pt x="1043547" y="673099"/>
                  </a:moveTo>
                  <a:lnTo>
                    <a:pt x="883256" y="584199"/>
                  </a:lnTo>
                  <a:lnTo>
                    <a:pt x="1042426" y="495299"/>
                  </a:lnTo>
                  <a:lnTo>
                    <a:pt x="1202718" y="584199"/>
                  </a:lnTo>
                  <a:lnTo>
                    <a:pt x="1043547" y="673099"/>
                  </a:lnTo>
                  <a:close/>
                </a:path>
                <a:path w="4204970" h="2540000">
                  <a:moveTo>
                    <a:pt x="1914501" y="698499"/>
                  </a:moveTo>
                  <a:lnTo>
                    <a:pt x="1754210" y="609599"/>
                  </a:lnTo>
                  <a:lnTo>
                    <a:pt x="1913380" y="520699"/>
                  </a:lnTo>
                  <a:lnTo>
                    <a:pt x="2073672" y="609599"/>
                  </a:lnTo>
                  <a:lnTo>
                    <a:pt x="1914501" y="698499"/>
                  </a:lnTo>
                  <a:close/>
                </a:path>
                <a:path w="4204970" h="2540000">
                  <a:moveTo>
                    <a:pt x="1564774" y="736599"/>
                  </a:moveTo>
                  <a:lnTo>
                    <a:pt x="1404483" y="647699"/>
                  </a:lnTo>
                  <a:lnTo>
                    <a:pt x="1563654" y="546099"/>
                  </a:lnTo>
                  <a:lnTo>
                    <a:pt x="1723945" y="647699"/>
                  </a:lnTo>
                  <a:lnTo>
                    <a:pt x="1564774" y="736599"/>
                  </a:lnTo>
                  <a:close/>
                </a:path>
                <a:path w="4204970" h="2540000">
                  <a:moveTo>
                    <a:pt x="3286505" y="609599"/>
                  </a:moveTo>
                  <a:lnTo>
                    <a:pt x="3284264" y="609599"/>
                  </a:lnTo>
                  <a:lnTo>
                    <a:pt x="3284264" y="571499"/>
                  </a:lnTo>
                  <a:lnTo>
                    <a:pt x="3287626" y="571499"/>
                  </a:lnTo>
                  <a:lnTo>
                    <a:pt x="3287626" y="596899"/>
                  </a:lnTo>
                  <a:lnTo>
                    <a:pt x="3286505" y="596899"/>
                  </a:lnTo>
                  <a:lnTo>
                    <a:pt x="3286505" y="609599"/>
                  </a:lnTo>
                  <a:close/>
                </a:path>
                <a:path w="4204970" h="2540000">
                  <a:moveTo>
                    <a:pt x="3464731" y="609599"/>
                  </a:moveTo>
                  <a:lnTo>
                    <a:pt x="3461369" y="609599"/>
                  </a:lnTo>
                  <a:lnTo>
                    <a:pt x="3461369" y="571499"/>
                  </a:lnTo>
                  <a:lnTo>
                    <a:pt x="3464731" y="571499"/>
                  </a:lnTo>
                  <a:lnTo>
                    <a:pt x="3464731" y="609599"/>
                  </a:lnTo>
                  <a:close/>
                </a:path>
                <a:path w="4204970" h="2540000">
                  <a:moveTo>
                    <a:pt x="3642957" y="609599"/>
                  </a:moveTo>
                  <a:lnTo>
                    <a:pt x="3639595" y="609599"/>
                  </a:lnTo>
                  <a:lnTo>
                    <a:pt x="3639595" y="571499"/>
                  </a:lnTo>
                  <a:lnTo>
                    <a:pt x="3642957" y="571499"/>
                  </a:lnTo>
                  <a:lnTo>
                    <a:pt x="3642957" y="609599"/>
                  </a:lnTo>
                  <a:close/>
                </a:path>
                <a:path w="4204970" h="2540000">
                  <a:moveTo>
                    <a:pt x="3820063" y="609599"/>
                  </a:moveTo>
                  <a:lnTo>
                    <a:pt x="3816700" y="609599"/>
                  </a:lnTo>
                  <a:lnTo>
                    <a:pt x="3816700" y="571499"/>
                  </a:lnTo>
                  <a:lnTo>
                    <a:pt x="3820063" y="571499"/>
                  </a:lnTo>
                  <a:lnTo>
                    <a:pt x="3820063" y="609599"/>
                  </a:lnTo>
                  <a:close/>
                </a:path>
                <a:path w="4204970" h="2540000">
                  <a:moveTo>
                    <a:pt x="3997167" y="609599"/>
                  </a:moveTo>
                  <a:lnTo>
                    <a:pt x="3992683" y="609599"/>
                  </a:lnTo>
                  <a:lnTo>
                    <a:pt x="3992683" y="571499"/>
                  </a:lnTo>
                  <a:lnTo>
                    <a:pt x="3997167" y="571499"/>
                  </a:lnTo>
                  <a:lnTo>
                    <a:pt x="3997167" y="609599"/>
                  </a:lnTo>
                  <a:close/>
                </a:path>
                <a:path w="4204970" h="2540000">
                  <a:moveTo>
                    <a:pt x="1245313" y="787399"/>
                  </a:moveTo>
                  <a:lnTo>
                    <a:pt x="1085021" y="698499"/>
                  </a:lnTo>
                  <a:lnTo>
                    <a:pt x="1244192" y="609599"/>
                  </a:lnTo>
                  <a:lnTo>
                    <a:pt x="1404483" y="698499"/>
                  </a:lnTo>
                  <a:lnTo>
                    <a:pt x="1245313" y="787399"/>
                  </a:lnTo>
                  <a:close/>
                </a:path>
                <a:path w="4204970" h="2540000">
                  <a:moveTo>
                    <a:pt x="1602886" y="1257299"/>
                  </a:moveTo>
                  <a:lnTo>
                    <a:pt x="691579" y="723899"/>
                  </a:lnTo>
                  <a:lnTo>
                    <a:pt x="866442" y="622299"/>
                  </a:lnTo>
                  <a:lnTo>
                    <a:pt x="1777749" y="1155699"/>
                  </a:lnTo>
                  <a:lnTo>
                    <a:pt x="1602886" y="1257299"/>
                  </a:lnTo>
                  <a:close/>
                </a:path>
                <a:path w="4204970" h="2540000">
                  <a:moveTo>
                    <a:pt x="2118508" y="812799"/>
                  </a:moveTo>
                  <a:lnTo>
                    <a:pt x="1958217" y="723899"/>
                  </a:lnTo>
                  <a:lnTo>
                    <a:pt x="2117387" y="634999"/>
                  </a:lnTo>
                  <a:lnTo>
                    <a:pt x="2277679" y="723899"/>
                  </a:lnTo>
                  <a:lnTo>
                    <a:pt x="2118508" y="812799"/>
                  </a:lnTo>
                  <a:close/>
                </a:path>
                <a:path w="4204970" h="2540000">
                  <a:moveTo>
                    <a:pt x="3375057" y="673099"/>
                  </a:moveTo>
                  <a:lnTo>
                    <a:pt x="3371694" y="673099"/>
                  </a:lnTo>
                  <a:lnTo>
                    <a:pt x="3371694" y="660399"/>
                  </a:lnTo>
                  <a:lnTo>
                    <a:pt x="3375057" y="660399"/>
                  </a:lnTo>
                  <a:lnTo>
                    <a:pt x="3375057" y="673099"/>
                  </a:lnTo>
                  <a:close/>
                </a:path>
                <a:path w="4204970" h="2540000">
                  <a:moveTo>
                    <a:pt x="3553284" y="698499"/>
                  </a:moveTo>
                  <a:lnTo>
                    <a:pt x="3549921" y="698499"/>
                  </a:lnTo>
                  <a:lnTo>
                    <a:pt x="3549921" y="660399"/>
                  </a:lnTo>
                  <a:lnTo>
                    <a:pt x="3553284" y="660399"/>
                  </a:lnTo>
                  <a:lnTo>
                    <a:pt x="3553284" y="698499"/>
                  </a:lnTo>
                  <a:close/>
                </a:path>
                <a:path w="4204970" h="2540000">
                  <a:moveTo>
                    <a:pt x="3731510" y="698499"/>
                  </a:moveTo>
                  <a:lnTo>
                    <a:pt x="3728147" y="698499"/>
                  </a:lnTo>
                  <a:lnTo>
                    <a:pt x="3728147" y="660399"/>
                  </a:lnTo>
                  <a:lnTo>
                    <a:pt x="3731510" y="660399"/>
                  </a:lnTo>
                  <a:lnTo>
                    <a:pt x="3731510" y="698499"/>
                  </a:lnTo>
                  <a:close/>
                </a:path>
                <a:path w="4204970" h="2540000">
                  <a:moveTo>
                    <a:pt x="3909736" y="698499"/>
                  </a:moveTo>
                  <a:lnTo>
                    <a:pt x="3906373" y="698499"/>
                  </a:lnTo>
                  <a:lnTo>
                    <a:pt x="3906373" y="660399"/>
                  </a:lnTo>
                  <a:lnTo>
                    <a:pt x="3909736" y="660399"/>
                  </a:lnTo>
                  <a:lnTo>
                    <a:pt x="3909736" y="698499"/>
                  </a:lnTo>
                  <a:close/>
                </a:path>
                <a:path w="4204970" h="2540000">
                  <a:moveTo>
                    <a:pt x="1765419" y="850899"/>
                  </a:moveTo>
                  <a:lnTo>
                    <a:pt x="1605127" y="761999"/>
                  </a:lnTo>
                  <a:lnTo>
                    <a:pt x="1764298" y="673099"/>
                  </a:lnTo>
                  <a:lnTo>
                    <a:pt x="1924589" y="761999"/>
                  </a:lnTo>
                  <a:lnTo>
                    <a:pt x="1765419" y="850899"/>
                  </a:lnTo>
                  <a:close/>
                </a:path>
                <a:path w="4204970" h="2540000">
                  <a:moveTo>
                    <a:pt x="1448199" y="914399"/>
                  </a:moveTo>
                  <a:lnTo>
                    <a:pt x="1287908" y="812799"/>
                  </a:lnTo>
                  <a:lnTo>
                    <a:pt x="1447078" y="723899"/>
                  </a:lnTo>
                  <a:lnTo>
                    <a:pt x="1607369" y="812799"/>
                  </a:lnTo>
                  <a:lnTo>
                    <a:pt x="1448199" y="914399"/>
                  </a:lnTo>
                  <a:close/>
                </a:path>
                <a:path w="4204970" h="2540000">
                  <a:moveTo>
                    <a:pt x="2322515" y="939799"/>
                  </a:moveTo>
                  <a:lnTo>
                    <a:pt x="2162224" y="838199"/>
                  </a:lnTo>
                  <a:lnTo>
                    <a:pt x="2321395" y="749299"/>
                  </a:lnTo>
                  <a:lnTo>
                    <a:pt x="2481686" y="838199"/>
                  </a:lnTo>
                  <a:lnTo>
                    <a:pt x="2322515" y="939799"/>
                  </a:lnTo>
                  <a:close/>
                </a:path>
                <a:path w="4204970" h="2540000">
                  <a:moveTo>
                    <a:pt x="3642957" y="787399"/>
                  </a:moveTo>
                  <a:lnTo>
                    <a:pt x="3639595" y="787399"/>
                  </a:lnTo>
                  <a:lnTo>
                    <a:pt x="3639595" y="749299"/>
                  </a:lnTo>
                  <a:lnTo>
                    <a:pt x="3642957" y="749299"/>
                  </a:lnTo>
                  <a:lnTo>
                    <a:pt x="3642957" y="787399"/>
                  </a:lnTo>
                  <a:close/>
                </a:path>
                <a:path w="4204970" h="2540000">
                  <a:moveTo>
                    <a:pt x="3820063" y="787399"/>
                  </a:moveTo>
                  <a:lnTo>
                    <a:pt x="3816700" y="787399"/>
                  </a:lnTo>
                  <a:lnTo>
                    <a:pt x="3816700" y="749299"/>
                  </a:lnTo>
                  <a:lnTo>
                    <a:pt x="3820063" y="749299"/>
                  </a:lnTo>
                  <a:lnTo>
                    <a:pt x="3820063" y="787399"/>
                  </a:lnTo>
                  <a:close/>
                </a:path>
                <a:path w="4204970" h="2540000">
                  <a:moveTo>
                    <a:pt x="3997167" y="787399"/>
                  </a:moveTo>
                  <a:lnTo>
                    <a:pt x="3992683" y="787399"/>
                  </a:lnTo>
                  <a:lnTo>
                    <a:pt x="3992683" y="749299"/>
                  </a:lnTo>
                  <a:lnTo>
                    <a:pt x="3997167" y="749299"/>
                  </a:lnTo>
                  <a:lnTo>
                    <a:pt x="3997167" y="787399"/>
                  </a:lnTo>
                  <a:close/>
                </a:path>
                <a:path w="4204970" h="2540000">
                  <a:moveTo>
                    <a:pt x="1967184" y="965199"/>
                  </a:moveTo>
                  <a:lnTo>
                    <a:pt x="1806893" y="876299"/>
                  </a:lnTo>
                  <a:lnTo>
                    <a:pt x="1966063" y="787399"/>
                  </a:lnTo>
                  <a:lnTo>
                    <a:pt x="2126355" y="876299"/>
                  </a:lnTo>
                  <a:lnTo>
                    <a:pt x="1967184" y="965199"/>
                  </a:lnTo>
                  <a:close/>
                </a:path>
                <a:path w="4204970" h="2540000">
                  <a:moveTo>
                    <a:pt x="1147793" y="1803399"/>
                  </a:moveTo>
                  <a:lnTo>
                    <a:pt x="91888" y="1193799"/>
                  </a:lnTo>
                  <a:lnTo>
                    <a:pt x="730811" y="825499"/>
                  </a:lnTo>
                  <a:lnTo>
                    <a:pt x="1786716" y="1435099"/>
                  </a:lnTo>
                  <a:lnTo>
                    <a:pt x="1147793" y="1803399"/>
                  </a:lnTo>
                  <a:close/>
                </a:path>
                <a:path w="4204970" h="2540000">
                  <a:moveTo>
                    <a:pt x="4091553" y="1206499"/>
                  </a:moveTo>
                  <a:lnTo>
                    <a:pt x="3988201" y="1206499"/>
                  </a:lnTo>
                  <a:lnTo>
                    <a:pt x="3335826" y="825499"/>
                  </a:lnTo>
                  <a:lnTo>
                    <a:pt x="3637651" y="825499"/>
                  </a:lnTo>
                  <a:lnTo>
                    <a:pt x="3727025" y="876299"/>
                  </a:lnTo>
                  <a:lnTo>
                    <a:pt x="3730388" y="876299"/>
                  </a:lnTo>
                  <a:lnTo>
                    <a:pt x="3998288" y="1028699"/>
                  </a:lnTo>
                  <a:lnTo>
                    <a:pt x="4114864" y="1028699"/>
                  </a:lnTo>
                  <a:lnTo>
                    <a:pt x="4114864" y="1104899"/>
                  </a:lnTo>
                  <a:lnTo>
                    <a:pt x="4113814" y="1117599"/>
                  </a:lnTo>
                  <a:lnTo>
                    <a:pt x="4110661" y="1142999"/>
                  </a:lnTo>
                  <a:lnTo>
                    <a:pt x="4105407" y="1155699"/>
                  </a:lnTo>
                  <a:lnTo>
                    <a:pt x="4098051" y="1168399"/>
                  </a:lnTo>
                  <a:lnTo>
                    <a:pt x="4156338" y="1168399"/>
                  </a:lnTo>
                  <a:lnTo>
                    <a:pt x="4118087" y="1193799"/>
                  </a:lnTo>
                  <a:lnTo>
                    <a:pt x="4091553" y="1206499"/>
                  </a:lnTo>
                  <a:close/>
                </a:path>
                <a:path w="4204970" h="2540000">
                  <a:moveTo>
                    <a:pt x="1651085" y="1028699"/>
                  </a:moveTo>
                  <a:lnTo>
                    <a:pt x="1490794" y="939799"/>
                  </a:lnTo>
                  <a:lnTo>
                    <a:pt x="1649964" y="838199"/>
                  </a:lnTo>
                  <a:lnTo>
                    <a:pt x="1810256" y="939799"/>
                  </a:lnTo>
                  <a:lnTo>
                    <a:pt x="1651085" y="1028699"/>
                  </a:lnTo>
                  <a:close/>
                </a:path>
                <a:path w="4204970" h="2540000">
                  <a:moveTo>
                    <a:pt x="3730388" y="876299"/>
                  </a:moveTo>
                  <a:lnTo>
                    <a:pt x="3727025" y="876299"/>
                  </a:lnTo>
                  <a:lnTo>
                    <a:pt x="3727025" y="838199"/>
                  </a:lnTo>
                  <a:lnTo>
                    <a:pt x="3730388" y="838199"/>
                  </a:lnTo>
                  <a:lnTo>
                    <a:pt x="3730388" y="876299"/>
                  </a:lnTo>
                  <a:close/>
                </a:path>
                <a:path w="4204970" h="2540000">
                  <a:moveTo>
                    <a:pt x="3909736" y="876299"/>
                  </a:moveTo>
                  <a:lnTo>
                    <a:pt x="3906373" y="876299"/>
                  </a:lnTo>
                  <a:lnTo>
                    <a:pt x="3906373" y="838199"/>
                  </a:lnTo>
                  <a:lnTo>
                    <a:pt x="3909736" y="838199"/>
                  </a:lnTo>
                  <a:lnTo>
                    <a:pt x="3909736" y="876299"/>
                  </a:lnTo>
                  <a:close/>
                </a:path>
                <a:path w="4204970" h="2540000">
                  <a:moveTo>
                    <a:pt x="2526522" y="1054099"/>
                  </a:moveTo>
                  <a:lnTo>
                    <a:pt x="2366231" y="965199"/>
                  </a:lnTo>
                  <a:lnTo>
                    <a:pt x="2525402" y="863599"/>
                  </a:lnTo>
                  <a:lnTo>
                    <a:pt x="2685693" y="965199"/>
                  </a:lnTo>
                  <a:lnTo>
                    <a:pt x="2526522" y="1054099"/>
                  </a:lnTo>
                  <a:close/>
                </a:path>
                <a:path w="4204970" h="2540000">
                  <a:moveTo>
                    <a:pt x="2167828" y="1079499"/>
                  </a:moveTo>
                  <a:lnTo>
                    <a:pt x="2007537" y="990599"/>
                  </a:lnTo>
                  <a:lnTo>
                    <a:pt x="2166708" y="901699"/>
                  </a:lnTo>
                  <a:lnTo>
                    <a:pt x="2326999" y="990599"/>
                  </a:lnTo>
                  <a:lnTo>
                    <a:pt x="2167828" y="1079499"/>
                  </a:lnTo>
                  <a:close/>
                </a:path>
                <a:path w="4204970" h="2540000">
                  <a:moveTo>
                    <a:pt x="3997167" y="965199"/>
                  </a:moveTo>
                  <a:lnTo>
                    <a:pt x="3992683" y="965199"/>
                  </a:lnTo>
                  <a:lnTo>
                    <a:pt x="3992683" y="927099"/>
                  </a:lnTo>
                  <a:lnTo>
                    <a:pt x="3997167" y="927099"/>
                  </a:lnTo>
                  <a:lnTo>
                    <a:pt x="3997167" y="965199"/>
                  </a:lnTo>
                  <a:close/>
                </a:path>
                <a:path w="4204970" h="2540000">
                  <a:moveTo>
                    <a:pt x="1853971" y="1142999"/>
                  </a:moveTo>
                  <a:lnTo>
                    <a:pt x="1693680" y="1054099"/>
                  </a:lnTo>
                  <a:lnTo>
                    <a:pt x="1852850" y="952499"/>
                  </a:lnTo>
                  <a:lnTo>
                    <a:pt x="2013142" y="1054099"/>
                  </a:lnTo>
                  <a:lnTo>
                    <a:pt x="1853971" y="1142999"/>
                  </a:lnTo>
                  <a:close/>
                </a:path>
                <a:path w="4204970" h="2540000">
                  <a:moveTo>
                    <a:pt x="2730530" y="1168399"/>
                  </a:moveTo>
                  <a:lnTo>
                    <a:pt x="2570238" y="1079499"/>
                  </a:lnTo>
                  <a:lnTo>
                    <a:pt x="2729409" y="990599"/>
                  </a:lnTo>
                  <a:lnTo>
                    <a:pt x="2889700" y="1079499"/>
                  </a:lnTo>
                  <a:lnTo>
                    <a:pt x="2730530" y="1168399"/>
                  </a:lnTo>
                  <a:close/>
                </a:path>
                <a:path w="4204970" h="2540000">
                  <a:moveTo>
                    <a:pt x="2369594" y="1206499"/>
                  </a:moveTo>
                  <a:lnTo>
                    <a:pt x="2209303" y="1104899"/>
                  </a:lnTo>
                  <a:lnTo>
                    <a:pt x="2368473" y="1015999"/>
                  </a:lnTo>
                  <a:lnTo>
                    <a:pt x="2528764" y="1104899"/>
                  </a:lnTo>
                  <a:lnTo>
                    <a:pt x="2369594" y="1206499"/>
                  </a:lnTo>
                  <a:close/>
                </a:path>
                <a:path w="4204970" h="2540000">
                  <a:moveTo>
                    <a:pt x="2055737" y="1257299"/>
                  </a:moveTo>
                  <a:lnTo>
                    <a:pt x="1895445" y="1168399"/>
                  </a:lnTo>
                  <a:lnTo>
                    <a:pt x="2054616" y="1079499"/>
                  </a:lnTo>
                  <a:lnTo>
                    <a:pt x="2214907" y="1168399"/>
                  </a:lnTo>
                  <a:lnTo>
                    <a:pt x="2055737" y="1257299"/>
                  </a:lnTo>
                  <a:close/>
                </a:path>
                <a:path w="4204970" h="2540000">
                  <a:moveTo>
                    <a:pt x="2934537" y="1282699"/>
                  </a:moveTo>
                  <a:lnTo>
                    <a:pt x="2774246" y="1193799"/>
                  </a:lnTo>
                  <a:lnTo>
                    <a:pt x="2933416" y="1104899"/>
                  </a:lnTo>
                  <a:lnTo>
                    <a:pt x="3093707" y="1193799"/>
                  </a:lnTo>
                  <a:lnTo>
                    <a:pt x="2934537" y="1282699"/>
                  </a:lnTo>
                  <a:close/>
                </a:path>
                <a:path w="4204970" h="2540000">
                  <a:moveTo>
                    <a:pt x="2570238" y="1320799"/>
                  </a:moveTo>
                  <a:lnTo>
                    <a:pt x="2409947" y="1231899"/>
                  </a:lnTo>
                  <a:lnTo>
                    <a:pt x="2569118" y="1130299"/>
                  </a:lnTo>
                  <a:lnTo>
                    <a:pt x="2729409" y="1231899"/>
                  </a:lnTo>
                  <a:lnTo>
                    <a:pt x="2570238" y="1320799"/>
                  </a:lnTo>
                  <a:close/>
                </a:path>
                <a:path w="4204970" h="2540000">
                  <a:moveTo>
                    <a:pt x="1848367" y="1396999"/>
                  </a:moveTo>
                  <a:lnTo>
                    <a:pt x="1642118" y="1282699"/>
                  </a:lnTo>
                  <a:lnTo>
                    <a:pt x="1816981" y="1181099"/>
                  </a:lnTo>
                  <a:lnTo>
                    <a:pt x="2023230" y="1295399"/>
                  </a:lnTo>
                  <a:lnTo>
                    <a:pt x="1848367" y="1396999"/>
                  </a:lnTo>
                  <a:close/>
                </a:path>
                <a:path w="4204970" h="2540000">
                  <a:moveTo>
                    <a:pt x="2258623" y="1371599"/>
                  </a:moveTo>
                  <a:lnTo>
                    <a:pt x="2098332" y="1282699"/>
                  </a:lnTo>
                  <a:lnTo>
                    <a:pt x="2257502" y="1193799"/>
                  </a:lnTo>
                  <a:lnTo>
                    <a:pt x="2417793" y="1282699"/>
                  </a:lnTo>
                  <a:lnTo>
                    <a:pt x="2258623" y="1371599"/>
                  </a:lnTo>
                  <a:close/>
                </a:path>
                <a:path w="4204970" h="2540000">
                  <a:moveTo>
                    <a:pt x="4072269" y="1219199"/>
                  </a:moveTo>
                  <a:lnTo>
                    <a:pt x="4009918" y="1219199"/>
                  </a:lnTo>
                  <a:lnTo>
                    <a:pt x="3999112" y="1206499"/>
                  </a:lnTo>
                  <a:lnTo>
                    <a:pt x="4078995" y="1206499"/>
                  </a:lnTo>
                  <a:lnTo>
                    <a:pt x="4072269" y="1219199"/>
                  </a:lnTo>
                  <a:close/>
                </a:path>
                <a:path w="4204970" h="2540000">
                  <a:moveTo>
                    <a:pt x="3137423" y="1409699"/>
                  </a:moveTo>
                  <a:lnTo>
                    <a:pt x="2977132" y="1308099"/>
                  </a:lnTo>
                  <a:lnTo>
                    <a:pt x="3136302" y="1219199"/>
                  </a:lnTo>
                  <a:lnTo>
                    <a:pt x="3296594" y="1308099"/>
                  </a:lnTo>
                  <a:lnTo>
                    <a:pt x="3137423" y="1409699"/>
                  </a:lnTo>
                  <a:close/>
                </a:path>
                <a:path w="4204970" h="2540000">
                  <a:moveTo>
                    <a:pt x="2070029" y="2412999"/>
                  </a:moveTo>
                  <a:lnTo>
                    <a:pt x="1936359" y="2412999"/>
                  </a:lnTo>
                  <a:lnTo>
                    <a:pt x="1910403" y="2400299"/>
                  </a:lnTo>
                  <a:lnTo>
                    <a:pt x="1995207" y="2400299"/>
                  </a:lnTo>
                  <a:lnTo>
                    <a:pt x="2030324" y="2387599"/>
                  </a:lnTo>
                  <a:lnTo>
                    <a:pt x="2064284" y="2387599"/>
                  </a:lnTo>
                  <a:lnTo>
                    <a:pt x="2095932" y="2374899"/>
                  </a:lnTo>
                  <a:lnTo>
                    <a:pt x="3989321" y="1282699"/>
                  </a:lnTo>
                  <a:lnTo>
                    <a:pt x="4022248" y="1257299"/>
                  </a:lnTo>
                  <a:lnTo>
                    <a:pt x="4034158" y="1231899"/>
                  </a:lnTo>
                  <a:lnTo>
                    <a:pt x="4033037" y="1219199"/>
                  </a:lnTo>
                  <a:lnTo>
                    <a:pt x="4057697" y="1219199"/>
                  </a:lnTo>
                  <a:lnTo>
                    <a:pt x="4058818" y="1231899"/>
                  </a:lnTo>
                  <a:lnTo>
                    <a:pt x="4058818" y="1282699"/>
                  </a:lnTo>
                  <a:lnTo>
                    <a:pt x="4027030" y="1282699"/>
                  </a:lnTo>
                  <a:lnTo>
                    <a:pt x="4019166" y="1295399"/>
                  </a:lnTo>
                  <a:lnTo>
                    <a:pt x="4010671" y="1295399"/>
                  </a:lnTo>
                  <a:lnTo>
                    <a:pt x="4001652" y="1308099"/>
                  </a:lnTo>
                  <a:lnTo>
                    <a:pt x="2136443" y="2387599"/>
                  </a:lnTo>
                  <a:lnTo>
                    <a:pt x="2104917" y="2400299"/>
                  </a:lnTo>
                  <a:lnTo>
                    <a:pt x="2070029" y="2412999"/>
                  </a:lnTo>
                  <a:close/>
                </a:path>
                <a:path w="4204970" h="2540000">
                  <a:moveTo>
                    <a:pt x="2770883" y="1435099"/>
                  </a:moveTo>
                  <a:lnTo>
                    <a:pt x="2610592" y="1346199"/>
                  </a:lnTo>
                  <a:lnTo>
                    <a:pt x="2769762" y="1244599"/>
                  </a:lnTo>
                  <a:lnTo>
                    <a:pt x="2930053" y="1346199"/>
                  </a:lnTo>
                  <a:lnTo>
                    <a:pt x="2770883" y="1435099"/>
                  </a:lnTo>
                  <a:close/>
                </a:path>
                <a:path w="4204970" h="2540000">
                  <a:moveTo>
                    <a:pt x="1995207" y="2400299"/>
                  </a:moveTo>
                  <a:lnTo>
                    <a:pt x="1887599" y="2400299"/>
                  </a:lnTo>
                  <a:lnTo>
                    <a:pt x="0" y="1308099"/>
                  </a:lnTo>
                  <a:lnTo>
                    <a:pt x="0" y="1269999"/>
                  </a:lnTo>
                  <a:lnTo>
                    <a:pt x="1899929" y="2374899"/>
                  </a:lnTo>
                  <a:lnTo>
                    <a:pt x="1919388" y="2387599"/>
                  </a:lnTo>
                  <a:lnTo>
                    <a:pt x="1967552" y="2387599"/>
                  </a:lnTo>
                  <a:lnTo>
                    <a:pt x="1995207" y="2400299"/>
                  </a:lnTo>
                  <a:close/>
                </a:path>
                <a:path w="4204970" h="2540000">
                  <a:moveTo>
                    <a:pt x="2069048" y="2527299"/>
                  </a:moveTo>
                  <a:lnTo>
                    <a:pt x="1930614" y="2527299"/>
                  </a:lnTo>
                  <a:lnTo>
                    <a:pt x="1903099" y="2514599"/>
                  </a:lnTo>
                  <a:lnTo>
                    <a:pt x="1992965" y="2514599"/>
                  </a:lnTo>
                  <a:lnTo>
                    <a:pt x="2029115" y="2501899"/>
                  </a:lnTo>
                  <a:lnTo>
                    <a:pt x="2064424" y="2501899"/>
                  </a:lnTo>
                  <a:lnTo>
                    <a:pt x="2097631" y="2489199"/>
                  </a:lnTo>
                  <a:lnTo>
                    <a:pt x="2127476" y="2476499"/>
                  </a:lnTo>
                  <a:lnTo>
                    <a:pt x="3983717" y="1409699"/>
                  </a:lnTo>
                  <a:lnTo>
                    <a:pt x="4005470" y="1384299"/>
                  </a:lnTo>
                  <a:lnTo>
                    <a:pt x="4021548" y="1371599"/>
                  </a:lnTo>
                  <a:lnTo>
                    <a:pt x="4031321" y="1358899"/>
                  </a:lnTo>
                  <a:lnTo>
                    <a:pt x="4034158" y="1346199"/>
                  </a:lnTo>
                  <a:lnTo>
                    <a:pt x="4034158" y="1282699"/>
                  </a:lnTo>
                  <a:lnTo>
                    <a:pt x="4058818" y="1282699"/>
                  </a:lnTo>
                  <a:lnTo>
                    <a:pt x="4058818" y="1333499"/>
                  </a:lnTo>
                  <a:lnTo>
                    <a:pt x="4055456" y="1358899"/>
                  </a:lnTo>
                  <a:lnTo>
                    <a:pt x="4043686" y="1384299"/>
                  </a:lnTo>
                  <a:lnTo>
                    <a:pt x="4023510" y="1409699"/>
                  </a:lnTo>
                  <a:lnTo>
                    <a:pt x="3994926" y="1422399"/>
                  </a:lnTo>
                  <a:lnTo>
                    <a:pt x="2138685" y="2501899"/>
                  </a:lnTo>
                  <a:lnTo>
                    <a:pt x="2105495" y="2514599"/>
                  </a:lnTo>
                  <a:lnTo>
                    <a:pt x="2069048" y="2527299"/>
                  </a:lnTo>
                  <a:close/>
                </a:path>
                <a:path w="4204970" h="2540000">
                  <a:moveTo>
                    <a:pt x="2461509" y="1498599"/>
                  </a:moveTo>
                  <a:lnTo>
                    <a:pt x="2301218" y="1396999"/>
                  </a:lnTo>
                  <a:lnTo>
                    <a:pt x="2460388" y="1308099"/>
                  </a:lnTo>
                  <a:lnTo>
                    <a:pt x="2620680" y="1396999"/>
                  </a:lnTo>
                  <a:lnTo>
                    <a:pt x="2461509" y="1498599"/>
                  </a:lnTo>
                  <a:close/>
                </a:path>
                <a:path w="4204970" h="2540000">
                  <a:moveTo>
                    <a:pt x="2062462" y="1523999"/>
                  </a:moveTo>
                  <a:lnTo>
                    <a:pt x="1886478" y="1422399"/>
                  </a:lnTo>
                  <a:lnTo>
                    <a:pt x="2061341" y="1320799"/>
                  </a:lnTo>
                  <a:lnTo>
                    <a:pt x="2237326" y="1422399"/>
                  </a:lnTo>
                  <a:lnTo>
                    <a:pt x="2062462" y="1523999"/>
                  </a:lnTo>
                  <a:close/>
                </a:path>
                <a:path w="4204970" h="2540000">
                  <a:moveTo>
                    <a:pt x="3331156" y="1549399"/>
                  </a:moveTo>
                  <a:lnTo>
                    <a:pt x="3288747" y="1549399"/>
                  </a:lnTo>
                  <a:lnTo>
                    <a:pt x="3339188" y="1523999"/>
                  </a:lnTo>
                  <a:lnTo>
                    <a:pt x="3183381" y="1435099"/>
                  </a:lnTo>
                  <a:lnTo>
                    <a:pt x="3342551" y="1333499"/>
                  </a:lnTo>
                  <a:lnTo>
                    <a:pt x="3498359" y="1422399"/>
                  </a:lnTo>
                  <a:lnTo>
                    <a:pt x="3549268" y="1422399"/>
                  </a:lnTo>
                  <a:lnTo>
                    <a:pt x="3331156" y="1549399"/>
                  </a:lnTo>
                  <a:close/>
                </a:path>
                <a:path w="4204970" h="2540000">
                  <a:moveTo>
                    <a:pt x="3134855" y="1663699"/>
                  </a:moveTo>
                  <a:lnTo>
                    <a:pt x="3079135" y="1663699"/>
                  </a:lnTo>
                  <a:lnTo>
                    <a:pt x="3134060" y="1638299"/>
                  </a:lnTo>
                  <a:lnTo>
                    <a:pt x="2815719" y="1460499"/>
                  </a:lnTo>
                  <a:lnTo>
                    <a:pt x="2970406" y="1371599"/>
                  </a:lnTo>
                  <a:lnTo>
                    <a:pt x="3288747" y="1549399"/>
                  </a:lnTo>
                  <a:lnTo>
                    <a:pt x="3331156" y="1549399"/>
                  </a:lnTo>
                  <a:lnTo>
                    <a:pt x="3134855" y="1663699"/>
                  </a:lnTo>
                  <a:close/>
                </a:path>
                <a:path w="4204970" h="2540000">
                  <a:moveTo>
                    <a:pt x="1963804" y="2514599"/>
                  </a:moveTo>
                  <a:lnTo>
                    <a:pt x="1878632" y="2514599"/>
                  </a:lnTo>
                  <a:lnTo>
                    <a:pt x="0" y="1422399"/>
                  </a:lnTo>
                  <a:lnTo>
                    <a:pt x="0" y="1396999"/>
                  </a:lnTo>
                  <a:lnTo>
                    <a:pt x="1892083" y="2489199"/>
                  </a:lnTo>
                  <a:lnTo>
                    <a:pt x="1913047" y="2501899"/>
                  </a:lnTo>
                  <a:lnTo>
                    <a:pt x="1937059" y="2501899"/>
                  </a:lnTo>
                  <a:lnTo>
                    <a:pt x="1963804" y="2514599"/>
                  </a:lnTo>
                  <a:close/>
                </a:path>
                <a:path w="4204970" h="2540000">
                  <a:moveTo>
                    <a:pt x="2916743" y="1790699"/>
                  </a:moveTo>
                  <a:lnTo>
                    <a:pt x="2876249" y="1790699"/>
                  </a:lnTo>
                  <a:lnTo>
                    <a:pt x="2924449" y="1752599"/>
                  </a:lnTo>
                  <a:lnTo>
                    <a:pt x="2505225" y="1511299"/>
                  </a:lnTo>
                  <a:lnTo>
                    <a:pt x="2659912" y="1422399"/>
                  </a:lnTo>
                  <a:lnTo>
                    <a:pt x="3079135" y="1663699"/>
                  </a:lnTo>
                  <a:lnTo>
                    <a:pt x="3134855" y="1663699"/>
                  </a:lnTo>
                  <a:lnTo>
                    <a:pt x="2916743" y="1790699"/>
                  </a:lnTo>
                  <a:close/>
                </a:path>
                <a:path w="4204970" h="2540000">
                  <a:moveTo>
                    <a:pt x="2276558" y="1650999"/>
                  </a:moveTo>
                  <a:lnTo>
                    <a:pt x="2100574" y="1549399"/>
                  </a:lnTo>
                  <a:lnTo>
                    <a:pt x="2275437" y="1447799"/>
                  </a:lnTo>
                  <a:lnTo>
                    <a:pt x="2451421" y="1549399"/>
                  </a:lnTo>
                  <a:lnTo>
                    <a:pt x="2276558" y="1650999"/>
                  </a:lnTo>
                  <a:close/>
                </a:path>
                <a:path w="4204970" h="2540000">
                  <a:moveTo>
                    <a:pt x="2491774" y="1765299"/>
                  </a:moveTo>
                  <a:lnTo>
                    <a:pt x="2315790" y="1663699"/>
                  </a:lnTo>
                  <a:lnTo>
                    <a:pt x="2490653" y="1562099"/>
                  </a:lnTo>
                  <a:lnTo>
                    <a:pt x="2666638" y="1663699"/>
                  </a:lnTo>
                  <a:lnTo>
                    <a:pt x="2491774" y="1765299"/>
                  </a:lnTo>
                  <a:close/>
                </a:path>
                <a:path w="4204970" h="2540000">
                  <a:moveTo>
                    <a:pt x="2720442" y="1904999"/>
                  </a:moveTo>
                  <a:lnTo>
                    <a:pt x="2710354" y="1892299"/>
                  </a:lnTo>
                  <a:lnTo>
                    <a:pt x="2705870" y="1892299"/>
                  </a:lnTo>
                  <a:lnTo>
                    <a:pt x="2529886" y="1790699"/>
                  </a:lnTo>
                  <a:lnTo>
                    <a:pt x="2704749" y="1689099"/>
                  </a:lnTo>
                  <a:lnTo>
                    <a:pt x="2876249" y="1790699"/>
                  </a:lnTo>
                  <a:lnTo>
                    <a:pt x="2916743" y="1790699"/>
                  </a:lnTo>
                  <a:lnTo>
                    <a:pt x="2720442" y="1904999"/>
                  </a:lnTo>
                  <a:close/>
                </a:path>
                <a:path w="4204970" h="2540000">
                  <a:moveTo>
                    <a:pt x="1991844" y="2539999"/>
                  </a:moveTo>
                  <a:lnTo>
                    <a:pt x="1960441" y="2527299"/>
                  </a:lnTo>
                  <a:lnTo>
                    <a:pt x="2030709" y="2527299"/>
                  </a:lnTo>
                  <a:lnTo>
                    <a:pt x="1991844" y="2539999"/>
                  </a:lnTo>
                  <a:close/>
                </a:path>
              </a:pathLst>
            </a:custGeom>
            <a:solidFill>
              <a:srgbClr val="133C3C"/>
            </a:solidFill>
          </p:spPr>
          <p:txBody>
            <a:bodyPr wrap="square" lIns="0" tIns="0" rIns="0" bIns="0" rtlCol="0"/>
            <a:lstStyle/>
            <a:p>
              <a:endParaRPr/>
            </a:p>
          </p:txBody>
        </p:sp>
      </p:grpSp>
      <p:pic>
        <p:nvPicPr>
          <p:cNvPr id="16" name="object 16"/>
          <p:cNvPicPr/>
          <p:nvPr/>
        </p:nvPicPr>
        <p:blipFill>
          <a:blip r:embed="rId2" cstate="print"/>
          <a:stretch>
            <a:fillRect/>
          </a:stretch>
        </p:blipFill>
        <p:spPr>
          <a:xfrm>
            <a:off x="6513030" y="0"/>
            <a:ext cx="3868138" cy="2616200"/>
          </a:xfrm>
          <a:prstGeom prst="rect">
            <a:avLst/>
          </a:prstGeom>
        </p:spPr>
      </p:pic>
      <p:pic>
        <p:nvPicPr>
          <p:cNvPr id="17" name="object 17"/>
          <p:cNvPicPr/>
          <p:nvPr/>
        </p:nvPicPr>
        <p:blipFill>
          <a:blip r:embed="rId3" cstate="print"/>
          <a:stretch>
            <a:fillRect/>
          </a:stretch>
        </p:blipFill>
        <p:spPr>
          <a:xfrm>
            <a:off x="10819217" y="646700"/>
            <a:ext cx="2075848" cy="1269999"/>
          </a:xfrm>
          <a:prstGeom prst="rect">
            <a:avLst/>
          </a:prstGeom>
        </p:spPr>
      </p:pic>
      <p:grpSp>
        <p:nvGrpSpPr>
          <p:cNvPr id="18" name="object 18"/>
          <p:cNvGrpSpPr/>
          <p:nvPr/>
        </p:nvGrpSpPr>
        <p:grpSpPr>
          <a:xfrm>
            <a:off x="14325528" y="0"/>
            <a:ext cx="3482975" cy="2931795"/>
            <a:chOff x="14325528" y="0"/>
            <a:chExt cx="3482975" cy="2931795"/>
          </a:xfrm>
        </p:grpSpPr>
        <p:sp>
          <p:nvSpPr>
            <p:cNvPr id="19" name="object 19"/>
            <p:cNvSpPr/>
            <p:nvPr/>
          </p:nvSpPr>
          <p:spPr>
            <a:xfrm>
              <a:off x="14335364" y="0"/>
              <a:ext cx="3023235" cy="2667635"/>
            </a:xfrm>
            <a:custGeom>
              <a:avLst/>
              <a:gdLst/>
              <a:ahLst/>
              <a:cxnLst/>
              <a:rect l="l" t="t" r="r" b="b"/>
              <a:pathLst>
                <a:path w="3023234" h="2667635">
                  <a:moveTo>
                    <a:pt x="56017" y="2667492"/>
                  </a:moveTo>
                  <a:lnTo>
                    <a:pt x="26843" y="2658105"/>
                  </a:lnTo>
                  <a:lnTo>
                    <a:pt x="7197" y="2630427"/>
                  </a:lnTo>
                  <a:lnTo>
                    <a:pt x="0" y="2586690"/>
                  </a:lnTo>
                  <a:lnTo>
                    <a:pt x="0" y="670275"/>
                  </a:lnTo>
                  <a:lnTo>
                    <a:pt x="7197" y="618199"/>
                  </a:lnTo>
                  <a:lnTo>
                    <a:pt x="26843" y="567815"/>
                  </a:lnTo>
                  <a:lnTo>
                    <a:pt x="56017" y="524807"/>
                  </a:lnTo>
                  <a:lnTo>
                    <a:pt x="91800" y="494863"/>
                  </a:lnTo>
                  <a:lnTo>
                    <a:pt x="948867" y="0"/>
                  </a:lnTo>
                  <a:lnTo>
                    <a:pt x="3022855" y="0"/>
                  </a:lnTo>
                  <a:lnTo>
                    <a:pt x="3022855" y="841588"/>
                  </a:lnTo>
                  <a:lnTo>
                    <a:pt x="3015657" y="893664"/>
                  </a:lnTo>
                  <a:lnTo>
                    <a:pt x="2996012" y="944048"/>
                  </a:lnTo>
                  <a:lnTo>
                    <a:pt x="2966837" y="987056"/>
                  </a:lnTo>
                  <a:lnTo>
                    <a:pt x="2931055" y="1017000"/>
                  </a:lnTo>
                  <a:lnTo>
                    <a:pt x="91800" y="2656363"/>
                  </a:lnTo>
                  <a:lnTo>
                    <a:pt x="56017" y="2667492"/>
                  </a:lnTo>
                  <a:close/>
                </a:path>
              </a:pathLst>
            </a:custGeom>
            <a:solidFill>
              <a:srgbClr val="F0ABC1"/>
            </a:solidFill>
          </p:spPr>
          <p:txBody>
            <a:bodyPr wrap="square" lIns="0" tIns="0" rIns="0" bIns="0" rtlCol="0"/>
            <a:lstStyle/>
            <a:p>
              <a:endParaRPr/>
            </a:p>
          </p:txBody>
        </p:sp>
        <p:sp>
          <p:nvSpPr>
            <p:cNvPr id="20" name="object 20"/>
            <p:cNvSpPr/>
            <p:nvPr/>
          </p:nvSpPr>
          <p:spPr>
            <a:xfrm>
              <a:off x="14325528" y="0"/>
              <a:ext cx="3041015" cy="2677160"/>
            </a:xfrm>
            <a:custGeom>
              <a:avLst/>
              <a:gdLst/>
              <a:ahLst/>
              <a:cxnLst/>
              <a:rect l="l" t="t" r="r" b="b"/>
              <a:pathLst>
                <a:path w="3041015" h="2677160">
                  <a:moveTo>
                    <a:pt x="63932" y="2676855"/>
                  </a:moveTo>
                  <a:lnTo>
                    <a:pt x="20747" y="2656196"/>
                  </a:lnTo>
                  <a:lnTo>
                    <a:pt x="2407" y="2614264"/>
                  </a:lnTo>
                  <a:lnTo>
                    <a:pt x="0" y="670275"/>
                  </a:lnTo>
                  <a:lnTo>
                    <a:pt x="7607" y="616112"/>
                  </a:lnTo>
                  <a:lnTo>
                    <a:pt x="28277" y="563409"/>
                  </a:lnTo>
                  <a:lnTo>
                    <a:pt x="58784" y="518237"/>
                  </a:lnTo>
                  <a:lnTo>
                    <a:pt x="95898" y="486666"/>
                  </a:lnTo>
                  <a:lnTo>
                    <a:pt x="938769" y="0"/>
                  </a:lnTo>
                  <a:lnTo>
                    <a:pt x="1300418" y="0"/>
                  </a:lnTo>
                  <a:lnTo>
                    <a:pt x="18852" y="739948"/>
                  </a:lnTo>
                  <a:lnTo>
                    <a:pt x="18852" y="2586690"/>
                  </a:lnTo>
                  <a:lnTo>
                    <a:pt x="25921" y="2628186"/>
                  </a:lnTo>
                  <a:lnTo>
                    <a:pt x="57068" y="2657272"/>
                  </a:lnTo>
                  <a:lnTo>
                    <a:pt x="69465" y="2657695"/>
                  </a:lnTo>
                  <a:lnTo>
                    <a:pt x="116804" y="2657695"/>
                  </a:lnTo>
                  <a:lnTo>
                    <a:pt x="104914" y="2664560"/>
                  </a:lnTo>
                  <a:lnTo>
                    <a:pt x="94477" y="2669939"/>
                  </a:lnTo>
                  <a:lnTo>
                    <a:pt x="84116" y="2673781"/>
                  </a:lnTo>
                  <a:lnTo>
                    <a:pt x="73909" y="2676086"/>
                  </a:lnTo>
                  <a:lnTo>
                    <a:pt x="63932" y="2676855"/>
                  </a:lnTo>
                  <a:close/>
                </a:path>
                <a:path w="3041015" h="2677160">
                  <a:moveTo>
                    <a:pt x="116804" y="2657695"/>
                  </a:moveTo>
                  <a:lnTo>
                    <a:pt x="69465" y="2657695"/>
                  </a:lnTo>
                  <a:lnTo>
                    <a:pt x="82784" y="2654583"/>
                  </a:lnTo>
                  <a:lnTo>
                    <a:pt x="96718" y="2648166"/>
                  </a:lnTo>
                  <a:lnTo>
                    <a:pt x="2935973" y="1008803"/>
                  </a:lnTo>
                  <a:lnTo>
                    <a:pt x="2969604" y="979909"/>
                  </a:lnTo>
                  <a:lnTo>
                    <a:pt x="2997241" y="938720"/>
                  </a:lnTo>
                  <a:lnTo>
                    <a:pt x="3015965" y="890769"/>
                  </a:lnTo>
                  <a:lnTo>
                    <a:pt x="3022855" y="841588"/>
                  </a:lnTo>
                  <a:lnTo>
                    <a:pt x="3022855" y="0"/>
                  </a:lnTo>
                  <a:lnTo>
                    <a:pt x="3040887" y="0"/>
                  </a:lnTo>
                  <a:lnTo>
                    <a:pt x="3040887" y="841588"/>
                  </a:lnTo>
                  <a:lnTo>
                    <a:pt x="3033267" y="895636"/>
                  </a:lnTo>
                  <a:lnTo>
                    <a:pt x="3012507" y="948147"/>
                  </a:lnTo>
                  <a:lnTo>
                    <a:pt x="2981757" y="993281"/>
                  </a:lnTo>
                  <a:lnTo>
                    <a:pt x="2944169" y="1025197"/>
                  </a:lnTo>
                  <a:lnTo>
                    <a:pt x="116804" y="2657695"/>
                  </a:lnTo>
                  <a:close/>
                </a:path>
              </a:pathLst>
            </a:custGeom>
            <a:solidFill>
              <a:srgbClr val="133C3C"/>
            </a:solidFill>
          </p:spPr>
          <p:txBody>
            <a:bodyPr wrap="square" lIns="0" tIns="0" rIns="0" bIns="0" rtlCol="0"/>
            <a:lstStyle/>
            <a:p>
              <a:endParaRPr/>
            </a:p>
          </p:txBody>
        </p:sp>
        <p:pic>
          <p:nvPicPr>
            <p:cNvPr id="21" name="object 21"/>
            <p:cNvPicPr/>
            <p:nvPr/>
          </p:nvPicPr>
          <p:blipFill>
            <a:blip r:embed="rId4" cstate="print"/>
            <a:stretch>
              <a:fillRect/>
            </a:stretch>
          </p:blipFill>
          <p:spPr>
            <a:xfrm>
              <a:off x="14412411" y="525191"/>
              <a:ext cx="79505" cy="106660"/>
            </a:xfrm>
            <a:prstGeom prst="rect">
              <a:avLst/>
            </a:prstGeom>
          </p:spPr>
        </p:pic>
        <p:pic>
          <p:nvPicPr>
            <p:cNvPr id="22" name="object 22"/>
            <p:cNvPicPr/>
            <p:nvPr/>
          </p:nvPicPr>
          <p:blipFill>
            <a:blip r:embed="rId5" cstate="print"/>
            <a:stretch>
              <a:fillRect/>
            </a:stretch>
          </p:blipFill>
          <p:spPr>
            <a:xfrm>
              <a:off x="14546013" y="447322"/>
              <a:ext cx="79505" cy="106660"/>
            </a:xfrm>
            <a:prstGeom prst="rect">
              <a:avLst/>
            </a:prstGeom>
          </p:spPr>
        </p:pic>
        <p:pic>
          <p:nvPicPr>
            <p:cNvPr id="23" name="object 23"/>
            <p:cNvPicPr/>
            <p:nvPr/>
          </p:nvPicPr>
          <p:blipFill>
            <a:blip r:embed="rId6" cstate="print"/>
            <a:stretch>
              <a:fillRect/>
            </a:stretch>
          </p:blipFill>
          <p:spPr>
            <a:xfrm>
              <a:off x="14682894" y="368632"/>
              <a:ext cx="79505" cy="106660"/>
            </a:xfrm>
            <a:prstGeom prst="rect">
              <a:avLst/>
            </a:prstGeom>
          </p:spPr>
        </p:pic>
        <p:sp>
          <p:nvSpPr>
            <p:cNvPr id="24" name="object 24"/>
            <p:cNvSpPr/>
            <p:nvPr/>
          </p:nvSpPr>
          <p:spPr>
            <a:xfrm>
              <a:off x="14555849" y="0"/>
              <a:ext cx="3023235" cy="2792095"/>
            </a:xfrm>
            <a:custGeom>
              <a:avLst/>
              <a:gdLst/>
              <a:ahLst/>
              <a:cxnLst/>
              <a:rect l="l" t="t" r="r" b="b"/>
              <a:pathLst>
                <a:path w="3023234" h="2792095">
                  <a:moveTo>
                    <a:pt x="56017" y="2792084"/>
                  </a:moveTo>
                  <a:lnTo>
                    <a:pt x="26843" y="2782696"/>
                  </a:lnTo>
                  <a:lnTo>
                    <a:pt x="7197" y="2755019"/>
                  </a:lnTo>
                  <a:lnTo>
                    <a:pt x="0" y="2711281"/>
                  </a:lnTo>
                  <a:lnTo>
                    <a:pt x="0" y="794866"/>
                  </a:lnTo>
                  <a:lnTo>
                    <a:pt x="7197" y="742791"/>
                  </a:lnTo>
                  <a:lnTo>
                    <a:pt x="26843" y="692406"/>
                  </a:lnTo>
                  <a:lnTo>
                    <a:pt x="56017" y="649399"/>
                  </a:lnTo>
                  <a:lnTo>
                    <a:pt x="91800" y="619455"/>
                  </a:lnTo>
                  <a:lnTo>
                    <a:pt x="1164650" y="0"/>
                  </a:lnTo>
                  <a:lnTo>
                    <a:pt x="3022855" y="0"/>
                  </a:lnTo>
                  <a:lnTo>
                    <a:pt x="3022855" y="966180"/>
                  </a:lnTo>
                  <a:lnTo>
                    <a:pt x="3015657" y="1018255"/>
                  </a:lnTo>
                  <a:lnTo>
                    <a:pt x="2996012" y="1068640"/>
                  </a:lnTo>
                  <a:lnTo>
                    <a:pt x="2966837" y="1111648"/>
                  </a:lnTo>
                  <a:lnTo>
                    <a:pt x="2931055" y="1141592"/>
                  </a:lnTo>
                  <a:lnTo>
                    <a:pt x="91800" y="2780954"/>
                  </a:lnTo>
                  <a:lnTo>
                    <a:pt x="56017" y="2792084"/>
                  </a:lnTo>
                  <a:close/>
                </a:path>
              </a:pathLst>
            </a:custGeom>
            <a:solidFill>
              <a:srgbClr val="94DDDE"/>
            </a:solidFill>
          </p:spPr>
          <p:txBody>
            <a:bodyPr wrap="square" lIns="0" tIns="0" rIns="0" bIns="0" rtlCol="0"/>
            <a:lstStyle/>
            <a:p>
              <a:endParaRPr/>
            </a:p>
          </p:txBody>
        </p:sp>
        <p:sp>
          <p:nvSpPr>
            <p:cNvPr id="25" name="object 25"/>
            <p:cNvSpPr/>
            <p:nvPr/>
          </p:nvSpPr>
          <p:spPr>
            <a:xfrm>
              <a:off x="14546013" y="0"/>
              <a:ext cx="3041015" cy="2794000"/>
            </a:xfrm>
            <a:custGeom>
              <a:avLst/>
              <a:gdLst/>
              <a:ahLst/>
              <a:cxnLst/>
              <a:rect l="l" t="t" r="r" b="b"/>
              <a:pathLst>
                <a:path w="3041015" h="2794000">
                  <a:moveTo>
                    <a:pt x="94477" y="2794000"/>
                  </a:moveTo>
                  <a:lnTo>
                    <a:pt x="36064" y="2794000"/>
                  </a:lnTo>
                  <a:lnTo>
                    <a:pt x="20747" y="2768600"/>
                  </a:lnTo>
                  <a:lnTo>
                    <a:pt x="9425" y="2755900"/>
                  </a:lnTo>
                  <a:lnTo>
                    <a:pt x="2407" y="2730500"/>
                  </a:lnTo>
                  <a:lnTo>
                    <a:pt x="0" y="2705100"/>
                  </a:lnTo>
                  <a:lnTo>
                    <a:pt x="0" y="787400"/>
                  </a:lnTo>
                  <a:lnTo>
                    <a:pt x="7620" y="736600"/>
                  </a:lnTo>
                  <a:lnTo>
                    <a:pt x="28380" y="685800"/>
                  </a:lnTo>
                  <a:lnTo>
                    <a:pt x="59129" y="635000"/>
                  </a:lnTo>
                  <a:lnTo>
                    <a:pt x="96718" y="609600"/>
                  </a:lnTo>
                  <a:lnTo>
                    <a:pt x="1155372" y="0"/>
                  </a:lnTo>
                  <a:lnTo>
                    <a:pt x="1517259" y="0"/>
                  </a:lnTo>
                  <a:lnTo>
                    <a:pt x="1495034" y="12700"/>
                  </a:lnTo>
                  <a:lnTo>
                    <a:pt x="1485199" y="12700"/>
                  </a:lnTo>
                  <a:lnTo>
                    <a:pt x="1362252" y="88900"/>
                  </a:lnTo>
                  <a:lnTo>
                    <a:pt x="1354875" y="88900"/>
                  </a:lnTo>
                  <a:lnTo>
                    <a:pt x="1231903" y="152425"/>
                  </a:lnTo>
                  <a:lnTo>
                    <a:pt x="1217645" y="166840"/>
                  </a:lnTo>
                  <a:lnTo>
                    <a:pt x="1097506" y="241300"/>
                  </a:lnTo>
                  <a:lnTo>
                    <a:pt x="1088490" y="241300"/>
                  </a:lnTo>
                  <a:lnTo>
                    <a:pt x="965543" y="317500"/>
                  </a:lnTo>
                  <a:lnTo>
                    <a:pt x="956527" y="317500"/>
                  </a:lnTo>
                  <a:lnTo>
                    <a:pt x="833580" y="393700"/>
                  </a:lnTo>
                  <a:lnTo>
                    <a:pt x="823744" y="393700"/>
                  </a:lnTo>
                  <a:lnTo>
                    <a:pt x="700797" y="469900"/>
                  </a:lnTo>
                  <a:lnTo>
                    <a:pt x="690961" y="469900"/>
                  </a:lnTo>
                  <a:lnTo>
                    <a:pt x="568014" y="546100"/>
                  </a:lnTo>
                  <a:lnTo>
                    <a:pt x="558998" y="546100"/>
                  </a:lnTo>
                  <a:lnTo>
                    <a:pt x="436051" y="622300"/>
                  </a:lnTo>
                  <a:lnTo>
                    <a:pt x="427035" y="622300"/>
                  </a:lnTo>
                  <a:lnTo>
                    <a:pt x="304088" y="698500"/>
                  </a:lnTo>
                  <a:lnTo>
                    <a:pt x="294252" y="698500"/>
                  </a:lnTo>
                  <a:lnTo>
                    <a:pt x="171305" y="774700"/>
                  </a:lnTo>
                  <a:lnTo>
                    <a:pt x="161470" y="774700"/>
                  </a:lnTo>
                  <a:lnTo>
                    <a:pt x="38523" y="850900"/>
                  </a:lnTo>
                  <a:lnTo>
                    <a:pt x="29507" y="850900"/>
                  </a:lnTo>
                  <a:lnTo>
                    <a:pt x="18851" y="863600"/>
                  </a:lnTo>
                  <a:lnTo>
                    <a:pt x="18851" y="914400"/>
                  </a:lnTo>
                  <a:lnTo>
                    <a:pt x="31556" y="914400"/>
                  </a:lnTo>
                  <a:lnTo>
                    <a:pt x="18851" y="927100"/>
                  </a:lnTo>
                  <a:lnTo>
                    <a:pt x="18851" y="977900"/>
                  </a:lnTo>
                  <a:lnTo>
                    <a:pt x="19671" y="977900"/>
                  </a:lnTo>
                  <a:lnTo>
                    <a:pt x="19671" y="1027901"/>
                  </a:lnTo>
                  <a:lnTo>
                    <a:pt x="18851" y="1028700"/>
                  </a:lnTo>
                  <a:lnTo>
                    <a:pt x="18851" y="1092200"/>
                  </a:lnTo>
                  <a:lnTo>
                    <a:pt x="18851" y="1193800"/>
                  </a:lnTo>
                  <a:lnTo>
                    <a:pt x="32298" y="1193800"/>
                  </a:lnTo>
                  <a:lnTo>
                    <a:pt x="19671" y="1206500"/>
                  </a:lnTo>
                  <a:lnTo>
                    <a:pt x="19671" y="1256792"/>
                  </a:lnTo>
                  <a:lnTo>
                    <a:pt x="18851" y="1257300"/>
                  </a:lnTo>
                  <a:lnTo>
                    <a:pt x="18851" y="1308100"/>
                  </a:lnTo>
                  <a:lnTo>
                    <a:pt x="30873" y="1308100"/>
                  </a:lnTo>
                  <a:lnTo>
                    <a:pt x="18032" y="1320800"/>
                  </a:lnTo>
                  <a:lnTo>
                    <a:pt x="18032" y="1371600"/>
                  </a:lnTo>
                  <a:lnTo>
                    <a:pt x="20491" y="1371600"/>
                  </a:lnTo>
                  <a:lnTo>
                    <a:pt x="20491" y="1420853"/>
                  </a:lnTo>
                  <a:lnTo>
                    <a:pt x="18851" y="1422400"/>
                  </a:lnTo>
                  <a:lnTo>
                    <a:pt x="18851" y="1473200"/>
                  </a:lnTo>
                  <a:lnTo>
                    <a:pt x="32483" y="1473200"/>
                  </a:lnTo>
                  <a:lnTo>
                    <a:pt x="19671" y="1485900"/>
                  </a:lnTo>
                  <a:lnTo>
                    <a:pt x="19671" y="1534319"/>
                  </a:lnTo>
                  <a:lnTo>
                    <a:pt x="17212" y="1536700"/>
                  </a:lnTo>
                  <a:lnTo>
                    <a:pt x="17212" y="1587500"/>
                  </a:lnTo>
                  <a:lnTo>
                    <a:pt x="20490" y="1587500"/>
                  </a:lnTo>
                  <a:lnTo>
                    <a:pt x="20490" y="1649384"/>
                  </a:lnTo>
                  <a:lnTo>
                    <a:pt x="18851" y="1651000"/>
                  </a:lnTo>
                  <a:lnTo>
                    <a:pt x="18851" y="1701800"/>
                  </a:lnTo>
                  <a:lnTo>
                    <a:pt x="19671" y="1701800"/>
                  </a:lnTo>
                  <a:lnTo>
                    <a:pt x="19671" y="1752600"/>
                  </a:lnTo>
                  <a:lnTo>
                    <a:pt x="32298" y="1752600"/>
                  </a:lnTo>
                  <a:lnTo>
                    <a:pt x="19671" y="1765300"/>
                  </a:lnTo>
                  <a:lnTo>
                    <a:pt x="19671" y="1815292"/>
                  </a:lnTo>
                  <a:lnTo>
                    <a:pt x="18851" y="1816100"/>
                  </a:lnTo>
                  <a:lnTo>
                    <a:pt x="18851" y="1866900"/>
                  </a:lnTo>
                  <a:lnTo>
                    <a:pt x="19671" y="1866900"/>
                  </a:lnTo>
                  <a:lnTo>
                    <a:pt x="19671" y="1930400"/>
                  </a:lnTo>
                  <a:lnTo>
                    <a:pt x="19671" y="1980380"/>
                  </a:lnTo>
                  <a:lnTo>
                    <a:pt x="18851" y="1981200"/>
                  </a:lnTo>
                  <a:lnTo>
                    <a:pt x="18851" y="2032000"/>
                  </a:lnTo>
                  <a:lnTo>
                    <a:pt x="33212" y="2032000"/>
                  </a:lnTo>
                  <a:lnTo>
                    <a:pt x="20491" y="2044700"/>
                  </a:lnTo>
                  <a:lnTo>
                    <a:pt x="20491" y="2093872"/>
                  </a:lnTo>
                  <a:lnTo>
                    <a:pt x="18851" y="2095500"/>
                  </a:lnTo>
                  <a:lnTo>
                    <a:pt x="18851" y="2146300"/>
                  </a:lnTo>
                  <a:lnTo>
                    <a:pt x="31559" y="2146300"/>
                  </a:lnTo>
                  <a:lnTo>
                    <a:pt x="18851" y="2159000"/>
                  </a:lnTo>
                  <a:lnTo>
                    <a:pt x="18851" y="2208167"/>
                  </a:lnTo>
                  <a:lnTo>
                    <a:pt x="17212" y="2209800"/>
                  </a:lnTo>
                  <a:lnTo>
                    <a:pt x="17212" y="2260600"/>
                  </a:lnTo>
                  <a:lnTo>
                    <a:pt x="19671" y="2260600"/>
                  </a:lnTo>
                  <a:lnTo>
                    <a:pt x="19671" y="2311400"/>
                  </a:lnTo>
                  <a:lnTo>
                    <a:pt x="31575" y="2311400"/>
                  </a:lnTo>
                  <a:lnTo>
                    <a:pt x="18851" y="2324100"/>
                  </a:lnTo>
                  <a:lnTo>
                    <a:pt x="18851" y="2374900"/>
                  </a:lnTo>
                  <a:lnTo>
                    <a:pt x="19671" y="2374900"/>
                  </a:lnTo>
                  <a:lnTo>
                    <a:pt x="19671" y="2425700"/>
                  </a:lnTo>
                  <a:lnTo>
                    <a:pt x="32379" y="2425700"/>
                  </a:lnTo>
                  <a:lnTo>
                    <a:pt x="19671" y="2438400"/>
                  </a:lnTo>
                  <a:lnTo>
                    <a:pt x="19671" y="2488382"/>
                  </a:lnTo>
                  <a:lnTo>
                    <a:pt x="18851" y="2489200"/>
                  </a:lnTo>
                  <a:lnTo>
                    <a:pt x="18851" y="2540000"/>
                  </a:lnTo>
                  <a:lnTo>
                    <a:pt x="19671" y="2540000"/>
                  </a:lnTo>
                  <a:lnTo>
                    <a:pt x="19671" y="2590800"/>
                  </a:lnTo>
                  <a:lnTo>
                    <a:pt x="33208" y="2590800"/>
                  </a:lnTo>
                  <a:lnTo>
                    <a:pt x="20491" y="2603500"/>
                  </a:lnTo>
                  <a:lnTo>
                    <a:pt x="20491" y="2652666"/>
                  </a:lnTo>
                  <a:lnTo>
                    <a:pt x="18851" y="2654300"/>
                  </a:lnTo>
                  <a:lnTo>
                    <a:pt x="18851" y="2705100"/>
                  </a:lnTo>
                  <a:lnTo>
                    <a:pt x="33194" y="2705100"/>
                  </a:lnTo>
                  <a:lnTo>
                    <a:pt x="20491" y="2717800"/>
                  </a:lnTo>
                  <a:lnTo>
                    <a:pt x="21579" y="2717800"/>
                  </a:lnTo>
                  <a:lnTo>
                    <a:pt x="23667" y="2730500"/>
                  </a:lnTo>
                  <a:lnTo>
                    <a:pt x="26830" y="2743200"/>
                  </a:lnTo>
                  <a:lnTo>
                    <a:pt x="31146" y="2755900"/>
                  </a:lnTo>
                  <a:lnTo>
                    <a:pt x="31966" y="2755900"/>
                  </a:lnTo>
                  <a:lnTo>
                    <a:pt x="36064" y="2768600"/>
                  </a:lnTo>
                  <a:lnTo>
                    <a:pt x="51637" y="2768600"/>
                  </a:lnTo>
                  <a:lnTo>
                    <a:pt x="58194" y="2781300"/>
                  </a:lnTo>
                  <a:lnTo>
                    <a:pt x="104914" y="2781300"/>
                  </a:lnTo>
                  <a:lnTo>
                    <a:pt x="94477" y="2794000"/>
                  </a:lnTo>
                  <a:close/>
                </a:path>
                <a:path w="3041015" h="2794000">
                  <a:moveTo>
                    <a:pt x="100323" y="1456215"/>
                  </a:moveTo>
                  <a:lnTo>
                    <a:pt x="1559562" y="0"/>
                  </a:lnTo>
                  <a:lnTo>
                    <a:pt x="1563661" y="0"/>
                  </a:lnTo>
                  <a:lnTo>
                    <a:pt x="318842" y="1244600"/>
                  </a:lnTo>
                  <a:lnTo>
                    <a:pt x="100323" y="1456215"/>
                  </a:lnTo>
                  <a:close/>
                </a:path>
                <a:path w="3041015" h="2794000">
                  <a:moveTo>
                    <a:pt x="20490" y="1587500"/>
                  </a:moveTo>
                  <a:lnTo>
                    <a:pt x="17212" y="1587500"/>
                  </a:lnTo>
                  <a:lnTo>
                    <a:pt x="1615299" y="0"/>
                  </a:lnTo>
                  <a:lnTo>
                    <a:pt x="1620216" y="0"/>
                  </a:lnTo>
                  <a:lnTo>
                    <a:pt x="375397" y="1244600"/>
                  </a:lnTo>
                  <a:lnTo>
                    <a:pt x="20490" y="1587500"/>
                  </a:lnTo>
                  <a:close/>
                </a:path>
                <a:path w="3041015" h="2794000">
                  <a:moveTo>
                    <a:pt x="135522" y="1535993"/>
                  </a:moveTo>
                  <a:lnTo>
                    <a:pt x="1671854" y="0"/>
                  </a:lnTo>
                  <a:lnTo>
                    <a:pt x="1675952" y="0"/>
                  </a:lnTo>
                  <a:lnTo>
                    <a:pt x="431133" y="1244600"/>
                  </a:lnTo>
                  <a:lnTo>
                    <a:pt x="135522" y="1535993"/>
                  </a:lnTo>
                  <a:close/>
                </a:path>
                <a:path w="3041015" h="2794000">
                  <a:moveTo>
                    <a:pt x="19671" y="1701800"/>
                  </a:moveTo>
                  <a:lnTo>
                    <a:pt x="18851" y="1701800"/>
                  </a:lnTo>
                  <a:lnTo>
                    <a:pt x="1727590" y="0"/>
                  </a:lnTo>
                  <a:lnTo>
                    <a:pt x="1731688" y="0"/>
                  </a:lnTo>
                  <a:lnTo>
                    <a:pt x="486869" y="1244600"/>
                  </a:lnTo>
                  <a:lnTo>
                    <a:pt x="19671" y="1701800"/>
                  </a:lnTo>
                  <a:close/>
                </a:path>
                <a:path w="3041015" h="2794000">
                  <a:moveTo>
                    <a:pt x="32298" y="1752600"/>
                  </a:moveTo>
                  <a:lnTo>
                    <a:pt x="19671" y="1752600"/>
                  </a:lnTo>
                  <a:lnTo>
                    <a:pt x="1064870" y="711200"/>
                  </a:lnTo>
                  <a:lnTo>
                    <a:pt x="1628972" y="152400"/>
                  </a:lnTo>
                  <a:lnTo>
                    <a:pt x="1783326" y="0"/>
                  </a:lnTo>
                  <a:lnTo>
                    <a:pt x="1787424" y="0"/>
                  </a:lnTo>
                  <a:lnTo>
                    <a:pt x="1073394" y="711200"/>
                  </a:lnTo>
                  <a:lnTo>
                    <a:pt x="32298" y="1752600"/>
                  </a:lnTo>
                  <a:close/>
                </a:path>
                <a:path w="3041015" h="2794000">
                  <a:moveTo>
                    <a:pt x="80035" y="1755845"/>
                  </a:moveTo>
                  <a:lnTo>
                    <a:pt x="1839062" y="0"/>
                  </a:lnTo>
                  <a:lnTo>
                    <a:pt x="1843980" y="0"/>
                  </a:lnTo>
                  <a:lnTo>
                    <a:pt x="599161" y="1244600"/>
                  </a:lnTo>
                  <a:lnTo>
                    <a:pt x="80035" y="1755845"/>
                  </a:lnTo>
                  <a:close/>
                </a:path>
                <a:path w="3041015" h="2794000">
                  <a:moveTo>
                    <a:pt x="19671" y="1866900"/>
                  </a:moveTo>
                  <a:lnTo>
                    <a:pt x="18851" y="1866900"/>
                  </a:lnTo>
                  <a:lnTo>
                    <a:pt x="1179952" y="711200"/>
                  </a:lnTo>
                  <a:lnTo>
                    <a:pt x="1895617" y="0"/>
                  </a:lnTo>
                  <a:lnTo>
                    <a:pt x="1898896" y="0"/>
                  </a:lnTo>
                  <a:lnTo>
                    <a:pt x="486869" y="1409700"/>
                  </a:lnTo>
                  <a:lnTo>
                    <a:pt x="19671" y="1866900"/>
                  </a:lnTo>
                  <a:close/>
                </a:path>
                <a:path w="3041015" h="2794000">
                  <a:moveTo>
                    <a:pt x="1070828" y="879494"/>
                  </a:moveTo>
                  <a:lnTo>
                    <a:pt x="1950534" y="0"/>
                  </a:lnTo>
                  <a:lnTo>
                    <a:pt x="1955451" y="0"/>
                  </a:lnTo>
                  <a:lnTo>
                    <a:pt x="1070828" y="879494"/>
                  </a:lnTo>
                  <a:close/>
                </a:path>
                <a:path w="3041015" h="2794000">
                  <a:moveTo>
                    <a:pt x="480404" y="1521908"/>
                  </a:moveTo>
                  <a:lnTo>
                    <a:pt x="2007089" y="0"/>
                  </a:lnTo>
                  <a:lnTo>
                    <a:pt x="2011188" y="0"/>
                  </a:lnTo>
                  <a:lnTo>
                    <a:pt x="480404" y="1521908"/>
                  </a:lnTo>
                  <a:close/>
                </a:path>
                <a:path w="3041015" h="2794000">
                  <a:moveTo>
                    <a:pt x="33212" y="2032000"/>
                  </a:moveTo>
                  <a:lnTo>
                    <a:pt x="18851" y="2032000"/>
                  </a:lnTo>
                  <a:lnTo>
                    <a:pt x="2062825" y="0"/>
                  </a:lnTo>
                  <a:lnTo>
                    <a:pt x="2068562" y="0"/>
                  </a:lnTo>
                  <a:lnTo>
                    <a:pt x="33212" y="2032000"/>
                  </a:lnTo>
                  <a:close/>
                </a:path>
                <a:path w="3041015" h="2794000">
                  <a:moveTo>
                    <a:pt x="312306" y="1804156"/>
                  </a:moveTo>
                  <a:lnTo>
                    <a:pt x="2119381" y="0"/>
                  </a:lnTo>
                  <a:lnTo>
                    <a:pt x="2122659" y="0"/>
                  </a:lnTo>
                  <a:lnTo>
                    <a:pt x="1969911" y="152425"/>
                  </a:lnTo>
                  <a:lnTo>
                    <a:pt x="1410637" y="711200"/>
                  </a:lnTo>
                  <a:lnTo>
                    <a:pt x="312306" y="1804156"/>
                  </a:lnTo>
                  <a:close/>
                </a:path>
                <a:path w="3041015" h="2794000">
                  <a:moveTo>
                    <a:pt x="31559" y="2146300"/>
                  </a:moveTo>
                  <a:lnTo>
                    <a:pt x="18851" y="2146300"/>
                  </a:lnTo>
                  <a:lnTo>
                    <a:pt x="2175117" y="0"/>
                  </a:lnTo>
                  <a:lnTo>
                    <a:pt x="2179215" y="0"/>
                  </a:lnTo>
                  <a:lnTo>
                    <a:pt x="31559" y="2146300"/>
                  </a:lnTo>
                  <a:close/>
                </a:path>
                <a:path w="3041015" h="2794000">
                  <a:moveTo>
                    <a:pt x="105382" y="2121978"/>
                  </a:moveTo>
                  <a:lnTo>
                    <a:pt x="206550" y="2019300"/>
                  </a:lnTo>
                  <a:lnTo>
                    <a:pt x="2231672" y="0"/>
                  </a:lnTo>
                  <a:lnTo>
                    <a:pt x="2235771" y="0"/>
                  </a:lnTo>
                  <a:lnTo>
                    <a:pt x="105382" y="2121978"/>
                  </a:lnTo>
                  <a:close/>
                </a:path>
                <a:path w="3041015" h="2794000">
                  <a:moveTo>
                    <a:pt x="19671" y="2260600"/>
                  </a:moveTo>
                  <a:lnTo>
                    <a:pt x="17212" y="2260600"/>
                  </a:lnTo>
                  <a:lnTo>
                    <a:pt x="2287408" y="0"/>
                  </a:lnTo>
                  <a:lnTo>
                    <a:pt x="2291506" y="0"/>
                  </a:lnTo>
                  <a:lnTo>
                    <a:pt x="19671" y="2260600"/>
                  </a:lnTo>
                  <a:close/>
                </a:path>
                <a:path w="3041015" h="2794000">
                  <a:moveTo>
                    <a:pt x="31575" y="2311400"/>
                  </a:moveTo>
                  <a:lnTo>
                    <a:pt x="19671" y="2311400"/>
                  </a:lnTo>
                  <a:lnTo>
                    <a:pt x="2343144" y="0"/>
                  </a:lnTo>
                  <a:lnTo>
                    <a:pt x="2347243" y="0"/>
                  </a:lnTo>
                  <a:lnTo>
                    <a:pt x="31575" y="2311400"/>
                  </a:lnTo>
                  <a:close/>
                </a:path>
                <a:path w="3041015" h="2794000">
                  <a:moveTo>
                    <a:pt x="19671" y="2374900"/>
                  </a:moveTo>
                  <a:lnTo>
                    <a:pt x="18851" y="2374900"/>
                  </a:lnTo>
                  <a:lnTo>
                    <a:pt x="2398880" y="0"/>
                  </a:lnTo>
                  <a:lnTo>
                    <a:pt x="2403798" y="0"/>
                  </a:lnTo>
                  <a:lnTo>
                    <a:pt x="19671" y="2374900"/>
                  </a:lnTo>
                  <a:close/>
                </a:path>
                <a:path w="3041015" h="2794000">
                  <a:moveTo>
                    <a:pt x="32379" y="2425700"/>
                  </a:moveTo>
                  <a:lnTo>
                    <a:pt x="19671" y="2425700"/>
                  </a:lnTo>
                  <a:lnTo>
                    <a:pt x="1940102" y="508000"/>
                  </a:lnTo>
                  <a:lnTo>
                    <a:pt x="2454616" y="0"/>
                  </a:lnTo>
                  <a:lnTo>
                    <a:pt x="2459534" y="0"/>
                  </a:lnTo>
                  <a:lnTo>
                    <a:pt x="32379" y="2425700"/>
                  </a:lnTo>
                  <a:close/>
                </a:path>
                <a:path w="3041015" h="2794000">
                  <a:moveTo>
                    <a:pt x="145398" y="2363018"/>
                  </a:moveTo>
                  <a:lnTo>
                    <a:pt x="2499921" y="0"/>
                  </a:lnTo>
                  <a:lnTo>
                    <a:pt x="2515270" y="0"/>
                  </a:lnTo>
                  <a:lnTo>
                    <a:pt x="145398" y="2363018"/>
                  </a:lnTo>
                  <a:close/>
                </a:path>
                <a:path w="3041015" h="2794000">
                  <a:moveTo>
                    <a:pt x="19671" y="2540000"/>
                  </a:moveTo>
                  <a:lnTo>
                    <a:pt x="18851" y="2540000"/>
                  </a:lnTo>
                  <a:lnTo>
                    <a:pt x="2555657" y="0"/>
                  </a:lnTo>
                  <a:lnTo>
                    <a:pt x="2571006" y="0"/>
                  </a:lnTo>
                  <a:lnTo>
                    <a:pt x="19671" y="2540000"/>
                  </a:lnTo>
                  <a:close/>
                </a:path>
                <a:path w="3041015" h="2794000">
                  <a:moveTo>
                    <a:pt x="33208" y="2590800"/>
                  </a:moveTo>
                  <a:lnTo>
                    <a:pt x="19671" y="2590800"/>
                  </a:lnTo>
                  <a:lnTo>
                    <a:pt x="2611393" y="0"/>
                  </a:lnTo>
                  <a:lnTo>
                    <a:pt x="2627561" y="0"/>
                  </a:lnTo>
                  <a:lnTo>
                    <a:pt x="33208" y="2590800"/>
                  </a:lnTo>
                  <a:close/>
                </a:path>
                <a:path w="3041015" h="2794000">
                  <a:moveTo>
                    <a:pt x="288911" y="2385186"/>
                  </a:moveTo>
                  <a:lnTo>
                    <a:pt x="2667948" y="0"/>
                  </a:lnTo>
                  <a:lnTo>
                    <a:pt x="2682478" y="0"/>
                  </a:lnTo>
                  <a:lnTo>
                    <a:pt x="288911" y="2385186"/>
                  </a:lnTo>
                  <a:close/>
                </a:path>
                <a:path w="3041015" h="2794000">
                  <a:moveTo>
                    <a:pt x="33194" y="2705100"/>
                  </a:moveTo>
                  <a:lnTo>
                    <a:pt x="18851" y="2705100"/>
                  </a:lnTo>
                  <a:lnTo>
                    <a:pt x="2723684" y="0"/>
                  </a:lnTo>
                  <a:lnTo>
                    <a:pt x="2739033" y="0"/>
                  </a:lnTo>
                  <a:lnTo>
                    <a:pt x="33194" y="2705100"/>
                  </a:lnTo>
                  <a:close/>
                </a:path>
                <a:path w="3041015" h="2794000">
                  <a:moveTo>
                    <a:pt x="31966" y="2755900"/>
                  </a:moveTo>
                  <a:lnTo>
                    <a:pt x="31146" y="2755900"/>
                  </a:lnTo>
                  <a:lnTo>
                    <a:pt x="2779420" y="0"/>
                  </a:lnTo>
                  <a:lnTo>
                    <a:pt x="2794769" y="0"/>
                  </a:lnTo>
                  <a:lnTo>
                    <a:pt x="31966" y="2755900"/>
                  </a:lnTo>
                  <a:close/>
                </a:path>
                <a:path w="3041015" h="2794000">
                  <a:moveTo>
                    <a:pt x="531374" y="2310796"/>
                  </a:moveTo>
                  <a:lnTo>
                    <a:pt x="820465" y="2019300"/>
                  </a:lnTo>
                  <a:lnTo>
                    <a:pt x="1268812" y="1574800"/>
                  </a:lnTo>
                  <a:lnTo>
                    <a:pt x="1492575" y="1346200"/>
                  </a:lnTo>
                  <a:lnTo>
                    <a:pt x="2132222" y="711200"/>
                  </a:lnTo>
                  <a:lnTo>
                    <a:pt x="2846407" y="0"/>
                  </a:lnTo>
                  <a:lnTo>
                    <a:pt x="2850505" y="0"/>
                  </a:lnTo>
                  <a:lnTo>
                    <a:pt x="531374" y="2310796"/>
                  </a:lnTo>
                  <a:close/>
                </a:path>
                <a:path w="3041015" h="2794000">
                  <a:moveTo>
                    <a:pt x="104914" y="2781300"/>
                  </a:moveTo>
                  <a:lnTo>
                    <a:pt x="75753" y="2781300"/>
                  </a:lnTo>
                  <a:lnTo>
                    <a:pt x="82886" y="2768600"/>
                  </a:lnTo>
                  <a:lnTo>
                    <a:pt x="97537" y="2768600"/>
                  </a:lnTo>
                  <a:lnTo>
                    <a:pt x="176223" y="2717800"/>
                  </a:lnTo>
                  <a:lnTo>
                    <a:pt x="2902143" y="0"/>
                  </a:lnTo>
                  <a:lnTo>
                    <a:pt x="2906241" y="0"/>
                  </a:lnTo>
                  <a:lnTo>
                    <a:pt x="182780" y="2717800"/>
                  </a:lnTo>
                  <a:lnTo>
                    <a:pt x="214963" y="2717800"/>
                  </a:lnTo>
                  <a:lnTo>
                    <a:pt x="104914" y="2781300"/>
                  </a:lnTo>
                  <a:close/>
                </a:path>
                <a:path w="3041015" h="2794000">
                  <a:moveTo>
                    <a:pt x="214963" y="2717800"/>
                  </a:moveTo>
                  <a:lnTo>
                    <a:pt x="182780" y="2717800"/>
                  </a:lnTo>
                  <a:lnTo>
                    <a:pt x="305727" y="2641600"/>
                  </a:lnTo>
                  <a:lnTo>
                    <a:pt x="595063" y="2362200"/>
                  </a:lnTo>
                  <a:lnTo>
                    <a:pt x="2947447" y="0"/>
                  </a:lnTo>
                  <a:lnTo>
                    <a:pt x="2962797" y="0"/>
                  </a:lnTo>
                  <a:lnTo>
                    <a:pt x="318022" y="2641600"/>
                  </a:lnTo>
                  <a:lnTo>
                    <a:pt x="347021" y="2641600"/>
                  </a:lnTo>
                  <a:lnTo>
                    <a:pt x="214963" y="2717800"/>
                  </a:lnTo>
                  <a:close/>
                </a:path>
                <a:path w="3041015" h="2794000">
                  <a:moveTo>
                    <a:pt x="347021" y="2641600"/>
                  </a:moveTo>
                  <a:lnTo>
                    <a:pt x="318022" y="2641600"/>
                  </a:lnTo>
                  <a:lnTo>
                    <a:pt x="440969" y="2565400"/>
                  </a:lnTo>
                  <a:lnTo>
                    <a:pt x="3003183" y="0"/>
                  </a:lnTo>
                  <a:lnTo>
                    <a:pt x="3019353" y="0"/>
                  </a:lnTo>
                  <a:lnTo>
                    <a:pt x="450805" y="2565400"/>
                  </a:lnTo>
                  <a:lnTo>
                    <a:pt x="479080" y="2565400"/>
                  </a:lnTo>
                  <a:lnTo>
                    <a:pt x="347021" y="2641600"/>
                  </a:lnTo>
                  <a:close/>
                </a:path>
                <a:path w="3041015" h="2794000">
                  <a:moveTo>
                    <a:pt x="2958859" y="103986"/>
                  </a:moveTo>
                  <a:lnTo>
                    <a:pt x="3023675" y="38100"/>
                  </a:lnTo>
                  <a:lnTo>
                    <a:pt x="3023675" y="0"/>
                  </a:lnTo>
                  <a:lnTo>
                    <a:pt x="3040887" y="0"/>
                  </a:lnTo>
                  <a:lnTo>
                    <a:pt x="3040887" y="38100"/>
                  </a:lnTo>
                  <a:lnTo>
                    <a:pt x="3024494" y="38100"/>
                  </a:lnTo>
                  <a:lnTo>
                    <a:pt x="2958859" y="103986"/>
                  </a:lnTo>
                  <a:close/>
                </a:path>
                <a:path w="3041015" h="2794000">
                  <a:moveTo>
                    <a:pt x="32483" y="1473200"/>
                  </a:moveTo>
                  <a:lnTo>
                    <a:pt x="18851" y="1473200"/>
                  </a:lnTo>
                  <a:lnTo>
                    <a:pt x="782293" y="711200"/>
                  </a:lnTo>
                  <a:lnTo>
                    <a:pt x="1344653" y="152400"/>
                  </a:lnTo>
                  <a:lnTo>
                    <a:pt x="1485199" y="12700"/>
                  </a:lnTo>
                  <a:lnTo>
                    <a:pt x="1495034" y="12700"/>
                  </a:lnTo>
                  <a:lnTo>
                    <a:pt x="796518" y="711200"/>
                  </a:lnTo>
                  <a:lnTo>
                    <a:pt x="32483" y="1473200"/>
                  </a:lnTo>
                  <a:close/>
                </a:path>
                <a:path w="3041015" h="2794000">
                  <a:moveTo>
                    <a:pt x="611138" y="2489200"/>
                  </a:moveTo>
                  <a:lnTo>
                    <a:pt x="582768" y="2489200"/>
                  </a:lnTo>
                  <a:lnTo>
                    <a:pt x="705715" y="2413000"/>
                  </a:lnTo>
                  <a:lnTo>
                    <a:pt x="2443365" y="673100"/>
                  </a:lnTo>
                  <a:lnTo>
                    <a:pt x="2611393" y="508000"/>
                  </a:lnTo>
                  <a:lnTo>
                    <a:pt x="3024494" y="88900"/>
                  </a:lnTo>
                  <a:lnTo>
                    <a:pt x="3024494" y="38100"/>
                  </a:lnTo>
                  <a:lnTo>
                    <a:pt x="3040887" y="38100"/>
                  </a:lnTo>
                  <a:lnTo>
                    <a:pt x="3040887" y="101600"/>
                  </a:lnTo>
                  <a:lnTo>
                    <a:pt x="3023675" y="101600"/>
                  </a:lnTo>
                  <a:lnTo>
                    <a:pt x="714731" y="2413000"/>
                  </a:lnTo>
                  <a:lnTo>
                    <a:pt x="743196" y="2413000"/>
                  </a:lnTo>
                  <a:lnTo>
                    <a:pt x="611138" y="2489200"/>
                  </a:lnTo>
                  <a:close/>
                </a:path>
                <a:path w="3041015" h="2794000">
                  <a:moveTo>
                    <a:pt x="48003" y="1394905"/>
                  </a:moveTo>
                  <a:lnTo>
                    <a:pt x="1354875" y="88900"/>
                  </a:lnTo>
                  <a:lnTo>
                    <a:pt x="1362252" y="88900"/>
                  </a:lnTo>
                  <a:lnTo>
                    <a:pt x="207370" y="1244600"/>
                  </a:lnTo>
                  <a:lnTo>
                    <a:pt x="48003" y="1394905"/>
                  </a:lnTo>
                  <a:close/>
                </a:path>
                <a:path w="3041015" h="2794000">
                  <a:moveTo>
                    <a:pt x="875255" y="2336800"/>
                  </a:moveTo>
                  <a:lnTo>
                    <a:pt x="847514" y="2336800"/>
                  </a:lnTo>
                  <a:lnTo>
                    <a:pt x="970461" y="2260600"/>
                  </a:lnTo>
                  <a:lnTo>
                    <a:pt x="2517612" y="711200"/>
                  </a:lnTo>
                  <a:lnTo>
                    <a:pt x="3023675" y="203200"/>
                  </a:lnTo>
                  <a:lnTo>
                    <a:pt x="3023675" y="101600"/>
                  </a:lnTo>
                  <a:lnTo>
                    <a:pt x="3040887" y="101600"/>
                  </a:lnTo>
                  <a:lnTo>
                    <a:pt x="3040887" y="215900"/>
                  </a:lnTo>
                  <a:lnTo>
                    <a:pt x="3023675" y="215900"/>
                  </a:lnTo>
                  <a:lnTo>
                    <a:pt x="979477" y="2260600"/>
                  </a:lnTo>
                  <a:lnTo>
                    <a:pt x="1007313" y="2260600"/>
                  </a:lnTo>
                  <a:lnTo>
                    <a:pt x="875255" y="2336800"/>
                  </a:lnTo>
                  <a:close/>
                </a:path>
                <a:path w="3041015" h="2794000">
                  <a:moveTo>
                    <a:pt x="2195243" y="870534"/>
                  </a:moveTo>
                  <a:lnTo>
                    <a:pt x="2958859" y="103986"/>
                  </a:lnTo>
                  <a:lnTo>
                    <a:pt x="2611393" y="457200"/>
                  </a:lnTo>
                  <a:lnTo>
                    <a:pt x="2195243" y="870534"/>
                  </a:lnTo>
                  <a:close/>
                </a:path>
                <a:path w="3041015" h="2794000">
                  <a:moveTo>
                    <a:pt x="743196" y="2413000"/>
                  </a:moveTo>
                  <a:lnTo>
                    <a:pt x="714731" y="2413000"/>
                  </a:lnTo>
                  <a:lnTo>
                    <a:pt x="837678" y="2336800"/>
                  </a:lnTo>
                  <a:lnTo>
                    <a:pt x="2461854" y="711200"/>
                  </a:lnTo>
                  <a:lnTo>
                    <a:pt x="3023649" y="152425"/>
                  </a:lnTo>
                  <a:lnTo>
                    <a:pt x="847514" y="2336800"/>
                  </a:lnTo>
                  <a:lnTo>
                    <a:pt x="875255" y="2336800"/>
                  </a:lnTo>
                  <a:lnTo>
                    <a:pt x="743196" y="2413000"/>
                  </a:lnTo>
                  <a:close/>
                </a:path>
                <a:path w="3041015" h="2794000">
                  <a:moveTo>
                    <a:pt x="1076465" y="309575"/>
                  </a:moveTo>
                  <a:lnTo>
                    <a:pt x="1217645" y="166840"/>
                  </a:lnTo>
                  <a:lnTo>
                    <a:pt x="1220453" y="165100"/>
                  </a:lnTo>
                  <a:lnTo>
                    <a:pt x="1076465" y="309575"/>
                  </a:lnTo>
                  <a:close/>
                </a:path>
                <a:path w="3041015" h="2794000">
                  <a:moveTo>
                    <a:pt x="1007313" y="2260600"/>
                  </a:moveTo>
                  <a:lnTo>
                    <a:pt x="979477" y="2260600"/>
                  </a:lnTo>
                  <a:lnTo>
                    <a:pt x="1102424" y="2184400"/>
                  </a:lnTo>
                  <a:lnTo>
                    <a:pt x="2611393" y="673100"/>
                  </a:lnTo>
                  <a:lnTo>
                    <a:pt x="3023675" y="266700"/>
                  </a:lnTo>
                  <a:lnTo>
                    <a:pt x="3023675" y="215900"/>
                  </a:lnTo>
                  <a:lnTo>
                    <a:pt x="3040887" y="215900"/>
                  </a:lnTo>
                  <a:lnTo>
                    <a:pt x="3040887" y="266700"/>
                  </a:lnTo>
                  <a:lnTo>
                    <a:pt x="3024494" y="266700"/>
                  </a:lnTo>
                  <a:lnTo>
                    <a:pt x="1113079" y="2184400"/>
                  </a:lnTo>
                  <a:lnTo>
                    <a:pt x="1139371" y="2184400"/>
                  </a:lnTo>
                  <a:lnTo>
                    <a:pt x="1007313" y="2260600"/>
                  </a:lnTo>
                  <a:close/>
                </a:path>
                <a:path w="3041015" h="2794000">
                  <a:moveTo>
                    <a:pt x="30873" y="1308100"/>
                  </a:moveTo>
                  <a:lnTo>
                    <a:pt x="18851" y="1308100"/>
                  </a:lnTo>
                  <a:lnTo>
                    <a:pt x="1088490" y="241300"/>
                  </a:lnTo>
                  <a:lnTo>
                    <a:pt x="1097506" y="241300"/>
                  </a:lnTo>
                  <a:lnTo>
                    <a:pt x="95078" y="1244600"/>
                  </a:lnTo>
                  <a:lnTo>
                    <a:pt x="30873" y="1308100"/>
                  </a:lnTo>
                  <a:close/>
                </a:path>
                <a:path w="3041015" h="2794000">
                  <a:moveTo>
                    <a:pt x="1139371" y="2184400"/>
                  </a:moveTo>
                  <a:lnTo>
                    <a:pt x="1113079" y="2184400"/>
                  </a:lnTo>
                  <a:lnTo>
                    <a:pt x="1236026" y="2108200"/>
                  </a:lnTo>
                  <a:lnTo>
                    <a:pt x="2629932" y="711200"/>
                  </a:lnTo>
                  <a:lnTo>
                    <a:pt x="3024494" y="317500"/>
                  </a:lnTo>
                  <a:lnTo>
                    <a:pt x="3024494" y="266700"/>
                  </a:lnTo>
                  <a:lnTo>
                    <a:pt x="3040887" y="266700"/>
                  </a:lnTo>
                  <a:lnTo>
                    <a:pt x="3040887" y="330200"/>
                  </a:lnTo>
                  <a:lnTo>
                    <a:pt x="3022855" y="330200"/>
                  </a:lnTo>
                  <a:lnTo>
                    <a:pt x="1244222" y="2108200"/>
                  </a:lnTo>
                  <a:lnTo>
                    <a:pt x="1271430" y="2108200"/>
                  </a:lnTo>
                  <a:lnTo>
                    <a:pt x="1139371" y="2184400"/>
                  </a:lnTo>
                  <a:close/>
                </a:path>
                <a:path w="3041015" h="2794000">
                  <a:moveTo>
                    <a:pt x="20491" y="1371600"/>
                  </a:moveTo>
                  <a:lnTo>
                    <a:pt x="18032" y="1371600"/>
                  </a:lnTo>
                  <a:lnTo>
                    <a:pt x="1076465" y="309575"/>
                  </a:lnTo>
                  <a:lnTo>
                    <a:pt x="151634" y="1244600"/>
                  </a:lnTo>
                  <a:lnTo>
                    <a:pt x="20491" y="1371600"/>
                  </a:lnTo>
                  <a:close/>
                </a:path>
                <a:path w="3041015" h="2794000">
                  <a:moveTo>
                    <a:pt x="20996" y="1255970"/>
                  </a:moveTo>
                  <a:lnTo>
                    <a:pt x="956527" y="317500"/>
                  </a:lnTo>
                  <a:lnTo>
                    <a:pt x="965543" y="317500"/>
                  </a:lnTo>
                  <a:lnTo>
                    <a:pt x="39342" y="1244600"/>
                  </a:lnTo>
                  <a:lnTo>
                    <a:pt x="20996" y="1255970"/>
                  </a:lnTo>
                  <a:close/>
                </a:path>
                <a:path w="3041015" h="2794000">
                  <a:moveTo>
                    <a:pt x="1271430" y="2108200"/>
                  </a:moveTo>
                  <a:lnTo>
                    <a:pt x="1244222" y="2108200"/>
                  </a:lnTo>
                  <a:lnTo>
                    <a:pt x="1367169" y="2032000"/>
                  </a:lnTo>
                  <a:lnTo>
                    <a:pt x="2723684" y="673100"/>
                  </a:lnTo>
                  <a:lnTo>
                    <a:pt x="3022855" y="381000"/>
                  </a:lnTo>
                  <a:lnTo>
                    <a:pt x="3022855" y="330200"/>
                  </a:lnTo>
                  <a:lnTo>
                    <a:pt x="3040887" y="330200"/>
                  </a:lnTo>
                  <a:lnTo>
                    <a:pt x="3040887" y="381000"/>
                  </a:lnTo>
                  <a:lnTo>
                    <a:pt x="3025314" y="381000"/>
                  </a:lnTo>
                  <a:lnTo>
                    <a:pt x="1377005" y="2032000"/>
                  </a:lnTo>
                  <a:lnTo>
                    <a:pt x="1403488" y="2032000"/>
                  </a:lnTo>
                  <a:lnTo>
                    <a:pt x="1271430" y="2108200"/>
                  </a:lnTo>
                  <a:close/>
                </a:path>
                <a:path w="3041015" h="2794000">
                  <a:moveTo>
                    <a:pt x="1535546" y="1955800"/>
                  </a:moveTo>
                  <a:lnTo>
                    <a:pt x="1508968" y="1955800"/>
                  </a:lnTo>
                  <a:lnTo>
                    <a:pt x="1631915" y="1879600"/>
                  </a:lnTo>
                  <a:lnTo>
                    <a:pt x="1940102" y="1574800"/>
                  </a:lnTo>
                  <a:lnTo>
                    <a:pt x="2797337" y="711200"/>
                  </a:lnTo>
                  <a:lnTo>
                    <a:pt x="3023675" y="482600"/>
                  </a:lnTo>
                  <a:lnTo>
                    <a:pt x="3023675" y="433408"/>
                  </a:lnTo>
                  <a:lnTo>
                    <a:pt x="3025314" y="431800"/>
                  </a:lnTo>
                  <a:lnTo>
                    <a:pt x="3025314" y="381000"/>
                  </a:lnTo>
                  <a:lnTo>
                    <a:pt x="3040887" y="381000"/>
                  </a:lnTo>
                  <a:lnTo>
                    <a:pt x="3040887" y="495300"/>
                  </a:lnTo>
                  <a:lnTo>
                    <a:pt x="3024494" y="495300"/>
                  </a:lnTo>
                  <a:lnTo>
                    <a:pt x="1642571" y="1879600"/>
                  </a:lnTo>
                  <a:lnTo>
                    <a:pt x="1667605" y="1879600"/>
                  </a:lnTo>
                  <a:lnTo>
                    <a:pt x="1535546" y="1955800"/>
                  </a:lnTo>
                  <a:close/>
                </a:path>
                <a:path w="3041015" h="2794000">
                  <a:moveTo>
                    <a:pt x="32298" y="1193800"/>
                  </a:moveTo>
                  <a:lnTo>
                    <a:pt x="18851" y="1193800"/>
                  </a:lnTo>
                  <a:lnTo>
                    <a:pt x="823744" y="393700"/>
                  </a:lnTo>
                  <a:lnTo>
                    <a:pt x="833580" y="393700"/>
                  </a:lnTo>
                  <a:lnTo>
                    <a:pt x="486869" y="736600"/>
                  </a:lnTo>
                  <a:lnTo>
                    <a:pt x="32298" y="1193800"/>
                  </a:lnTo>
                  <a:close/>
                </a:path>
                <a:path w="3041015" h="2794000">
                  <a:moveTo>
                    <a:pt x="2958853" y="497019"/>
                  </a:moveTo>
                  <a:lnTo>
                    <a:pt x="3023675" y="431800"/>
                  </a:lnTo>
                  <a:lnTo>
                    <a:pt x="3023675" y="433408"/>
                  </a:lnTo>
                  <a:lnTo>
                    <a:pt x="2958853" y="497019"/>
                  </a:lnTo>
                  <a:close/>
                </a:path>
                <a:path w="3041015" h="2794000">
                  <a:moveTo>
                    <a:pt x="18851" y="1143000"/>
                  </a:moveTo>
                  <a:lnTo>
                    <a:pt x="690961" y="469900"/>
                  </a:lnTo>
                  <a:lnTo>
                    <a:pt x="700797" y="469900"/>
                  </a:lnTo>
                  <a:lnTo>
                    <a:pt x="599161" y="571500"/>
                  </a:lnTo>
                  <a:lnTo>
                    <a:pt x="18851" y="1143000"/>
                  </a:lnTo>
                  <a:close/>
                </a:path>
                <a:path w="3041015" h="2794000">
                  <a:moveTo>
                    <a:pt x="1799663" y="1803400"/>
                  </a:moveTo>
                  <a:lnTo>
                    <a:pt x="1772894" y="1803400"/>
                  </a:lnTo>
                  <a:lnTo>
                    <a:pt x="1895841" y="1727200"/>
                  </a:lnTo>
                  <a:lnTo>
                    <a:pt x="2909438" y="711200"/>
                  </a:lnTo>
                  <a:lnTo>
                    <a:pt x="3022855" y="596900"/>
                  </a:lnTo>
                  <a:lnTo>
                    <a:pt x="3022855" y="547667"/>
                  </a:lnTo>
                  <a:lnTo>
                    <a:pt x="3024494" y="546100"/>
                  </a:lnTo>
                  <a:lnTo>
                    <a:pt x="3024494" y="495300"/>
                  </a:lnTo>
                  <a:lnTo>
                    <a:pt x="3040887" y="495300"/>
                  </a:lnTo>
                  <a:lnTo>
                    <a:pt x="3040887" y="609600"/>
                  </a:lnTo>
                  <a:lnTo>
                    <a:pt x="3023675" y="609600"/>
                  </a:lnTo>
                  <a:lnTo>
                    <a:pt x="1906497" y="1727200"/>
                  </a:lnTo>
                  <a:lnTo>
                    <a:pt x="1931722" y="1727200"/>
                  </a:lnTo>
                  <a:lnTo>
                    <a:pt x="1799663" y="1803400"/>
                  </a:lnTo>
                  <a:close/>
                </a:path>
                <a:path w="3041015" h="2794000">
                  <a:moveTo>
                    <a:pt x="1403488" y="2032000"/>
                  </a:moveTo>
                  <a:lnTo>
                    <a:pt x="1377005" y="2032000"/>
                  </a:lnTo>
                  <a:lnTo>
                    <a:pt x="1499952" y="1955800"/>
                  </a:lnTo>
                  <a:lnTo>
                    <a:pt x="2779420" y="673100"/>
                  </a:lnTo>
                  <a:lnTo>
                    <a:pt x="2958853" y="497019"/>
                  </a:lnTo>
                  <a:lnTo>
                    <a:pt x="1508968" y="1955800"/>
                  </a:lnTo>
                  <a:lnTo>
                    <a:pt x="1535546" y="1955800"/>
                  </a:lnTo>
                  <a:lnTo>
                    <a:pt x="1403488" y="2032000"/>
                  </a:lnTo>
                  <a:close/>
                </a:path>
                <a:path w="3041015" h="2794000">
                  <a:moveTo>
                    <a:pt x="18851" y="1092200"/>
                  </a:moveTo>
                  <a:lnTo>
                    <a:pt x="558998" y="546100"/>
                  </a:lnTo>
                  <a:lnTo>
                    <a:pt x="568014" y="546100"/>
                  </a:lnTo>
                  <a:lnTo>
                    <a:pt x="486869" y="622300"/>
                  </a:lnTo>
                  <a:lnTo>
                    <a:pt x="18851" y="1092200"/>
                  </a:lnTo>
                  <a:close/>
                </a:path>
                <a:path w="3041015" h="2794000">
                  <a:moveTo>
                    <a:pt x="2991133" y="578008"/>
                  </a:moveTo>
                  <a:lnTo>
                    <a:pt x="3022855" y="546100"/>
                  </a:lnTo>
                  <a:lnTo>
                    <a:pt x="3022855" y="547667"/>
                  </a:lnTo>
                  <a:lnTo>
                    <a:pt x="2991133" y="578008"/>
                  </a:lnTo>
                  <a:close/>
                </a:path>
                <a:path w="3041015" h="2794000">
                  <a:moveTo>
                    <a:pt x="1667605" y="1879600"/>
                  </a:moveTo>
                  <a:lnTo>
                    <a:pt x="1642571" y="1879600"/>
                  </a:lnTo>
                  <a:lnTo>
                    <a:pt x="1765518" y="1803400"/>
                  </a:lnTo>
                  <a:lnTo>
                    <a:pt x="2891712" y="673100"/>
                  </a:lnTo>
                  <a:lnTo>
                    <a:pt x="2991133" y="578008"/>
                  </a:lnTo>
                  <a:lnTo>
                    <a:pt x="1772894" y="1803400"/>
                  </a:lnTo>
                  <a:lnTo>
                    <a:pt x="1799663" y="1803400"/>
                  </a:lnTo>
                  <a:lnTo>
                    <a:pt x="1667605" y="1879600"/>
                  </a:lnTo>
                  <a:close/>
                </a:path>
                <a:path w="3041015" h="2794000">
                  <a:moveTo>
                    <a:pt x="2195838" y="1574800"/>
                  </a:moveTo>
                  <a:lnTo>
                    <a:pt x="2171242" y="1574800"/>
                  </a:lnTo>
                  <a:lnTo>
                    <a:pt x="2294189" y="1498600"/>
                  </a:lnTo>
                  <a:lnTo>
                    <a:pt x="2611393" y="1181100"/>
                  </a:lnTo>
                  <a:lnTo>
                    <a:pt x="3023675" y="762000"/>
                  </a:lnTo>
                  <a:lnTo>
                    <a:pt x="3023675" y="609600"/>
                  </a:lnTo>
                  <a:lnTo>
                    <a:pt x="3040887" y="609600"/>
                  </a:lnTo>
                  <a:lnTo>
                    <a:pt x="3040887" y="774700"/>
                  </a:lnTo>
                  <a:lnTo>
                    <a:pt x="3023675" y="774700"/>
                  </a:lnTo>
                  <a:lnTo>
                    <a:pt x="2304025" y="1498600"/>
                  </a:lnTo>
                  <a:lnTo>
                    <a:pt x="2327897" y="1498600"/>
                  </a:lnTo>
                  <a:lnTo>
                    <a:pt x="2195838" y="1574800"/>
                  </a:lnTo>
                  <a:close/>
                </a:path>
                <a:path w="3041015" h="2794000">
                  <a:moveTo>
                    <a:pt x="53619" y="994832"/>
                  </a:moveTo>
                  <a:lnTo>
                    <a:pt x="427035" y="622300"/>
                  </a:lnTo>
                  <a:lnTo>
                    <a:pt x="436051" y="622300"/>
                  </a:lnTo>
                  <a:lnTo>
                    <a:pt x="53619" y="994832"/>
                  </a:lnTo>
                  <a:close/>
                </a:path>
                <a:path w="3041015" h="2794000">
                  <a:moveTo>
                    <a:pt x="1931722" y="1727200"/>
                  </a:moveTo>
                  <a:lnTo>
                    <a:pt x="1906497" y="1727200"/>
                  </a:lnTo>
                  <a:lnTo>
                    <a:pt x="2029444" y="1651000"/>
                  </a:lnTo>
                  <a:lnTo>
                    <a:pt x="3003183" y="673100"/>
                  </a:lnTo>
                  <a:lnTo>
                    <a:pt x="3023675" y="660400"/>
                  </a:lnTo>
                  <a:lnTo>
                    <a:pt x="2038460" y="1651000"/>
                  </a:lnTo>
                  <a:lnTo>
                    <a:pt x="2063780" y="1651000"/>
                  </a:lnTo>
                  <a:lnTo>
                    <a:pt x="1931722" y="1727200"/>
                  </a:lnTo>
                  <a:close/>
                </a:path>
                <a:path w="3041015" h="2794000">
                  <a:moveTo>
                    <a:pt x="19671" y="977900"/>
                  </a:moveTo>
                  <a:lnTo>
                    <a:pt x="18851" y="977900"/>
                  </a:lnTo>
                  <a:lnTo>
                    <a:pt x="294252" y="698500"/>
                  </a:lnTo>
                  <a:lnTo>
                    <a:pt x="304088" y="698500"/>
                  </a:lnTo>
                  <a:lnTo>
                    <a:pt x="19671" y="977900"/>
                  </a:lnTo>
                  <a:close/>
                </a:path>
                <a:path w="3041015" h="2794000">
                  <a:moveTo>
                    <a:pt x="2555382" y="1185627"/>
                  </a:moveTo>
                  <a:lnTo>
                    <a:pt x="3023675" y="711200"/>
                  </a:lnTo>
                  <a:lnTo>
                    <a:pt x="2611393" y="1130300"/>
                  </a:lnTo>
                  <a:lnTo>
                    <a:pt x="2555382" y="1185627"/>
                  </a:lnTo>
                  <a:close/>
                </a:path>
                <a:path w="3041015" h="2794000">
                  <a:moveTo>
                    <a:pt x="31556" y="914400"/>
                  </a:moveTo>
                  <a:lnTo>
                    <a:pt x="18851" y="914400"/>
                  </a:lnTo>
                  <a:lnTo>
                    <a:pt x="161470" y="774700"/>
                  </a:lnTo>
                  <a:lnTo>
                    <a:pt x="171305" y="774700"/>
                  </a:lnTo>
                  <a:lnTo>
                    <a:pt x="31556" y="914400"/>
                  </a:lnTo>
                  <a:close/>
                </a:path>
                <a:path w="3041015" h="2794000">
                  <a:moveTo>
                    <a:pt x="2649868" y="1254257"/>
                  </a:moveTo>
                  <a:lnTo>
                    <a:pt x="3023675" y="876300"/>
                  </a:lnTo>
                  <a:lnTo>
                    <a:pt x="3023675" y="774700"/>
                  </a:lnTo>
                  <a:lnTo>
                    <a:pt x="3040887" y="774700"/>
                  </a:lnTo>
                  <a:lnTo>
                    <a:pt x="3040887" y="889000"/>
                  </a:lnTo>
                  <a:lnTo>
                    <a:pt x="3023675" y="889000"/>
                  </a:lnTo>
                  <a:lnTo>
                    <a:pt x="2649868" y="1254257"/>
                  </a:lnTo>
                  <a:close/>
                </a:path>
                <a:path w="3041015" h="2794000">
                  <a:moveTo>
                    <a:pt x="2327897" y="1498600"/>
                  </a:moveTo>
                  <a:lnTo>
                    <a:pt x="2304025" y="1498600"/>
                  </a:lnTo>
                  <a:lnTo>
                    <a:pt x="2426972" y="1422400"/>
                  </a:lnTo>
                  <a:lnTo>
                    <a:pt x="2499921" y="1346200"/>
                  </a:lnTo>
                  <a:lnTo>
                    <a:pt x="3023675" y="825500"/>
                  </a:lnTo>
                  <a:lnTo>
                    <a:pt x="2435988" y="1422400"/>
                  </a:lnTo>
                  <a:lnTo>
                    <a:pt x="2459955" y="1422400"/>
                  </a:lnTo>
                  <a:lnTo>
                    <a:pt x="2327897" y="1498600"/>
                  </a:lnTo>
                  <a:close/>
                </a:path>
                <a:path w="3041015" h="2794000">
                  <a:moveTo>
                    <a:pt x="18851" y="863600"/>
                  </a:moveTo>
                  <a:lnTo>
                    <a:pt x="29507" y="850900"/>
                  </a:lnTo>
                  <a:lnTo>
                    <a:pt x="38523" y="850900"/>
                  </a:lnTo>
                  <a:lnTo>
                    <a:pt x="18851" y="863600"/>
                  </a:lnTo>
                  <a:close/>
                </a:path>
                <a:path w="3041015" h="2794000">
                  <a:moveTo>
                    <a:pt x="479080" y="2565400"/>
                  </a:moveTo>
                  <a:lnTo>
                    <a:pt x="450805" y="2565400"/>
                  </a:lnTo>
                  <a:lnTo>
                    <a:pt x="573752" y="2489200"/>
                  </a:lnTo>
                  <a:lnTo>
                    <a:pt x="1268812" y="1790700"/>
                  </a:lnTo>
                  <a:lnTo>
                    <a:pt x="2195243" y="870534"/>
                  </a:lnTo>
                  <a:lnTo>
                    <a:pt x="582768" y="2489200"/>
                  </a:lnTo>
                  <a:lnTo>
                    <a:pt x="611138" y="2489200"/>
                  </a:lnTo>
                  <a:lnTo>
                    <a:pt x="479080" y="2565400"/>
                  </a:lnTo>
                  <a:close/>
                </a:path>
                <a:path w="3041015" h="2794000">
                  <a:moveTo>
                    <a:pt x="19671" y="1930399"/>
                  </a:moveTo>
                  <a:lnTo>
                    <a:pt x="39342" y="1905000"/>
                  </a:lnTo>
                  <a:lnTo>
                    <a:pt x="1070828" y="879494"/>
                  </a:lnTo>
                  <a:lnTo>
                    <a:pt x="19671" y="1930399"/>
                  </a:lnTo>
                  <a:close/>
                </a:path>
                <a:path w="3041015" h="2794000">
                  <a:moveTo>
                    <a:pt x="2875918" y="1139614"/>
                  </a:moveTo>
                  <a:lnTo>
                    <a:pt x="3019576" y="990600"/>
                  </a:lnTo>
                  <a:lnTo>
                    <a:pt x="3021254" y="990600"/>
                  </a:lnTo>
                  <a:lnTo>
                    <a:pt x="3022548" y="977900"/>
                  </a:lnTo>
                  <a:lnTo>
                    <a:pt x="3023380" y="965200"/>
                  </a:lnTo>
                  <a:lnTo>
                    <a:pt x="3023675" y="965200"/>
                  </a:lnTo>
                  <a:lnTo>
                    <a:pt x="3023675" y="889000"/>
                  </a:lnTo>
                  <a:lnTo>
                    <a:pt x="3040887" y="889000"/>
                  </a:lnTo>
                  <a:lnTo>
                    <a:pt x="3040887" y="965200"/>
                  </a:lnTo>
                  <a:lnTo>
                    <a:pt x="3035172" y="1003300"/>
                  </a:lnTo>
                  <a:lnTo>
                    <a:pt x="3017937" y="1003300"/>
                  </a:lnTo>
                  <a:lnTo>
                    <a:pt x="2875918" y="1139614"/>
                  </a:lnTo>
                  <a:close/>
                </a:path>
                <a:path w="3041015" h="2794000">
                  <a:moveTo>
                    <a:pt x="2700734" y="1257300"/>
                  </a:moveTo>
                  <a:lnTo>
                    <a:pt x="3023675" y="939800"/>
                  </a:lnTo>
                  <a:lnTo>
                    <a:pt x="2708537" y="1253269"/>
                  </a:lnTo>
                  <a:lnTo>
                    <a:pt x="2700734" y="1257300"/>
                  </a:lnTo>
                  <a:close/>
                </a:path>
                <a:path w="3041015" h="2794000">
                  <a:moveTo>
                    <a:pt x="19671" y="1028700"/>
                  </a:moveTo>
                  <a:lnTo>
                    <a:pt x="19671" y="1027901"/>
                  </a:lnTo>
                  <a:lnTo>
                    <a:pt x="53619" y="994832"/>
                  </a:lnTo>
                  <a:lnTo>
                    <a:pt x="19671" y="1028700"/>
                  </a:lnTo>
                  <a:close/>
                </a:path>
                <a:path w="3041015" h="2794000">
                  <a:moveTo>
                    <a:pt x="2459955" y="1422400"/>
                  </a:moveTo>
                  <a:lnTo>
                    <a:pt x="2435988" y="1422400"/>
                  </a:lnTo>
                  <a:lnTo>
                    <a:pt x="2558935" y="1346200"/>
                  </a:lnTo>
                  <a:lnTo>
                    <a:pt x="2574341" y="1330623"/>
                  </a:lnTo>
                  <a:lnTo>
                    <a:pt x="2691718" y="1270000"/>
                  </a:lnTo>
                  <a:lnTo>
                    <a:pt x="2708537" y="1253269"/>
                  </a:lnTo>
                  <a:lnTo>
                    <a:pt x="2823681" y="1193800"/>
                  </a:lnTo>
                  <a:lnTo>
                    <a:pt x="2838835" y="1178080"/>
                  </a:lnTo>
                  <a:lnTo>
                    <a:pt x="2935973" y="1130300"/>
                  </a:lnTo>
                  <a:lnTo>
                    <a:pt x="2963418" y="1104900"/>
                  </a:lnTo>
                  <a:lnTo>
                    <a:pt x="2987098" y="1079500"/>
                  </a:lnTo>
                  <a:lnTo>
                    <a:pt x="3005706" y="1041400"/>
                  </a:lnTo>
                  <a:lnTo>
                    <a:pt x="3017937" y="1003300"/>
                  </a:lnTo>
                  <a:lnTo>
                    <a:pt x="3035172" y="1003300"/>
                  </a:lnTo>
                  <a:lnTo>
                    <a:pt x="3033267" y="1016000"/>
                  </a:lnTo>
                  <a:lnTo>
                    <a:pt x="3012507" y="1066800"/>
                  </a:lnTo>
                  <a:lnTo>
                    <a:pt x="2981757" y="1117600"/>
                  </a:lnTo>
                  <a:lnTo>
                    <a:pt x="2944169" y="1143000"/>
                  </a:lnTo>
                  <a:lnTo>
                    <a:pt x="2459955" y="1422400"/>
                  </a:lnTo>
                  <a:close/>
                </a:path>
                <a:path w="3041015" h="2794000">
                  <a:moveTo>
                    <a:pt x="2832697" y="1181100"/>
                  </a:moveTo>
                  <a:lnTo>
                    <a:pt x="2875918" y="1139614"/>
                  </a:lnTo>
                  <a:lnTo>
                    <a:pt x="2838835" y="1178080"/>
                  </a:lnTo>
                  <a:lnTo>
                    <a:pt x="2832697" y="1181100"/>
                  </a:lnTo>
                  <a:close/>
                </a:path>
                <a:path w="3041015" h="2794000">
                  <a:moveTo>
                    <a:pt x="2063780" y="1651000"/>
                  </a:moveTo>
                  <a:lnTo>
                    <a:pt x="2038460" y="1651000"/>
                  </a:lnTo>
                  <a:lnTo>
                    <a:pt x="2161407" y="1574800"/>
                  </a:lnTo>
                  <a:lnTo>
                    <a:pt x="2555382" y="1185627"/>
                  </a:lnTo>
                  <a:lnTo>
                    <a:pt x="2171242" y="1574800"/>
                  </a:lnTo>
                  <a:lnTo>
                    <a:pt x="2195838" y="1574800"/>
                  </a:lnTo>
                  <a:lnTo>
                    <a:pt x="2063780" y="1651000"/>
                  </a:lnTo>
                  <a:close/>
                </a:path>
                <a:path w="3041015" h="2794000">
                  <a:moveTo>
                    <a:pt x="2568771" y="1333500"/>
                  </a:moveTo>
                  <a:lnTo>
                    <a:pt x="2649868" y="1254257"/>
                  </a:lnTo>
                  <a:lnTo>
                    <a:pt x="2574341" y="1330623"/>
                  </a:lnTo>
                  <a:lnTo>
                    <a:pt x="2568771" y="1333500"/>
                  </a:lnTo>
                  <a:close/>
                </a:path>
                <a:path w="3041015" h="2794000">
                  <a:moveTo>
                    <a:pt x="19671" y="1257300"/>
                  </a:moveTo>
                  <a:lnTo>
                    <a:pt x="19671" y="1256792"/>
                  </a:lnTo>
                  <a:lnTo>
                    <a:pt x="20996" y="1255970"/>
                  </a:lnTo>
                  <a:lnTo>
                    <a:pt x="19671" y="1257300"/>
                  </a:lnTo>
                  <a:close/>
                </a:path>
                <a:path w="3041015" h="2794000">
                  <a:moveTo>
                    <a:pt x="20491" y="1422400"/>
                  </a:moveTo>
                  <a:lnTo>
                    <a:pt x="20491" y="1420853"/>
                  </a:lnTo>
                  <a:lnTo>
                    <a:pt x="48003" y="1394905"/>
                  </a:lnTo>
                  <a:lnTo>
                    <a:pt x="20491" y="1422400"/>
                  </a:lnTo>
                  <a:close/>
                </a:path>
                <a:path w="3041015" h="2794000">
                  <a:moveTo>
                    <a:pt x="19671" y="1536700"/>
                  </a:moveTo>
                  <a:lnTo>
                    <a:pt x="19671" y="1534319"/>
                  </a:lnTo>
                  <a:lnTo>
                    <a:pt x="100323" y="1456215"/>
                  </a:lnTo>
                  <a:lnTo>
                    <a:pt x="19671" y="1536700"/>
                  </a:lnTo>
                  <a:close/>
                </a:path>
                <a:path w="3041015" h="2794000">
                  <a:moveTo>
                    <a:pt x="19671" y="1981200"/>
                  </a:moveTo>
                  <a:lnTo>
                    <a:pt x="19671" y="1980380"/>
                  </a:lnTo>
                  <a:lnTo>
                    <a:pt x="69670" y="1930399"/>
                  </a:lnTo>
                  <a:lnTo>
                    <a:pt x="480404" y="1521908"/>
                  </a:lnTo>
                  <a:lnTo>
                    <a:pt x="19671" y="1981200"/>
                  </a:lnTo>
                  <a:close/>
                </a:path>
                <a:path w="3041015" h="2794000">
                  <a:moveTo>
                    <a:pt x="20490" y="1651000"/>
                  </a:moveTo>
                  <a:lnTo>
                    <a:pt x="20490" y="1649384"/>
                  </a:lnTo>
                  <a:lnTo>
                    <a:pt x="135522" y="1535993"/>
                  </a:lnTo>
                  <a:lnTo>
                    <a:pt x="20490" y="1651000"/>
                  </a:lnTo>
                  <a:close/>
                </a:path>
                <a:path w="3041015" h="2794000">
                  <a:moveTo>
                    <a:pt x="19671" y="1816100"/>
                  </a:moveTo>
                  <a:lnTo>
                    <a:pt x="19671" y="1815292"/>
                  </a:lnTo>
                  <a:lnTo>
                    <a:pt x="80035" y="1755845"/>
                  </a:lnTo>
                  <a:lnTo>
                    <a:pt x="19671" y="1816100"/>
                  </a:lnTo>
                  <a:close/>
                </a:path>
                <a:path w="3041015" h="2794000">
                  <a:moveTo>
                    <a:pt x="20491" y="2095500"/>
                  </a:moveTo>
                  <a:lnTo>
                    <a:pt x="20491" y="2093872"/>
                  </a:lnTo>
                  <a:lnTo>
                    <a:pt x="312306" y="1804156"/>
                  </a:lnTo>
                  <a:lnTo>
                    <a:pt x="20491" y="2095500"/>
                  </a:lnTo>
                  <a:close/>
                </a:path>
                <a:path w="3041015" h="2794000">
                  <a:moveTo>
                    <a:pt x="19671" y="1930400"/>
                  </a:moveTo>
                  <a:close/>
                </a:path>
                <a:path w="3041015" h="2794000">
                  <a:moveTo>
                    <a:pt x="18851" y="2209800"/>
                  </a:moveTo>
                  <a:lnTo>
                    <a:pt x="18851" y="2208167"/>
                  </a:lnTo>
                  <a:lnTo>
                    <a:pt x="105382" y="2121978"/>
                  </a:lnTo>
                  <a:lnTo>
                    <a:pt x="18851" y="2209800"/>
                  </a:lnTo>
                  <a:close/>
                </a:path>
                <a:path w="3041015" h="2794000">
                  <a:moveTo>
                    <a:pt x="178393" y="2666713"/>
                  </a:moveTo>
                  <a:lnTo>
                    <a:pt x="263106" y="2578100"/>
                  </a:lnTo>
                  <a:lnTo>
                    <a:pt x="531374" y="2310796"/>
                  </a:lnTo>
                  <a:lnTo>
                    <a:pt x="178393" y="2666713"/>
                  </a:lnTo>
                  <a:close/>
                </a:path>
                <a:path w="3041015" h="2794000">
                  <a:moveTo>
                    <a:pt x="19671" y="2489200"/>
                  </a:moveTo>
                  <a:lnTo>
                    <a:pt x="19671" y="2488382"/>
                  </a:lnTo>
                  <a:lnTo>
                    <a:pt x="145398" y="2363018"/>
                  </a:lnTo>
                  <a:lnTo>
                    <a:pt x="19671" y="2489200"/>
                  </a:lnTo>
                  <a:close/>
                </a:path>
                <a:path w="3041015" h="2794000">
                  <a:moveTo>
                    <a:pt x="20491" y="2654300"/>
                  </a:moveTo>
                  <a:lnTo>
                    <a:pt x="20491" y="2652666"/>
                  </a:lnTo>
                  <a:lnTo>
                    <a:pt x="288911" y="2385186"/>
                  </a:lnTo>
                  <a:lnTo>
                    <a:pt x="20491" y="2654300"/>
                  </a:lnTo>
                  <a:close/>
                </a:path>
                <a:path w="3041015" h="2794000">
                  <a:moveTo>
                    <a:pt x="68850" y="2781300"/>
                  </a:moveTo>
                  <a:lnTo>
                    <a:pt x="64751" y="2781300"/>
                  </a:lnTo>
                  <a:lnTo>
                    <a:pt x="178393" y="2666713"/>
                  </a:lnTo>
                  <a:lnTo>
                    <a:pt x="68850" y="2781300"/>
                  </a:lnTo>
                  <a:close/>
                </a:path>
              </a:pathLst>
            </a:custGeom>
            <a:solidFill>
              <a:srgbClr val="133C3C"/>
            </a:solidFill>
          </p:spPr>
          <p:txBody>
            <a:bodyPr wrap="square" lIns="0" tIns="0" rIns="0" bIns="0" rtlCol="0"/>
            <a:lstStyle/>
            <a:p>
              <a:endParaRPr/>
            </a:p>
          </p:txBody>
        </p:sp>
        <p:pic>
          <p:nvPicPr>
            <p:cNvPr id="26" name="object 26"/>
            <p:cNvPicPr/>
            <p:nvPr/>
          </p:nvPicPr>
          <p:blipFill>
            <a:blip r:embed="rId7" cstate="print"/>
            <a:stretch>
              <a:fillRect/>
            </a:stretch>
          </p:blipFill>
          <p:spPr>
            <a:xfrm>
              <a:off x="14633715" y="649783"/>
              <a:ext cx="79505" cy="106660"/>
            </a:xfrm>
            <a:prstGeom prst="rect">
              <a:avLst/>
            </a:prstGeom>
          </p:spPr>
        </p:pic>
        <p:pic>
          <p:nvPicPr>
            <p:cNvPr id="27" name="object 27"/>
            <p:cNvPicPr/>
            <p:nvPr/>
          </p:nvPicPr>
          <p:blipFill>
            <a:blip r:embed="rId8" cstate="print"/>
            <a:stretch>
              <a:fillRect/>
            </a:stretch>
          </p:blipFill>
          <p:spPr>
            <a:xfrm>
              <a:off x="14767317" y="572733"/>
              <a:ext cx="79505" cy="106660"/>
            </a:xfrm>
            <a:prstGeom prst="rect">
              <a:avLst/>
            </a:prstGeom>
          </p:spPr>
        </p:pic>
        <p:pic>
          <p:nvPicPr>
            <p:cNvPr id="28" name="object 28"/>
            <p:cNvPicPr/>
            <p:nvPr/>
          </p:nvPicPr>
          <p:blipFill>
            <a:blip r:embed="rId9" cstate="print"/>
            <a:stretch>
              <a:fillRect/>
            </a:stretch>
          </p:blipFill>
          <p:spPr>
            <a:xfrm>
              <a:off x="14904198" y="493224"/>
              <a:ext cx="79505" cy="106660"/>
            </a:xfrm>
            <a:prstGeom prst="rect">
              <a:avLst/>
            </a:prstGeom>
          </p:spPr>
        </p:pic>
        <p:sp>
          <p:nvSpPr>
            <p:cNvPr id="29" name="object 29"/>
            <p:cNvSpPr/>
            <p:nvPr/>
          </p:nvSpPr>
          <p:spPr>
            <a:xfrm>
              <a:off x="14777153" y="0"/>
              <a:ext cx="3023235" cy="2922905"/>
            </a:xfrm>
            <a:custGeom>
              <a:avLst/>
              <a:gdLst/>
              <a:ahLst/>
              <a:cxnLst/>
              <a:rect l="l" t="t" r="r" b="b"/>
              <a:pathLst>
                <a:path w="3023234" h="2922905">
                  <a:moveTo>
                    <a:pt x="56017" y="2922413"/>
                  </a:moveTo>
                  <a:lnTo>
                    <a:pt x="26843" y="2913025"/>
                  </a:lnTo>
                  <a:lnTo>
                    <a:pt x="7197" y="2885348"/>
                  </a:lnTo>
                  <a:lnTo>
                    <a:pt x="0" y="2841611"/>
                  </a:lnTo>
                  <a:lnTo>
                    <a:pt x="0" y="925196"/>
                  </a:lnTo>
                  <a:lnTo>
                    <a:pt x="7197" y="873581"/>
                  </a:lnTo>
                  <a:lnTo>
                    <a:pt x="26843" y="823350"/>
                  </a:lnTo>
                  <a:lnTo>
                    <a:pt x="56017" y="780189"/>
                  </a:lnTo>
                  <a:lnTo>
                    <a:pt x="91800" y="749784"/>
                  </a:lnTo>
                  <a:lnTo>
                    <a:pt x="1390371" y="0"/>
                  </a:lnTo>
                  <a:lnTo>
                    <a:pt x="3022855" y="0"/>
                  </a:lnTo>
                  <a:lnTo>
                    <a:pt x="3022855" y="1096509"/>
                  </a:lnTo>
                  <a:lnTo>
                    <a:pt x="3015658" y="1148123"/>
                  </a:lnTo>
                  <a:lnTo>
                    <a:pt x="2996012" y="1198354"/>
                  </a:lnTo>
                  <a:lnTo>
                    <a:pt x="2966837" y="1241516"/>
                  </a:lnTo>
                  <a:lnTo>
                    <a:pt x="2931055" y="1271921"/>
                  </a:lnTo>
                  <a:lnTo>
                    <a:pt x="91800" y="2911283"/>
                  </a:lnTo>
                  <a:lnTo>
                    <a:pt x="56017" y="2922413"/>
                  </a:lnTo>
                  <a:close/>
                </a:path>
              </a:pathLst>
            </a:custGeom>
            <a:solidFill>
              <a:srgbClr val="FEFEFE"/>
            </a:solidFill>
          </p:spPr>
          <p:txBody>
            <a:bodyPr wrap="square" lIns="0" tIns="0" rIns="0" bIns="0" rtlCol="0"/>
            <a:lstStyle/>
            <a:p>
              <a:endParaRPr/>
            </a:p>
          </p:txBody>
        </p:sp>
        <p:sp>
          <p:nvSpPr>
            <p:cNvPr id="30" name="object 30"/>
            <p:cNvSpPr/>
            <p:nvPr/>
          </p:nvSpPr>
          <p:spPr>
            <a:xfrm>
              <a:off x="14767318" y="0"/>
              <a:ext cx="3041015" cy="2931795"/>
            </a:xfrm>
            <a:custGeom>
              <a:avLst/>
              <a:gdLst/>
              <a:ahLst/>
              <a:cxnLst/>
              <a:rect l="l" t="t" r="r" b="b"/>
              <a:pathLst>
                <a:path w="3041015" h="2931795">
                  <a:moveTo>
                    <a:pt x="63932" y="2931776"/>
                  </a:moveTo>
                  <a:lnTo>
                    <a:pt x="20747" y="2911117"/>
                  </a:lnTo>
                  <a:lnTo>
                    <a:pt x="2407" y="2869185"/>
                  </a:lnTo>
                  <a:lnTo>
                    <a:pt x="0" y="2841611"/>
                  </a:lnTo>
                  <a:lnTo>
                    <a:pt x="0" y="925196"/>
                  </a:lnTo>
                  <a:lnTo>
                    <a:pt x="7620" y="871148"/>
                  </a:lnTo>
                  <a:lnTo>
                    <a:pt x="28380" y="818637"/>
                  </a:lnTo>
                  <a:lnTo>
                    <a:pt x="59129" y="773504"/>
                  </a:lnTo>
                  <a:lnTo>
                    <a:pt x="96718" y="741587"/>
                  </a:lnTo>
                  <a:lnTo>
                    <a:pt x="1381093" y="0"/>
                  </a:lnTo>
                  <a:lnTo>
                    <a:pt x="1741933" y="0"/>
                  </a:lnTo>
                  <a:lnTo>
                    <a:pt x="18851" y="994869"/>
                  </a:lnTo>
                  <a:lnTo>
                    <a:pt x="18851" y="2841611"/>
                  </a:lnTo>
                  <a:lnTo>
                    <a:pt x="25921" y="2883107"/>
                  </a:lnTo>
                  <a:lnTo>
                    <a:pt x="57067" y="2912193"/>
                  </a:lnTo>
                  <a:lnTo>
                    <a:pt x="69465" y="2912615"/>
                  </a:lnTo>
                  <a:lnTo>
                    <a:pt x="116804" y="2912615"/>
                  </a:lnTo>
                  <a:lnTo>
                    <a:pt x="104914" y="2919480"/>
                  </a:lnTo>
                  <a:lnTo>
                    <a:pt x="94477" y="2924859"/>
                  </a:lnTo>
                  <a:lnTo>
                    <a:pt x="84116" y="2928702"/>
                  </a:lnTo>
                  <a:lnTo>
                    <a:pt x="73909" y="2931007"/>
                  </a:lnTo>
                  <a:lnTo>
                    <a:pt x="63932" y="2931776"/>
                  </a:lnTo>
                  <a:close/>
                </a:path>
                <a:path w="3041015" h="2931795">
                  <a:moveTo>
                    <a:pt x="116804" y="2912615"/>
                  </a:moveTo>
                  <a:lnTo>
                    <a:pt x="69465" y="2912615"/>
                  </a:lnTo>
                  <a:lnTo>
                    <a:pt x="82784" y="2909503"/>
                  </a:lnTo>
                  <a:lnTo>
                    <a:pt x="96718" y="2903087"/>
                  </a:lnTo>
                  <a:lnTo>
                    <a:pt x="2935973" y="1263724"/>
                  </a:lnTo>
                  <a:lnTo>
                    <a:pt x="2969949" y="1234830"/>
                  </a:lnTo>
                  <a:lnTo>
                    <a:pt x="2997548" y="1193641"/>
                  </a:lnTo>
                  <a:lnTo>
                    <a:pt x="3016080" y="1145690"/>
                  </a:lnTo>
                  <a:lnTo>
                    <a:pt x="3022855" y="1096509"/>
                  </a:lnTo>
                  <a:lnTo>
                    <a:pt x="3022855" y="0"/>
                  </a:lnTo>
                  <a:lnTo>
                    <a:pt x="3040887" y="0"/>
                  </a:lnTo>
                  <a:lnTo>
                    <a:pt x="3040887" y="1096509"/>
                  </a:lnTo>
                  <a:lnTo>
                    <a:pt x="3033267" y="1150557"/>
                  </a:lnTo>
                  <a:lnTo>
                    <a:pt x="3012507" y="1203068"/>
                  </a:lnTo>
                  <a:lnTo>
                    <a:pt x="2981757" y="1248201"/>
                  </a:lnTo>
                  <a:lnTo>
                    <a:pt x="2944169" y="1280118"/>
                  </a:lnTo>
                  <a:lnTo>
                    <a:pt x="116804" y="2912615"/>
                  </a:lnTo>
                  <a:close/>
                </a:path>
              </a:pathLst>
            </a:custGeom>
            <a:solidFill>
              <a:srgbClr val="133C3C"/>
            </a:solidFill>
          </p:spPr>
          <p:txBody>
            <a:bodyPr wrap="square" lIns="0" tIns="0" rIns="0" bIns="0" rtlCol="0"/>
            <a:lstStyle/>
            <a:p>
              <a:endParaRPr/>
            </a:p>
          </p:txBody>
        </p:sp>
        <p:pic>
          <p:nvPicPr>
            <p:cNvPr id="31" name="object 31"/>
            <p:cNvPicPr/>
            <p:nvPr/>
          </p:nvPicPr>
          <p:blipFill>
            <a:blip r:embed="rId10" cstate="print"/>
            <a:stretch>
              <a:fillRect/>
            </a:stretch>
          </p:blipFill>
          <p:spPr>
            <a:xfrm>
              <a:off x="14854200" y="780112"/>
              <a:ext cx="79505" cy="106660"/>
            </a:xfrm>
            <a:prstGeom prst="rect">
              <a:avLst/>
            </a:prstGeom>
          </p:spPr>
        </p:pic>
        <p:pic>
          <p:nvPicPr>
            <p:cNvPr id="32" name="object 32"/>
            <p:cNvPicPr/>
            <p:nvPr/>
          </p:nvPicPr>
          <p:blipFill>
            <a:blip r:embed="rId11" cstate="print"/>
            <a:stretch>
              <a:fillRect/>
            </a:stretch>
          </p:blipFill>
          <p:spPr>
            <a:xfrm>
              <a:off x="14987802" y="703062"/>
              <a:ext cx="79505" cy="106660"/>
            </a:xfrm>
            <a:prstGeom prst="rect">
              <a:avLst/>
            </a:prstGeom>
          </p:spPr>
        </p:pic>
        <p:pic>
          <p:nvPicPr>
            <p:cNvPr id="33" name="object 33"/>
            <p:cNvPicPr/>
            <p:nvPr/>
          </p:nvPicPr>
          <p:blipFill>
            <a:blip r:embed="rId12" cstate="print"/>
            <a:stretch>
              <a:fillRect/>
            </a:stretch>
          </p:blipFill>
          <p:spPr>
            <a:xfrm>
              <a:off x="15125503" y="623553"/>
              <a:ext cx="79505" cy="106660"/>
            </a:xfrm>
            <a:prstGeom prst="rect">
              <a:avLst/>
            </a:prstGeom>
          </p:spPr>
        </p:pic>
        <p:sp>
          <p:nvSpPr>
            <p:cNvPr id="34" name="object 34"/>
            <p:cNvSpPr/>
            <p:nvPr/>
          </p:nvSpPr>
          <p:spPr>
            <a:xfrm>
              <a:off x="15261564" y="288304"/>
              <a:ext cx="1198880" cy="1565910"/>
            </a:xfrm>
            <a:custGeom>
              <a:avLst/>
              <a:gdLst/>
              <a:ahLst/>
              <a:cxnLst/>
              <a:rect l="l" t="t" r="r" b="b"/>
              <a:pathLst>
                <a:path w="1198880" h="1565910">
                  <a:moveTo>
                    <a:pt x="0" y="1565591"/>
                  </a:moveTo>
                  <a:lnTo>
                    <a:pt x="0" y="691810"/>
                  </a:lnTo>
                  <a:lnTo>
                    <a:pt x="1198322" y="0"/>
                  </a:lnTo>
                  <a:lnTo>
                    <a:pt x="1198322" y="873780"/>
                  </a:lnTo>
                  <a:lnTo>
                    <a:pt x="0" y="1565591"/>
                  </a:lnTo>
                  <a:close/>
                </a:path>
              </a:pathLst>
            </a:custGeom>
            <a:solidFill>
              <a:srgbClr val="F0ABC1"/>
            </a:solidFill>
          </p:spPr>
          <p:txBody>
            <a:bodyPr wrap="square" lIns="0" tIns="0" rIns="0" bIns="0" rtlCol="0"/>
            <a:lstStyle/>
            <a:p>
              <a:endParaRPr/>
            </a:p>
          </p:txBody>
        </p:sp>
        <p:sp>
          <p:nvSpPr>
            <p:cNvPr id="35" name="object 35"/>
            <p:cNvSpPr/>
            <p:nvPr/>
          </p:nvSpPr>
          <p:spPr>
            <a:xfrm>
              <a:off x="16582014" y="0"/>
              <a:ext cx="734060" cy="1092835"/>
            </a:xfrm>
            <a:custGeom>
              <a:avLst/>
              <a:gdLst/>
              <a:ahLst/>
              <a:cxnLst/>
              <a:rect l="l" t="t" r="r" b="b"/>
              <a:pathLst>
                <a:path w="734059" h="1092835">
                  <a:moveTo>
                    <a:pt x="0" y="581749"/>
                  </a:moveTo>
                  <a:lnTo>
                    <a:pt x="0" y="217811"/>
                  </a:lnTo>
                  <a:lnTo>
                    <a:pt x="377045" y="0"/>
                  </a:lnTo>
                  <a:lnTo>
                    <a:pt x="733583" y="0"/>
                  </a:lnTo>
                  <a:lnTo>
                    <a:pt x="733583" y="157974"/>
                  </a:lnTo>
                  <a:lnTo>
                    <a:pt x="0" y="581749"/>
                  </a:lnTo>
                  <a:close/>
                </a:path>
                <a:path w="734059" h="1092835">
                  <a:moveTo>
                    <a:pt x="0" y="1092411"/>
                  </a:moveTo>
                  <a:lnTo>
                    <a:pt x="0" y="695685"/>
                  </a:lnTo>
                  <a:lnTo>
                    <a:pt x="733583" y="271910"/>
                  </a:lnTo>
                  <a:lnTo>
                    <a:pt x="733583" y="668635"/>
                  </a:lnTo>
                  <a:lnTo>
                    <a:pt x="0" y="1092411"/>
                  </a:lnTo>
                  <a:close/>
                </a:path>
              </a:pathLst>
            </a:custGeom>
            <a:solidFill>
              <a:srgbClr val="94DDDE"/>
            </a:solidFill>
          </p:spPr>
          <p:txBody>
            <a:bodyPr wrap="square" lIns="0" tIns="0" rIns="0" bIns="0" rtlCol="0"/>
            <a:lstStyle/>
            <a:p>
              <a:endParaRPr/>
            </a:p>
          </p:txBody>
        </p:sp>
        <p:sp>
          <p:nvSpPr>
            <p:cNvPr id="36" name="object 36"/>
            <p:cNvSpPr/>
            <p:nvPr/>
          </p:nvSpPr>
          <p:spPr>
            <a:xfrm>
              <a:off x="15252548" y="0"/>
              <a:ext cx="2072639" cy="2485390"/>
            </a:xfrm>
            <a:custGeom>
              <a:avLst/>
              <a:gdLst/>
              <a:ahLst/>
              <a:cxnLst/>
              <a:rect l="l" t="t" r="r" b="b"/>
              <a:pathLst>
                <a:path w="2072640" h="2485390">
                  <a:moveTo>
                    <a:pt x="1217168" y="271919"/>
                  </a:moveTo>
                  <a:lnTo>
                    <a:pt x="1198321" y="282803"/>
                  </a:lnTo>
                  <a:lnTo>
                    <a:pt x="1198321" y="304698"/>
                  </a:lnTo>
                  <a:lnTo>
                    <a:pt x="1198321" y="1156347"/>
                  </a:lnTo>
                  <a:lnTo>
                    <a:pt x="18846" y="1837512"/>
                  </a:lnTo>
                  <a:lnTo>
                    <a:pt x="18846" y="985862"/>
                  </a:lnTo>
                  <a:lnTo>
                    <a:pt x="1198321" y="304698"/>
                  </a:lnTo>
                  <a:lnTo>
                    <a:pt x="1198321" y="282803"/>
                  </a:lnTo>
                  <a:lnTo>
                    <a:pt x="4914" y="971931"/>
                  </a:lnTo>
                  <a:lnTo>
                    <a:pt x="0" y="974382"/>
                  </a:lnTo>
                  <a:lnTo>
                    <a:pt x="0" y="1869478"/>
                  </a:lnTo>
                  <a:lnTo>
                    <a:pt x="55422" y="1837512"/>
                  </a:lnTo>
                  <a:lnTo>
                    <a:pt x="1212253" y="1170292"/>
                  </a:lnTo>
                  <a:lnTo>
                    <a:pt x="1217168" y="1167003"/>
                  </a:lnTo>
                  <a:lnTo>
                    <a:pt x="1217168" y="304698"/>
                  </a:lnTo>
                  <a:lnTo>
                    <a:pt x="1217168" y="271919"/>
                  </a:lnTo>
                  <a:close/>
                </a:path>
                <a:path w="2072640" h="2485390">
                  <a:moveTo>
                    <a:pt x="1435188" y="1611274"/>
                  </a:moveTo>
                  <a:lnTo>
                    <a:pt x="9004" y="2435060"/>
                  </a:lnTo>
                  <a:lnTo>
                    <a:pt x="9004" y="2485059"/>
                  </a:lnTo>
                  <a:lnTo>
                    <a:pt x="1435188" y="1662099"/>
                  </a:lnTo>
                  <a:lnTo>
                    <a:pt x="1435188" y="1611274"/>
                  </a:lnTo>
                  <a:close/>
                </a:path>
                <a:path w="2072640" h="2485390">
                  <a:moveTo>
                    <a:pt x="1435188" y="1481772"/>
                  </a:moveTo>
                  <a:lnTo>
                    <a:pt x="9004" y="2305545"/>
                  </a:lnTo>
                  <a:lnTo>
                    <a:pt x="9004" y="2355545"/>
                  </a:lnTo>
                  <a:lnTo>
                    <a:pt x="1435188" y="1531772"/>
                  </a:lnTo>
                  <a:lnTo>
                    <a:pt x="1435188" y="1481772"/>
                  </a:lnTo>
                  <a:close/>
                </a:path>
                <a:path w="2072640" h="2485390">
                  <a:moveTo>
                    <a:pt x="1435188" y="1352257"/>
                  </a:moveTo>
                  <a:lnTo>
                    <a:pt x="9004" y="2176030"/>
                  </a:lnTo>
                  <a:lnTo>
                    <a:pt x="9004" y="2226043"/>
                  </a:lnTo>
                  <a:lnTo>
                    <a:pt x="1435188" y="1402257"/>
                  </a:lnTo>
                  <a:lnTo>
                    <a:pt x="1435188" y="1352257"/>
                  </a:lnTo>
                  <a:close/>
                </a:path>
                <a:path w="2072640" h="2485390">
                  <a:moveTo>
                    <a:pt x="1435188" y="1222743"/>
                  </a:moveTo>
                  <a:lnTo>
                    <a:pt x="9004" y="2045703"/>
                  </a:lnTo>
                  <a:lnTo>
                    <a:pt x="9004" y="2096528"/>
                  </a:lnTo>
                  <a:lnTo>
                    <a:pt x="1435188" y="1272743"/>
                  </a:lnTo>
                  <a:lnTo>
                    <a:pt x="1435188" y="1222743"/>
                  </a:lnTo>
                  <a:close/>
                </a:path>
                <a:path w="2072640" h="2485390">
                  <a:moveTo>
                    <a:pt x="2072055" y="256336"/>
                  </a:moveTo>
                  <a:lnTo>
                    <a:pt x="2053209" y="267208"/>
                  </a:lnTo>
                  <a:lnTo>
                    <a:pt x="2053209" y="288315"/>
                  </a:lnTo>
                  <a:lnTo>
                    <a:pt x="2053209" y="662901"/>
                  </a:lnTo>
                  <a:lnTo>
                    <a:pt x="1338478" y="1075207"/>
                  </a:lnTo>
                  <a:lnTo>
                    <a:pt x="1338478" y="700608"/>
                  </a:lnTo>
                  <a:lnTo>
                    <a:pt x="2053209" y="288315"/>
                  </a:lnTo>
                  <a:lnTo>
                    <a:pt x="2053209" y="267208"/>
                  </a:lnTo>
                  <a:lnTo>
                    <a:pt x="1324546" y="687489"/>
                  </a:lnTo>
                  <a:lnTo>
                    <a:pt x="1319618" y="689952"/>
                  </a:lnTo>
                  <a:lnTo>
                    <a:pt x="1319618" y="1107986"/>
                  </a:lnTo>
                  <a:lnTo>
                    <a:pt x="1376464" y="1075207"/>
                  </a:lnTo>
                  <a:lnTo>
                    <a:pt x="2067140" y="676833"/>
                  </a:lnTo>
                  <a:lnTo>
                    <a:pt x="2072055" y="674382"/>
                  </a:lnTo>
                  <a:lnTo>
                    <a:pt x="2072055" y="288315"/>
                  </a:lnTo>
                  <a:lnTo>
                    <a:pt x="2072055" y="256336"/>
                  </a:lnTo>
                  <a:close/>
                </a:path>
                <a:path w="2072640" h="2485390">
                  <a:moveTo>
                    <a:pt x="2072055" y="0"/>
                  </a:moveTo>
                  <a:lnTo>
                    <a:pt x="2053209" y="0"/>
                  </a:lnTo>
                  <a:lnTo>
                    <a:pt x="2053209" y="153060"/>
                  </a:lnTo>
                  <a:lnTo>
                    <a:pt x="1338478" y="565365"/>
                  </a:lnTo>
                  <a:lnTo>
                    <a:pt x="1338478" y="223558"/>
                  </a:lnTo>
                  <a:lnTo>
                    <a:pt x="1726006" y="0"/>
                  </a:lnTo>
                  <a:lnTo>
                    <a:pt x="1687969" y="0"/>
                  </a:lnTo>
                  <a:lnTo>
                    <a:pt x="1324546" y="209626"/>
                  </a:lnTo>
                  <a:lnTo>
                    <a:pt x="1319618" y="212077"/>
                  </a:lnTo>
                  <a:lnTo>
                    <a:pt x="1319618" y="597331"/>
                  </a:lnTo>
                  <a:lnTo>
                    <a:pt x="1375054" y="565365"/>
                  </a:lnTo>
                  <a:lnTo>
                    <a:pt x="2067140" y="166179"/>
                  </a:lnTo>
                  <a:lnTo>
                    <a:pt x="2072055" y="163715"/>
                  </a:lnTo>
                  <a:lnTo>
                    <a:pt x="2072055" y="0"/>
                  </a:lnTo>
                  <a:close/>
                </a:path>
              </a:pathLst>
            </a:custGeom>
            <a:solidFill>
              <a:srgbClr val="133C3C"/>
            </a:solidFill>
          </p:spPr>
          <p:txBody>
            <a:bodyPr wrap="square" lIns="0" tIns="0" rIns="0" bIns="0" rtlCol="0"/>
            <a:lstStyle/>
            <a:p>
              <a:endParaRPr/>
            </a:p>
          </p:txBody>
        </p:sp>
      </p:grpSp>
      <p:pic>
        <p:nvPicPr>
          <p:cNvPr id="37" name="object 37"/>
          <p:cNvPicPr/>
          <p:nvPr/>
        </p:nvPicPr>
        <p:blipFill>
          <a:blip r:embed="rId13" cstate="print"/>
          <a:stretch>
            <a:fillRect/>
          </a:stretch>
        </p:blipFill>
        <p:spPr>
          <a:xfrm>
            <a:off x="4658592" y="0"/>
            <a:ext cx="1686858" cy="2197100"/>
          </a:xfrm>
          <a:prstGeom prst="rect">
            <a:avLst/>
          </a:prstGeom>
        </p:spPr>
      </p:pic>
      <p:sp>
        <p:nvSpPr>
          <p:cNvPr id="38" name="object 38"/>
          <p:cNvSpPr txBox="1">
            <a:spLocks noGrp="1"/>
          </p:cNvSpPr>
          <p:nvPr>
            <p:ph type="title"/>
          </p:nvPr>
        </p:nvSpPr>
        <p:spPr>
          <a:xfrm>
            <a:off x="3865560" y="3640351"/>
            <a:ext cx="10171430" cy="1000760"/>
          </a:xfrm>
          <a:prstGeom prst="rect">
            <a:avLst/>
          </a:prstGeom>
        </p:spPr>
        <p:txBody>
          <a:bodyPr vert="horz" wrap="square" lIns="0" tIns="12700" rIns="0" bIns="0" rtlCol="0">
            <a:spAutoFit/>
          </a:bodyPr>
          <a:lstStyle/>
          <a:p>
            <a:pPr marL="12700">
              <a:lnSpc>
                <a:spcPct val="100000"/>
              </a:lnSpc>
              <a:spcBef>
                <a:spcPts val="100"/>
              </a:spcBef>
            </a:pPr>
            <a:r>
              <a:rPr sz="6400" spc="360" dirty="0"/>
              <a:t>TIPOS</a:t>
            </a:r>
            <a:r>
              <a:rPr sz="6400" spc="150" dirty="0"/>
              <a:t> </a:t>
            </a:r>
            <a:r>
              <a:rPr sz="6400" spc="695" dirty="0"/>
              <a:t>DE</a:t>
            </a:r>
            <a:r>
              <a:rPr sz="6400" spc="155" dirty="0"/>
              <a:t> </a:t>
            </a:r>
            <a:r>
              <a:rPr sz="6400" spc="765" dirty="0"/>
              <a:t>MONOPOLIOS</a:t>
            </a:r>
            <a:endParaRPr sz="6400"/>
          </a:p>
        </p:txBody>
      </p:sp>
    </p:spTree>
    <p:extLst>
      <p:ext uri="{BB962C8B-B14F-4D97-AF65-F5344CB8AC3E}">
        <p14:creationId xmlns:p14="http://schemas.microsoft.com/office/powerpoint/2010/main" val="351479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94DDDE"/>
          </a:solidFill>
        </p:spPr>
        <p:txBody>
          <a:bodyPr wrap="square" lIns="0" tIns="0" rIns="0" bIns="0" rtlCol="0"/>
          <a:lstStyle/>
          <a:p>
            <a:endParaRPr/>
          </a:p>
        </p:txBody>
      </p:sp>
      <p:pic>
        <p:nvPicPr>
          <p:cNvPr id="3" name="object 3"/>
          <p:cNvPicPr/>
          <p:nvPr/>
        </p:nvPicPr>
        <p:blipFill>
          <a:blip r:embed="rId2" cstate="print"/>
          <a:stretch>
            <a:fillRect/>
          </a:stretch>
        </p:blipFill>
        <p:spPr>
          <a:xfrm>
            <a:off x="13218097" y="2834734"/>
            <a:ext cx="2920780" cy="4076700"/>
          </a:xfrm>
          <a:prstGeom prst="rect">
            <a:avLst/>
          </a:prstGeom>
        </p:spPr>
      </p:pic>
      <p:sp>
        <p:nvSpPr>
          <p:cNvPr id="4" name="object 4"/>
          <p:cNvSpPr txBox="1">
            <a:spLocks noGrp="1"/>
          </p:cNvSpPr>
          <p:nvPr>
            <p:ph type="title"/>
          </p:nvPr>
        </p:nvSpPr>
        <p:spPr>
          <a:xfrm>
            <a:off x="1016000" y="3300821"/>
            <a:ext cx="9023350" cy="920750"/>
          </a:xfrm>
          <a:prstGeom prst="rect">
            <a:avLst/>
          </a:prstGeom>
        </p:spPr>
        <p:txBody>
          <a:bodyPr vert="horz" wrap="square" lIns="0" tIns="15875" rIns="0" bIns="0" rtlCol="0">
            <a:spAutoFit/>
          </a:bodyPr>
          <a:lstStyle/>
          <a:p>
            <a:pPr marL="12700">
              <a:lnSpc>
                <a:spcPct val="100000"/>
              </a:lnSpc>
              <a:spcBef>
                <a:spcPts val="125"/>
              </a:spcBef>
            </a:pPr>
            <a:r>
              <a:rPr sz="5850" spc="780" dirty="0">
                <a:solidFill>
                  <a:srgbClr val="31346E"/>
                </a:solidFill>
              </a:rPr>
              <a:t>MONOPOLIO</a:t>
            </a:r>
            <a:r>
              <a:rPr sz="5850" spc="75" dirty="0">
                <a:solidFill>
                  <a:srgbClr val="31346E"/>
                </a:solidFill>
              </a:rPr>
              <a:t> </a:t>
            </a:r>
            <a:r>
              <a:rPr sz="5850" spc="450" dirty="0">
                <a:solidFill>
                  <a:srgbClr val="31346E"/>
                </a:solidFill>
              </a:rPr>
              <a:t>NATURAL</a:t>
            </a:r>
            <a:endParaRPr sz="5850"/>
          </a:p>
        </p:txBody>
      </p:sp>
      <p:sp>
        <p:nvSpPr>
          <p:cNvPr id="5" name="object 5"/>
          <p:cNvSpPr txBox="1"/>
          <p:nvPr/>
        </p:nvSpPr>
        <p:spPr>
          <a:xfrm>
            <a:off x="1016000" y="5085710"/>
            <a:ext cx="9186545" cy="1781810"/>
          </a:xfrm>
          <a:prstGeom prst="rect">
            <a:avLst/>
          </a:prstGeom>
        </p:spPr>
        <p:txBody>
          <a:bodyPr vert="horz" wrap="square" lIns="0" tIns="29209" rIns="0" bIns="0" rtlCol="0">
            <a:spAutoFit/>
          </a:bodyPr>
          <a:lstStyle/>
          <a:p>
            <a:pPr marL="12700" marR="5080">
              <a:lnSpc>
                <a:spcPts val="3450"/>
              </a:lnSpc>
              <a:spcBef>
                <a:spcPts val="229"/>
              </a:spcBef>
            </a:pPr>
            <a:r>
              <a:rPr sz="2900" spc="105" dirty="0">
                <a:solidFill>
                  <a:srgbClr val="2A4A81"/>
                </a:solidFill>
                <a:latin typeface="Trebuchet MS"/>
                <a:cs typeface="Trebuchet MS"/>
              </a:rPr>
              <a:t>Se</a:t>
            </a:r>
            <a:r>
              <a:rPr sz="2900" spc="35" dirty="0">
                <a:solidFill>
                  <a:srgbClr val="2A4A81"/>
                </a:solidFill>
                <a:latin typeface="Trebuchet MS"/>
                <a:cs typeface="Trebuchet MS"/>
              </a:rPr>
              <a:t> </a:t>
            </a:r>
            <a:r>
              <a:rPr sz="2900" spc="-50" dirty="0">
                <a:solidFill>
                  <a:srgbClr val="2A4A81"/>
                </a:solidFill>
                <a:latin typeface="Trebuchet MS"/>
                <a:cs typeface="Trebuchet MS"/>
              </a:rPr>
              <a:t>dice</a:t>
            </a:r>
            <a:r>
              <a:rPr sz="2900" spc="35" dirty="0">
                <a:solidFill>
                  <a:srgbClr val="2A4A81"/>
                </a:solidFill>
                <a:latin typeface="Trebuchet MS"/>
                <a:cs typeface="Trebuchet MS"/>
              </a:rPr>
              <a:t> </a:t>
            </a:r>
            <a:r>
              <a:rPr sz="2900" spc="5" dirty="0">
                <a:solidFill>
                  <a:srgbClr val="2A4A81"/>
                </a:solidFill>
                <a:latin typeface="Trebuchet MS"/>
                <a:cs typeface="Trebuchet MS"/>
              </a:rPr>
              <a:t>que</a:t>
            </a:r>
            <a:r>
              <a:rPr sz="2900" spc="35" dirty="0">
                <a:solidFill>
                  <a:srgbClr val="2A4A81"/>
                </a:solidFill>
                <a:latin typeface="Trebuchet MS"/>
                <a:cs typeface="Trebuchet MS"/>
              </a:rPr>
              <a:t> </a:t>
            </a:r>
            <a:r>
              <a:rPr sz="2900" spc="60" dirty="0">
                <a:solidFill>
                  <a:srgbClr val="2A4A81"/>
                </a:solidFill>
                <a:latin typeface="Trebuchet MS"/>
                <a:cs typeface="Trebuchet MS"/>
              </a:rPr>
              <a:t>una</a:t>
            </a:r>
            <a:r>
              <a:rPr sz="2900" spc="35" dirty="0">
                <a:solidFill>
                  <a:srgbClr val="2A4A81"/>
                </a:solidFill>
                <a:latin typeface="Trebuchet MS"/>
                <a:cs typeface="Trebuchet MS"/>
              </a:rPr>
              <a:t> </a:t>
            </a:r>
            <a:r>
              <a:rPr sz="2900" spc="-5" dirty="0">
                <a:solidFill>
                  <a:srgbClr val="2A4A81"/>
                </a:solidFill>
                <a:latin typeface="Trebuchet MS"/>
                <a:cs typeface="Trebuchet MS"/>
              </a:rPr>
              <a:t>industria</a:t>
            </a:r>
            <a:r>
              <a:rPr sz="2900" spc="40" dirty="0">
                <a:solidFill>
                  <a:srgbClr val="2A4A81"/>
                </a:solidFill>
                <a:latin typeface="Trebuchet MS"/>
                <a:cs typeface="Trebuchet MS"/>
              </a:rPr>
              <a:t> </a:t>
            </a:r>
            <a:r>
              <a:rPr sz="2900" spc="-10" dirty="0">
                <a:solidFill>
                  <a:srgbClr val="2A4A81"/>
                </a:solidFill>
                <a:latin typeface="Trebuchet MS"/>
                <a:cs typeface="Trebuchet MS"/>
              </a:rPr>
              <a:t>corresponde</a:t>
            </a:r>
            <a:r>
              <a:rPr sz="2900" spc="35" dirty="0">
                <a:solidFill>
                  <a:srgbClr val="2A4A81"/>
                </a:solidFill>
                <a:latin typeface="Trebuchet MS"/>
                <a:cs typeface="Trebuchet MS"/>
              </a:rPr>
              <a:t> </a:t>
            </a:r>
            <a:r>
              <a:rPr sz="2900" spc="175" dirty="0">
                <a:solidFill>
                  <a:srgbClr val="2A4A81"/>
                </a:solidFill>
                <a:latin typeface="Trebuchet MS"/>
                <a:cs typeface="Trebuchet MS"/>
              </a:rPr>
              <a:t>a</a:t>
            </a:r>
            <a:r>
              <a:rPr sz="2900" spc="35" dirty="0">
                <a:solidFill>
                  <a:srgbClr val="2A4A81"/>
                </a:solidFill>
                <a:latin typeface="Trebuchet MS"/>
                <a:cs typeface="Trebuchet MS"/>
              </a:rPr>
              <a:t> </a:t>
            </a:r>
            <a:r>
              <a:rPr sz="2900" spc="5" dirty="0">
                <a:solidFill>
                  <a:srgbClr val="2A4A81"/>
                </a:solidFill>
                <a:latin typeface="Trebuchet MS"/>
                <a:cs typeface="Trebuchet MS"/>
              </a:rPr>
              <a:t>un</a:t>
            </a:r>
            <a:r>
              <a:rPr sz="2900" spc="35" dirty="0">
                <a:solidFill>
                  <a:srgbClr val="2A4A81"/>
                </a:solidFill>
                <a:latin typeface="Trebuchet MS"/>
                <a:cs typeface="Trebuchet MS"/>
              </a:rPr>
              <a:t> </a:t>
            </a:r>
            <a:r>
              <a:rPr sz="2900" spc="-5" dirty="0">
                <a:solidFill>
                  <a:srgbClr val="2A4A81"/>
                </a:solidFill>
                <a:latin typeface="Trebuchet MS"/>
                <a:cs typeface="Trebuchet MS"/>
              </a:rPr>
              <a:t>monopolio </a:t>
            </a:r>
            <a:r>
              <a:rPr sz="2900" dirty="0">
                <a:solidFill>
                  <a:srgbClr val="2A4A81"/>
                </a:solidFill>
                <a:latin typeface="Trebuchet MS"/>
                <a:cs typeface="Trebuchet MS"/>
              </a:rPr>
              <a:t> </a:t>
            </a:r>
            <a:r>
              <a:rPr sz="2900" spc="10" dirty="0">
                <a:solidFill>
                  <a:srgbClr val="2A4A81"/>
                </a:solidFill>
                <a:latin typeface="Trebuchet MS"/>
                <a:cs typeface="Trebuchet MS"/>
              </a:rPr>
              <a:t>natural</a:t>
            </a:r>
            <a:r>
              <a:rPr sz="2900" spc="35" dirty="0">
                <a:solidFill>
                  <a:srgbClr val="2A4A81"/>
                </a:solidFill>
                <a:latin typeface="Trebuchet MS"/>
                <a:cs typeface="Trebuchet MS"/>
              </a:rPr>
              <a:t> </a:t>
            </a:r>
            <a:r>
              <a:rPr sz="2900" spc="30" dirty="0">
                <a:solidFill>
                  <a:srgbClr val="2A4A81"/>
                </a:solidFill>
                <a:latin typeface="Trebuchet MS"/>
                <a:cs typeface="Trebuchet MS"/>
              </a:rPr>
              <a:t>cuando</a:t>
            </a:r>
            <a:r>
              <a:rPr sz="2900" spc="40" dirty="0">
                <a:solidFill>
                  <a:srgbClr val="2A4A81"/>
                </a:solidFill>
                <a:latin typeface="Trebuchet MS"/>
                <a:cs typeface="Trebuchet MS"/>
              </a:rPr>
              <a:t> </a:t>
            </a:r>
            <a:r>
              <a:rPr sz="2900" spc="-100" dirty="0">
                <a:solidFill>
                  <a:srgbClr val="2A4A81"/>
                </a:solidFill>
                <a:latin typeface="Trebuchet MS"/>
                <a:cs typeface="Trebuchet MS"/>
              </a:rPr>
              <a:t>el</a:t>
            </a:r>
            <a:r>
              <a:rPr sz="2900" spc="40" dirty="0">
                <a:solidFill>
                  <a:srgbClr val="2A4A81"/>
                </a:solidFill>
                <a:latin typeface="Trebuchet MS"/>
                <a:cs typeface="Trebuchet MS"/>
              </a:rPr>
              <a:t> </a:t>
            </a:r>
            <a:r>
              <a:rPr sz="2900" spc="-40" dirty="0">
                <a:solidFill>
                  <a:srgbClr val="2A4A81"/>
                </a:solidFill>
                <a:latin typeface="Trebuchet MS"/>
                <a:cs typeface="Trebuchet MS"/>
              </a:rPr>
              <a:t>costo</a:t>
            </a:r>
            <a:r>
              <a:rPr sz="2900" spc="40" dirty="0">
                <a:solidFill>
                  <a:srgbClr val="2A4A81"/>
                </a:solidFill>
                <a:latin typeface="Trebuchet MS"/>
                <a:cs typeface="Trebuchet MS"/>
              </a:rPr>
              <a:t> </a:t>
            </a:r>
            <a:r>
              <a:rPr sz="2900" spc="10" dirty="0">
                <a:solidFill>
                  <a:srgbClr val="2A4A81"/>
                </a:solidFill>
                <a:latin typeface="Trebuchet MS"/>
                <a:cs typeface="Trebuchet MS"/>
              </a:rPr>
              <a:t>de</a:t>
            </a:r>
            <a:r>
              <a:rPr sz="2900" spc="40" dirty="0">
                <a:solidFill>
                  <a:srgbClr val="2A4A81"/>
                </a:solidFill>
                <a:latin typeface="Trebuchet MS"/>
                <a:cs typeface="Trebuchet MS"/>
              </a:rPr>
              <a:t> </a:t>
            </a:r>
            <a:r>
              <a:rPr sz="2900" spc="-10" dirty="0">
                <a:solidFill>
                  <a:srgbClr val="2A4A81"/>
                </a:solidFill>
                <a:latin typeface="Trebuchet MS"/>
                <a:cs typeface="Trebuchet MS"/>
              </a:rPr>
              <a:t>producir</a:t>
            </a:r>
            <a:r>
              <a:rPr sz="2900" spc="40" dirty="0">
                <a:solidFill>
                  <a:srgbClr val="2A4A81"/>
                </a:solidFill>
                <a:latin typeface="Trebuchet MS"/>
                <a:cs typeface="Trebuchet MS"/>
              </a:rPr>
              <a:t> </a:t>
            </a:r>
            <a:r>
              <a:rPr sz="2900" spc="5" dirty="0">
                <a:solidFill>
                  <a:srgbClr val="2A4A81"/>
                </a:solidFill>
                <a:latin typeface="Trebuchet MS"/>
                <a:cs typeface="Trebuchet MS"/>
              </a:rPr>
              <a:t>un</a:t>
            </a:r>
            <a:r>
              <a:rPr sz="2900" spc="40" dirty="0">
                <a:solidFill>
                  <a:srgbClr val="2A4A81"/>
                </a:solidFill>
                <a:latin typeface="Trebuchet MS"/>
                <a:cs typeface="Trebuchet MS"/>
              </a:rPr>
              <a:t> </a:t>
            </a:r>
            <a:r>
              <a:rPr sz="2900" spc="-15" dirty="0">
                <a:solidFill>
                  <a:srgbClr val="2A4A81"/>
                </a:solidFill>
                <a:latin typeface="Trebuchet MS"/>
                <a:cs typeface="Trebuchet MS"/>
              </a:rPr>
              <a:t>bien</a:t>
            </a:r>
            <a:r>
              <a:rPr sz="2900" spc="40" dirty="0">
                <a:solidFill>
                  <a:srgbClr val="2A4A81"/>
                </a:solidFill>
                <a:latin typeface="Trebuchet MS"/>
                <a:cs typeface="Trebuchet MS"/>
              </a:rPr>
              <a:t> </a:t>
            </a:r>
            <a:r>
              <a:rPr sz="2900" spc="20" dirty="0">
                <a:solidFill>
                  <a:srgbClr val="2A4A81"/>
                </a:solidFill>
                <a:latin typeface="Trebuchet MS"/>
                <a:cs typeface="Trebuchet MS"/>
              </a:rPr>
              <a:t>o</a:t>
            </a:r>
            <a:r>
              <a:rPr sz="2900" spc="35" dirty="0">
                <a:solidFill>
                  <a:srgbClr val="2A4A81"/>
                </a:solidFill>
                <a:latin typeface="Trebuchet MS"/>
                <a:cs typeface="Trebuchet MS"/>
              </a:rPr>
              <a:t> </a:t>
            </a:r>
            <a:r>
              <a:rPr sz="2900" spc="-50" dirty="0">
                <a:solidFill>
                  <a:srgbClr val="2A4A81"/>
                </a:solidFill>
                <a:latin typeface="Trebuchet MS"/>
                <a:cs typeface="Trebuchet MS"/>
              </a:rPr>
              <a:t>servicio </a:t>
            </a:r>
            <a:r>
              <a:rPr sz="2900" spc="-45" dirty="0">
                <a:solidFill>
                  <a:srgbClr val="2A4A81"/>
                </a:solidFill>
                <a:latin typeface="Trebuchet MS"/>
                <a:cs typeface="Trebuchet MS"/>
              </a:rPr>
              <a:t> </a:t>
            </a:r>
            <a:r>
              <a:rPr sz="2900" spc="-35" dirty="0">
                <a:solidFill>
                  <a:srgbClr val="2A4A81"/>
                </a:solidFill>
                <a:latin typeface="Trebuchet MS"/>
                <a:cs typeface="Trebuchet MS"/>
              </a:rPr>
              <a:t>se</a:t>
            </a:r>
            <a:r>
              <a:rPr sz="2900" spc="40" dirty="0">
                <a:solidFill>
                  <a:srgbClr val="2A4A81"/>
                </a:solidFill>
                <a:latin typeface="Trebuchet MS"/>
                <a:cs typeface="Trebuchet MS"/>
              </a:rPr>
              <a:t> </a:t>
            </a:r>
            <a:r>
              <a:rPr sz="2900" spc="-25" dirty="0">
                <a:solidFill>
                  <a:srgbClr val="2A4A81"/>
                </a:solidFill>
                <a:latin typeface="Trebuchet MS"/>
                <a:cs typeface="Trebuchet MS"/>
              </a:rPr>
              <a:t>minimiza</a:t>
            </a:r>
            <a:r>
              <a:rPr sz="2900" spc="45" dirty="0">
                <a:solidFill>
                  <a:srgbClr val="2A4A81"/>
                </a:solidFill>
                <a:latin typeface="Trebuchet MS"/>
                <a:cs typeface="Trebuchet MS"/>
              </a:rPr>
              <a:t> </a:t>
            </a:r>
            <a:r>
              <a:rPr sz="2900" spc="30" dirty="0">
                <a:solidFill>
                  <a:srgbClr val="2A4A81"/>
                </a:solidFill>
                <a:latin typeface="Trebuchet MS"/>
                <a:cs typeface="Trebuchet MS"/>
              </a:rPr>
              <a:t>cuando</a:t>
            </a:r>
            <a:r>
              <a:rPr sz="2900" spc="40" dirty="0">
                <a:solidFill>
                  <a:srgbClr val="2A4A81"/>
                </a:solidFill>
                <a:latin typeface="Trebuchet MS"/>
                <a:cs typeface="Trebuchet MS"/>
              </a:rPr>
              <a:t> </a:t>
            </a:r>
            <a:r>
              <a:rPr sz="2900" spc="-35" dirty="0">
                <a:solidFill>
                  <a:srgbClr val="2A4A81"/>
                </a:solidFill>
                <a:latin typeface="Trebuchet MS"/>
                <a:cs typeface="Trebuchet MS"/>
              </a:rPr>
              <a:t>es</a:t>
            </a:r>
            <a:r>
              <a:rPr sz="2900" spc="45" dirty="0">
                <a:solidFill>
                  <a:srgbClr val="2A4A81"/>
                </a:solidFill>
                <a:latin typeface="Trebuchet MS"/>
                <a:cs typeface="Trebuchet MS"/>
              </a:rPr>
              <a:t> </a:t>
            </a:r>
            <a:r>
              <a:rPr sz="2900" spc="35" dirty="0">
                <a:solidFill>
                  <a:srgbClr val="2A4A81"/>
                </a:solidFill>
                <a:latin typeface="Trebuchet MS"/>
                <a:cs typeface="Trebuchet MS"/>
              </a:rPr>
              <a:t>fabricado</a:t>
            </a:r>
            <a:r>
              <a:rPr sz="2900" spc="40" dirty="0">
                <a:solidFill>
                  <a:srgbClr val="2A4A81"/>
                </a:solidFill>
                <a:latin typeface="Trebuchet MS"/>
                <a:cs typeface="Trebuchet MS"/>
              </a:rPr>
              <a:t> </a:t>
            </a:r>
            <a:r>
              <a:rPr sz="2900" spc="25" dirty="0">
                <a:solidFill>
                  <a:srgbClr val="2A4A81"/>
                </a:solidFill>
                <a:latin typeface="Trebuchet MS"/>
                <a:cs typeface="Trebuchet MS"/>
              </a:rPr>
              <a:t>por</a:t>
            </a:r>
            <a:r>
              <a:rPr sz="2900" spc="45" dirty="0">
                <a:solidFill>
                  <a:srgbClr val="2A4A81"/>
                </a:solidFill>
                <a:latin typeface="Trebuchet MS"/>
                <a:cs typeface="Trebuchet MS"/>
              </a:rPr>
              <a:t> </a:t>
            </a:r>
            <a:r>
              <a:rPr sz="2900" spc="60" dirty="0">
                <a:solidFill>
                  <a:srgbClr val="2A4A81"/>
                </a:solidFill>
                <a:latin typeface="Trebuchet MS"/>
                <a:cs typeface="Trebuchet MS"/>
              </a:rPr>
              <a:t>una</a:t>
            </a:r>
            <a:r>
              <a:rPr sz="2900" spc="40" dirty="0">
                <a:solidFill>
                  <a:srgbClr val="2A4A81"/>
                </a:solidFill>
                <a:latin typeface="Trebuchet MS"/>
                <a:cs typeface="Trebuchet MS"/>
              </a:rPr>
              <a:t> </a:t>
            </a:r>
            <a:r>
              <a:rPr sz="2900" spc="20" dirty="0">
                <a:solidFill>
                  <a:srgbClr val="2A4A81"/>
                </a:solidFill>
                <a:latin typeface="Trebuchet MS"/>
                <a:cs typeface="Trebuchet MS"/>
              </a:rPr>
              <a:t>sola</a:t>
            </a:r>
            <a:r>
              <a:rPr sz="2900" spc="45" dirty="0">
                <a:solidFill>
                  <a:srgbClr val="2A4A81"/>
                </a:solidFill>
                <a:latin typeface="Trebuchet MS"/>
                <a:cs typeface="Trebuchet MS"/>
              </a:rPr>
              <a:t> </a:t>
            </a:r>
            <a:r>
              <a:rPr sz="2900" spc="5" dirty="0">
                <a:solidFill>
                  <a:srgbClr val="2A4A81"/>
                </a:solidFill>
                <a:latin typeface="Trebuchet MS"/>
                <a:cs typeface="Trebuchet MS"/>
              </a:rPr>
              <a:t>empresa </a:t>
            </a:r>
            <a:r>
              <a:rPr sz="2900" spc="-860" dirty="0">
                <a:solidFill>
                  <a:srgbClr val="2A4A81"/>
                </a:solidFill>
                <a:latin typeface="Trebuchet MS"/>
                <a:cs typeface="Trebuchet MS"/>
              </a:rPr>
              <a:t> </a:t>
            </a:r>
            <a:r>
              <a:rPr sz="2900" spc="-30" dirty="0">
                <a:solidFill>
                  <a:srgbClr val="2A4A81"/>
                </a:solidFill>
                <a:latin typeface="Trebuchet MS"/>
                <a:cs typeface="Trebuchet MS"/>
              </a:rPr>
              <a:t>en</a:t>
            </a:r>
            <a:r>
              <a:rPr sz="2900" spc="35" dirty="0">
                <a:solidFill>
                  <a:srgbClr val="2A4A81"/>
                </a:solidFill>
                <a:latin typeface="Trebuchet MS"/>
                <a:cs typeface="Trebuchet MS"/>
              </a:rPr>
              <a:t> </a:t>
            </a:r>
            <a:r>
              <a:rPr sz="2900" spc="-35" dirty="0">
                <a:solidFill>
                  <a:srgbClr val="2A4A81"/>
                </a:solidFill>
                <a:latin typeface="Trebuchet MS"/>
                <a:cs typeface="Trebuchet MS"/>
              </a:rPr>
              <a:t>vez</a:t>
            </a:r>
            <a:r>
              <a:rPr sz="2900" spc="40" dirty="0">
                <a:solidFill>
                  <a:srgbClr val="2A4A81"/>
                </a:solidFill>
                <a:latin typeface="Trebuchet MS"/>
                <a:cs typeface="Trebuchet MS"/>
              </a:rPr>
              <a:t> </a:t>
            </a:r>
            <a:r>
              <a:rPr sz="2900" spc="10" dirty="0">
                <a:solidFill>
                  <a:srgbClr val="2A4A81"/>
                </a:solidFill>
                <a:latin typeface="Trebuchet MS"/>
                <a:cs typeface="Trebuchet MS"/>
              </a:rPr>
              <a:t>de</a:t>
            </a:r>
            <a:r>
              <a:rPr sz="2900" spc="40" dirty="0">
                <a:solidFill>
                  <a:srgbClr val="2A4A81"/>
                </a:solidFill>
                <a:latin typeface="Trebuchet MS"/>
                <a:cs typeface="Trebuchet MS"/>
              </a:rPr>
              <a:t> dos</a:t>
            </a:r>
            <a:r>
              <a:rPr sz="2900" spc="35" dirty="0">
                <a:solidFill>
                  <a:srgbClr val="2A4A81"/>
                </a:solidFill>
                <a:latin typeface="Trebuchet MS"/>
                <a:cs typeface="Trebuchet MS"/>
              </a:rPr>
              <a:t> </a:t>
            </a:r>
            <a:r>
              <a:rPr sz="2900" spc="20" dirty="0">
                <a:solidFill>
                  <a:srgbClr val="2A4A81"/>
                </a:solidFill>
                <a:latin typeface="Trebuchet MS"/>
                <a:cs typeface="Trebuchet MS"/>
              </a:rPr>
              <a:t>o</a:t>
            </a:r>
            <a:r>
              <a:rPr sz="2900" spc="40" dirty="0">
                <a:solidFill>
                  <a:srgbClr val="2A4A81"/>
                </a:solidFill>
                <a:latin typeface="Trebuchet MS"/>
                <a:cs typeface="Trebuchet MS"/>
              </a:rPr>
              <a:t> </a:t>
            </a:r>
            <a:r>
              <a:rPr sz="2900" spc="-105" dirty="0">
                <a:solidFill>
                  <a:srgbClr val="2A4A81"/>
                </a:solidFill>
                <a:latin typeface="Trebuchet MS"/>
                <a:cs typeface="Trebuchet MS"/>
              </a:rPr>
              <a:t>más.</a:t>
            </a:r>
            <a:endParaRPr sz="290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94DDDE"/>
          </a:solidFill>
        </p:spPr>
        <p:txBody>
          <a:bodyPr wrap="square" lIns="0" tIns="0" rIns="0" bIns="0" rtlCol="0"/>
          <a:lstStyle/>
          <a:p>
            <a:endParaRPr/>
          </a:p>
        </p:txBody>
      </p:sp>
      <p:pic>
        <p:nvPicPr>
          <p:cNvPr id="3" name="object 3"/>
          <p:cNvPicPr/>
          <p:nvPr/>
        </p:nvPicPr>
        <p:blipFill>
          <a:blip r:embed="rId2" cstate="print"/>
          <a:stretch>
            <a:fillRect/>
          </a:stretch>
        </p:blipFill>
        <p:spPr>
          <a:xfrm>
            <a:off x="11667869" y="159"/>
            <a:ext cx="6106146" cy="5478059"/>
          </a:xfrm>
          <a:prstGeom prst="rect">
            <a:avLst/>
          </a:prstGeom>
        </p:spPr>
      </p:pic>
      <p:sp>
        <p:nvSpPr>
          <p:cNvPr id="4" name="object 4"/>
          <p:cNvSpPr/>
          <p:nvPr/>
        </p:nvSpPr>
        <p:spPr>
          <a:xfrm>
            <a:off x="12337467" y="6404750"/>
            <a:ext cx="522605" cy="185420"/>
          </a:xfrm>
          <a:custGeom>
            <a:avLst/>
            <a:gdLst/>
            <a:ahLst/>
            <a:cxnLst/>
            <a:rect l="l" t="t" r="r" b="b"/>
            <a:pathLst>
              <a:path w="522604" h="185420">
                <a:moveTo>
                  <a:pt x="522180" y="185307"/>
                </a:moveTo>
                <a:lnTo>
                  <a:pt x="0" y="185307"/>
                </a:lnTo>
                <a:lnTo>
                  <a:pt x="0" y="0"/>
                </a:lnTo>
                <a:lnTo>
                  <a:pt x="522180" y="0"/>
                </a:lnTo>
                <a:lnTo>
                  <a:pt x="522180" y="185307"/>
                </a:lnTo>
                <a:close/>
              </a:path>
            </a:pathLst>
          </a:custGeom>
          <a:solidFill>
            <a:srgbClr val="000000"/>
          </a:solidFill>
        </p:spPr>
        <p:txBody>
          <a:bodyPr wrap="square" lIns="0" tIns="0" rIns="0" bIns="0" rtlCol="0"/>
          <a:lstStyle/>
          <a:p>
            <a:endParaRPr/>
          </a:p>
        </p:txBody>
      </p:sp>
      <p:sp>
        <p:nvSpPr>
          <p:cNvPr id="5" name="object 5"/>
          <p:cNvSpPr/>
          <p:nvPr/>
        </p:nvSpPr>
        <p:spPr>
          <a:xfrm>
            <a:off x="12523132" y="5570870"/>
            <a:ext cx="139700" cy="741680"/>
          </a:xfrm>
          <a:custGeom>
            <a:avLst/>
            <a:gdLst/>
            <a:ahLst/>
            <a:cxnLst/>
            <a:rect l="l" t="t" r="r" b="b"/>
            <a:pathLst>
              <a:path w="139700" h="741679">
                <a:moveTo>
                  <a:pt x="139247" y="741224"/>
                </a:moveTo>
                <a:lnTo>
                  <a:pt x="0" y="741224"/>
                </a:lnTo>
                <a:lnTo>
                  <a:pt x="0" y="0"/>
                </a:lnTo>
                <a:lnTo>
                  <a:pt x="139247" y="0"/>
                </a:lnTo>
                <a:lnTo>
                  <a:pt x="139247" y="741224"/>
                </a:lnTo>
                <a:close/>
              </a:path>
            </a:pathLst>
          </a:custGeom>
          <a:solidFill>
            <a:srgbClr val="000000"/>
          </a:solidFill>
        </p:spPr>
        <p:txBody>
          <a:bodyPr wrap="square" lIns="0" tIns="0" rIns="0" bIns="0" rtlCol="0"/>
          <a:lstStyle/>
          <a:p>
            <a:endParaRPr/>
          </a:p>
        </p:txBody>
      </p:sp>
      <p:sp>
        <p:nvSpPr>
          <p:cNvPr id="6" name="object 6"/>
          <p:cNvSpPr/>
          <p:nvPr/>
        </p:nvSpPr>
        <p:spPr>
          <a:xfrm>
            <a:off x="13811175" y="5732066"/>
            <a:ext cx="371475" cy="487680"/>
          </a:xfrm>
          <a:custGeom>
            <a:avLst/>
            <a:gdLst/>
            <a:ahLst/>
            <a:cxnLst/>
            <a:rect l="l" t="t" r="r" b="b"/>
            <a:pathLst>
              <a:path w="371475" h="487679">
                <a:moveTo>
                  <a:pt x="185664" y="487381"/>
                </a:moveTo>
                <a:lnTo>
                  <a:pt x="136364" y="480751"/>
                </a:lnTo>
                <a:lnTo>
                  <a:pt x="92028" y="462045"/>
                </a:lnTo>
                <a:lnTo>
                  <a:pt x="54440" y="433045"/>
                </a:lnTo>
                <a:lnTo>
                  <a:pt x="25384" y="395530"/>
                </a:lnTo>
                <a:lnTo>
                  <a:pt x="6643" y="351280"/>
                </a:lnTo>
                <a:lnTo>
                  <a:pt x="0" y="302074"/>
                </a:lnTo>
                <a:lnTo>
                  <a:pt x="5952" y="268298"/>
                </a:lnTo>
                <a:lnTo>
                  <a:pt x="22367" y="228019"/>
                </a:lnTo>
                <a:lnTo>
                  <a:pt x="47081" y="183263"/>
                </a:lnTo>
                <a:lnTo>
                  <a:pt x="77932" y="136058"/>
                </a:lnTo>
                <a:lnTo>
                  <a:pt x="112755" y="88428"/>
                </a:lnTo>
                <a:lnTo>
                  <a:pt x="149386" y="42400"/>
                </a:lnTo>
                <a:lnTo>
                  <a:pt x="185664" y="0"/>
                </a:lnTo>
                <a:lnTo>
                  <a:pt x="221943" y="42403"/>
                </a:lnTo>
                <a:lnTo>
                  <a:pt x="258576" y="88432"/>
                </a:lnTo>
                <a:lnTo>
                  <a:pt x="293398" y="136063"/>
                </a:lnTo>
                <a:lnTo>
                  <a:pt x="324248" y="183268"/>
                </a:lnTo>
                <a:lnTo>
                  <a:pt x="348962" y="228022"/>
                </a:lnTo>
                <a:lnTo>
                  <a:pt x="365376" y="268299"/>
                </a:lnTo>
                <a:lnTo>
                  <a:pt x="371329" y="302074"/>
                </a:lnTo>
                <a:lnTo>
                  <a:pt x="364685" y="351280"/>
                </a:lnTo>
                <a:lnTo>
                  <a:pt x="345944" y="395530"/>
                </a:lnTo>
                <a:lnTo>
                  <a:pt x="316888" y="433045"/>
                </a:lnTo>
                <a:lnTo>
                  <a:pt x="279300" y="462045"/>
                </a:lnTo>
                <a:lnTo>
                  <a:pt x="234965" y="480751"/>
                </a:lnTo>
                <a:lnTo>
                  <a:pt x="185664" y="487381"/>
                </a:lnTo>
                <a:close/>
              </a:path>
            </a:pathLst>
          </a:custGeom>
          <a:solidFill>
            <a:srgbClr val="000000"/>
          </a:solidFill>
        </p:spPr>
        <p:txBody>
          <a:bodyPr wrap="square" lIns="0" tIns="0" rIns="0" bIns="0" rtlCol="0"/>
          <a:lstStyle/>
          <a:p>
            <a:endParaRPr/>
          </a:p>
        </p:txBody>
      </p:sp>
      <p:grpSp>
        <p:nvGrpSpPr>
          <p:cNvPr id="7" name="object 7"/>
          <p:cNvGrpSpPr/>
          <p:nvPr/>
        </p:nvGrpSpPr>
        <p:grpSpPr>
          <a:xfrm>
            <a:off x="15544542" y="679733"/>
            <a:ext cx="2040889" cy="1019810"/>
            <a:chOff x="15544542" y="679733"/>
            <a:chExt cx="2040889" cy="1019810"/>
          </a:xfrm>
        </p:grpSpPr>
        <p:sp>
          <p:nvSpPr>
            <p:cNvPr id="8" name="object 8"/>
            <p:cNvSpPr/>
            <p:nvPr/>
          </p:nvSpPr>
          <p:spPr>
            <a:xfrm>
              <a:off x="15544542" y="679733"/>
              <a:ext cx="2040889" cy="1019810"/>
            </a:xfrm>
            <a:custGeom>
              <a:avLst/>
              <a:gdLst/>
              <a:ahLst/>
              <a:cxnLst/>
              <a:rect l="l" t="t" r="r" b="b"/>
              <a:pathLst>
                <a:path w="2040890" h="1019810">
                  <a:moveTo>
                    <a:pt x="2040536" y="1019361"/>
                  </a:moveTo>
                  <a:lnTo>
                    <a:pt x="0" y="1019361"/>
                  </a:lnTo>
                  <a:lnTo>
                    <a:pt x="302301" y="0"/>
                  </a:lnTo>
                  <a:lnTo>
                    <a:pt x="1738234" y="0"/>
                  </a:lnTo>
                  <a:lnTo>
                    <a:pt x="2040536" y="1019361"/>
                  </a:lnTo>
                  <a:close/>
                </a:path>
              </a:pathLst>
            </a:custGeom>
            <a:solidFill>
              <a:srgbClr val="CFD5CD"/>
            </a:solidFill>
          </p:spPr>
          <p:txBody>
            <a:bodyPr wrap="square" lIns="0" tIns="0" rIns="0" bIns="0" rtlCol="0"/>
            <a:lstStyle/>
            <a:p>
              <a:endParaRPr/>
            </a:p>
          </p:txBody>
        </p:sp>
        <p:sp>
          <p:nvSpPr>
            <p:cNvPr id="9" name="object 9"/>
            <p:cNvSpPr/>
            <p:nvPr/>
          </p:nvSpPr>
          <p:spPr>
            <a:xfrm>
              <a:off x="15733481" y="792996"/>
              <a:ext cx="1663064" cy="793115"/>
            </a:xfrm>
            <a:custGeom>
              <a:avLst/>
              <a:gdLst/>
              <a:ahLst/>
              <a:cxnLst/>
              <a:rect l="l" t="t" r="r" b="b"/>
              <a:pathLst>
                <a:path w="1663065" h="793115">
                  <a:moveTo>
                    <a:pt x="1662658" y="792836"/>
                  </a:moveTo>
                  <a:lnTo>
                    <a:pt x="0" y="792836"/>
                  </a:lnTo>
                  <a:lnTo>
                    <a:pt x="226726" y="0"/>
                  </a:lnTo>
                  <a:lnTo>
                    <a:pt x="1435932" y="0"/>
                  </a:lnTo>
                  <a:lnTo>
                    <a:pt x="1662658" y="792836"/>
                  </a:lnTo>
                  <a:close/>
                </a:path>
              </a:pathLst>
            </a:custGeom>
            <a:solidFill>
              <a:srgbClr val="00ACDB"/>
            </a:solidFill>
          </p:spPr>
          <p:txBody>
            <a:bodyPr wrap="square" lIns="0" tIns="0" rIns="0" bIns="0" rtlCol="0"/>
            <a:lstStyle/>
            <a:p>
              <a:endParaRPr/>
            </a:p>
          </p:txBody>
        </p:sp>
        <p:sp>
          <p:nvSpPr>
            <p:cNvPr id="10" name="object 10"/>
            <p:cNvSpPr/>
            <p:nvPr/>
          </p:nvSpPr>
          <p:spPr>
            <a:xfrm>
              <a:off x="15544542" y="679733"/>
              <a:ext cx="2040889" cy="1019810"/>
            </a:xfrm>
            <a:custGeom>
              <a:avLst/>
              <a:gdLst/>
              <a:ahLst/>
              <a:cxnLst/>
              <a:rect l="l" t="t" r="r" b="b"/>
              <a:pathLst>
                <a:path w="2040890" h="1019810">
                  <a:moveTo>
                    <a:pt x="2040536" y="1019361"/>
                  </a:moveTo>
                  <a:lnTo>
                    <a:pt x="0" y="1019361"/>
                  </a:lnTo>
                  <a:lnTo>
                    <a:pt x="33631" y="906098"/>
                  </a:lnTo>
                  <a:lnTo>
                    <a:pt x="767141" y="905328"/>
                  </a:lnTo>
                  <a:lnTo>
                    <a:pt x="820540" y="899122"/>
                  </a:lnTo>
                  <a:lnTo>
                    <a:pt x="872859" y="886771"/>
                  </a:lnTo>
                  <a:lnTo>
                    <a:pt x="923392" y="868443"/>
                  </a:lnTo>
                  <a:lnTo>
                    <a:pt x="971457" y="844385"/>
                  </a:lnTo>
                  <a:lnTo>
                    <a:pt x="1016406" y="814922"/>
                  </a:lnTo>
                  <a:lnTo>
                    <a:pt x="1057634" y="780450"/>
                  </a:lnTo>
                  <a:lnTo>
                    <a:pt x="1094583" y="741435"/>
                  </a:lnTo>
                  <a:lnTo>
                    <a:pt x="1126755" y="698404"/>
                  </a:lnTo>
                  <a:lnTo>
                    <a:pt x="1153717" y="651936"/>
                  </a:lnTo>
                  <a:lnTo>
                    <a:pt x="1175105" y="602657"/>
                  </a:lnTo>
                  <a:lnTo>
                    <a:pt x="1190630" y="551234"/>
                  </a:lnTo>
                  <a:lnTo>
                    <a:pt x="1200083" y="498360"/>
                  </a:lnTo>
                  <a:lnTo>
                    <a:pt x="1203336" y="444746"/>
                  </a:lnTo>
                  <a:lnTo>
                    <a:pt x="1200346" y="391118"/>
                  </a:lnTo>
                  <a:lnTo>
                    <a:pt x="1191153" y="338197"/>
                  </a:lnTo>
                  <a:lnTo>
                    <a:pt x="1184266" y="312226"/>
                  </a:lnTo>
                  <a:lnTo>
                    <a:pt x="1091686" y="0"/>
                  </a:lnTo>
                  <a:lnTo>
                    <a:pt x="1738234" y="0"/>
                  </a:lnTo>
                  <a:lnTo>
                    <a:pt x="2040536" y="1019361"/>
                  </a:lnTo>
                  <a:close/>
                </a:path>
              </a:pathLst>
            </a:custGeom>
            <a:solidFill>
              <a:srgbClr val="B3BEB0"/>
            </a:solidFill>
          </p:spPr>
          <p:txBody>
            <a:bodyPr wrap="square" lIns="0" tIns="0" rIns="0" bIns="0" rtlCol="0"/>
            <a:lstStyle/>
            <a:p>
              <a:endParaRPr/>
            </a:p>
          </p:txBody>
        </p:sp>
        <p:sp>
          <p:nvSpPr>
            <p:cNvPr id="11" name="object 11"/>
            <p:cNvSpPr/>
            <p:nvPr/>
          </p:nvSpPr>
          <p:spPr>
            <a:xfrm>
              <a:off x="16284803" y="792996"/>
              <a:ext cx="1111885" cy="793115"/>
            </a:xfrm>
            <a:custGeom>
              <a:avLst/>
              <a:gdLst/>
              <a:ahLst/>
              <a:cxnLst/>
              <a:rect l="l" t="t" r="r" b="b"/>
              <a:pathLst>
                <a:path w="1111884" h="793115">
                  <a:moveTo>
                    <a:pt x="1111336" y="792836"/>
                  </a:moveTo>
                  <a:lnTo>
                    <a:pt x="0" y="792836"/>
                  </a:lnTo>
                  <a:lnTo>
                    <a:pt x="53669" y="789738"/>
                  </a:lnTo>
                  <a:lnTo>
                    <a:pt x="106618" y="780443"/>
                  </a:lnTo>
                  <a:lnTo>
                    <a:pt x="158131" y="765078"/>
                  </a:lnTo>
                  <a:lnTo>
                    <a:pt x="207513" y="743850"/>
                  </a:lnTo>
                  <a:lnTo>
                    <a:pt x="254099" y="717044"/>
                  </a:lnTo>
                  <a:lnTo>
                    <a:pt x="297260" y="685022"/>
                  </a:lnTo>
                  <a:lnTo>
                    <a:pt x="336415" y="648217"/>
                  </a:lnTo>
                  <a:lnTo>
                    <a:pt x="371034" y="607124"/>
                  </a:lnTo>
                  <a:lnTo>
                    <a:pt x="400651" y="562299"/>
                  </a:lnTo>
                  <a:lnTo>
                    <a:pt x="424866" y="514345"/>
                  </a:lnTo>
                  <a:lnTo>
                    <a:pt x="443354" y="463909"/>
                  </a:lnTo>
                  <a:lnTo>
                    <a:pt x="455864" y="411672"/>
                  </a:lnTo>
                  <a:lnTo>
                    <a:pt x="462228" y="358338"/>
                  </a:lnTo>
                  <a:lnTo>
                    <a:pt x="462360" y="304626"/>
                  </a:lnTo>
                  <a:lnTo>
                    <a:pt x="456258" y="251262"/>
                  </a:lnTo>
                  <a:lnTo>
                    <a:pt x="444005" y="198964"/>
                  </a:lnTo>
                  <a:lnTo>
                    <a:pt x="385056" y="0"/>
                  </a:lnTo>
                  <a:lnTo>
                    <a:pt x="884610" y="0"/>
                  </a:lnTo>
                  <a:lnTo>
                    <a:pt x="1111336" y="792836"/>
                  </a:lnTo>
                  <a:close/>
                </a:path>
              </a:pathLst>
            </a:custGeom>
            <a:solidFill>
              <a:srgbClr val="01A0C3"/>
            </a:solidFill>
          </p:spPr>
          <p:txBody>
            <a:bodyPr wrap="square" lIns="0" tIns="0" rIns="0" bIns="0" rtlCol="0"/>
            <a:lstStyle/>
            <a:p>
              <a:endParaRPr/>
            </a:p>
          </p:txBody>
        </p:sp>
      </p:grpSp>
      <p:grpSp>
        <p:nvGrpSpPr>
          <p:cNvPr id="12" name="object 12"/>
          <p:cNvGrpSpPr/>
          <p:nvPr/>
        </p:nvGrpSpPr>
        <p:grpSpPr>
          <a:xfrm>
            <a:off x="15809056" y="1699095"/>
            <a:ext cx="1511935" cy="415290"/>
            <a:chOff x="15809056" y="1699095"/>
            <a:chExt cx="1511935" cy="415290"/>
          </a:xfrm>
        </p:grpSpPr>
        <p:sp>
          <p:nvSpPr>
            <p:cNvPr id="13" name="object 13"/>
            <p:cNvSpPr/>
            <p:nvPr/>
          </p:nvSpPr>
          <p:spPr>
            <a:xfrm>
              <a:off x="15809056" y="1963374"/>
              <a:ext cx="1511935" cy="151130"/>
            </a:xfrm>
            <a:custGeom>
              <a:avLst/>
              <a:gdLst/>
              <a:ahLst/>
              <a:cxnLst/>
              <a:rect l="l" t="t" r="r" b="b"/>
              <a:pathLst>
                <a:path w="1511934" h="151130">
                  <a:moveTo>
                    <a:pt x="1511508" y="151016"/>
                  </a:moveTo>
                  <a:lnTo>
                    <a:pt x="0" y="151016"/>
                  </a:lnTo>
                  <a:lnTo>
                    <a:pt x="1633" y="128866"/>
                  </a:lnTo>
                  <a:lnTo>
                    <a:pt x="14515" y="86440"/>
                  </a:lnTo>
                  <a:lnTo>
                    <a:pt x="39148" y="49606"/>
                  </a:lnTo>
                  <a:lnTo>
                    <a:pt x="73450" y="21479"/>
                  </a:lnTo>
                  <a:lnTo>
                    <a:pt x="114415" y="4527"/>
                  </a:lnTo>
                  <a:lnTo>
                    <a:pt x="151150" y="0"/>
                  </a:lnTo>
                  <a:lnTo>
                    <a:pt x="1367783" y="181"/>
                  </a:lnTo>
                  <a:lnTo>
                    <a:pt x="1411270" y="8823"/>
                  </a:lnTo>
                  <a:lnTo>
                    <a:pt x="1450405" y="29723"/>
                  </a:lnTo>
                  <a:lnTo>
                    <a:pt x="1481758" y="61047"/>
                  </a:lnTo>
                  <a:lnTo>
                    <a:pt x="1502676" y="100148"/>
                  </a:lnTo>
                  <a:lnTo>
                    <a:pt x="1511326" y="143597"/>
                  </a:lnTo>
                  <a:lnTo>
                    <a:pt x="1511508" y="151016"/>
                  </a:lnTo>
                  <a:close/>
                </a:path>
              </a:pathLst>
            </a:custGeom>
            <a:solidFill>
              <a:srgbClr val="CFD5CD"/>
            </a:solidFill>
          </p:spPr>
          <p:txBody>
            <a:bodyPr wrap="square" lIns="0" tIns="0" rIns="0" bIns="0" rtlCol="0"/>
            <a:lstStyle/>
            <a:p>
              <a:endParaRPr/>
            </a:p>
          </p:txBody>
        </p:sp>
        <p:sp>
          <p:nvSpPr>
            <p:cNvPr id="14" name="object 14"/>
            <p:cNvSpPr/>
            <p:nvPr/>
          </p:nvSpPr>
          <p:spPr>
            <a:xfrm>
              <a:off x="15809049" y="1699107"/>
              <a:ext cx="1511935" cy="415290"/>
            </a:xfrm>
            <a:custGeom>
              <a:avLst/>
              <a:gdLst/>
              <a:ahLst/>
              <a:cxnLst/>
              <a:rect l="l" t="t" r="r" b="b"/>
              <a:pathLst>
                <a:path w="1511934" h="415289">
                  <a:moveTo>
                    <a:pt x="1360360" y="0"/>
                  </a:moveTo>
                  <a:lnTo>
                    <a:pt x="151155" y="0"/>
                  </a:lnTo>
                  <a:lnTo>
                    <a:pt x="151155" y="264274"/>
                  </a:lnTo>
                  <a:lnTo>
                    <a:pt x="1284782" y="264274"/>
                  </a:lnTo>
                  <a:lnTo>
                    <a:pt x="1360360" y="264274"/>
                  </a:lnTo>
                  <a:lnTo>
                    <a:pt x="1360360" y="0"/>
                  </a:lnTo>
                  <a:close/>
                </a:path>
                <a:path w="1511934" h="415289">
                  <a:moveTo>
                    <a:pt x="1511503" y="415290"/>
                  </a:moveTo>
                  <a:lnTo>
                    <a:pt x="1502676" y="364426"/>
                  </a:lnTo>
                  <a:lnTo>
                    <a:pt x="1481759" y="325323"/>
                  </a:lnTo>
                  <a:lnTo>
                    <a:pt x="1450403" y="293992"/>
                  </a:lnTo>
                  <a:lnTo>
                    <a:pt x="1411274" y="273100"/>
                  </a:lnTo>
                  <a:lnTo>
                    <a:pt x="1367790" y="264452"/>
                  </a:lnTo>
                  <a:lnTo>
                    <a:pt x="1284782" y="264274"/>
                  </a:lnTo>
                  <a:lnTo>
                    <a:pt x="1283589" y="274396"/>
                  </a:lnTo>
                  <a:lnTo>
                    <a:pt x="1279220" y="289077"/>
                  </a:lnTo>
                  <a:lnTo>
                    <a:pt x="1251127" y="324739"/>
                  </a:lnTo>
                  <a:lnTo>
                    <a:pt x="1208278" y="339813"/>
                  </a:lnTo>
                  <a:lnTo>
                    <a:pt x="20408" y="339775"/>
                  </a:lnTo>
                  <a:lnTo>
                    <a:pt x="11506" y="357632"/>
                  </a:lnTo>
                  <a:lnTo>
                    <a:pt x="5143" y="376174"/>
                  </a:lnTo>
                  <a:lnTo>
                    <a:pt x="1308" y="395389"/>
                  </a:lnTo>
                  <a:lnTo>
                    <a:pt x="0" y="415290"/>
                  </a:lnTo>
                  <a:lnTo>
                    <a:pt x="1511503" y="415290"/>
                  </a:lnTo>
                  <a:close/>
                </a:path>
              </a:pathLst>
            </a:custGeom>
            <a:solidFill>
              <a:srgbClr val="B3BEB0"/>
            </a:solidFill>
          </p:spPr>
          <p:txBody>
            <a:bodyPr wrap="square" lIns="0" tIns="0" rIns="0" bIns="0" rtlCol="0"/>
            <a:lstStyle/>
            <a:p>
              <a:endParaRPr/>
            </a:p>
          </p:txBody>
        </p:sp>
        <p:sp>
          <p:nvSpPr>
            <p:cNvPr id="15" name="object 15"/>
            <p:cNvSpPr/>
            <p:nvPr/>
          </p:nvSpPr>
          <p:spPr>
            <a:xfrm>
              <a:off x="15960207" y="1699095"/>
              <a:ext cx="1209675" cy="264795"/>
            </a:xfrm>
            <a:custGeom>
              <a:avLst/>
              <a:gdLst/>
              <a:ahLst/>
              <a:cxnLst/>
              <a:rect l="l" t="t" r="r" b="b"/>
              <a:pathLst>
                <a:path w="1209675" h="264794">
                  <a:moveTo>
                    <a:pt x="1209206" y="264278"/>
                  </a:moveTo>
                  <a:lnTo>
                    <a:pt x="1133631" y="264278"/>
                  </a:lnTo>
                  <a:lnTo>
                    <a:pt x="1132723" y="245775"/>
                  </a:lnTo>
                  <a:lnTo>
                    <a:pt x="1130000" y="227451"/>
                  </a:lnTo>
                  <a:lnTo>
                    <a:pt x="1111323" y="175291"/>
                  </a:lnTo>
                  <a:lnTo>
                    <a:pt x="1078292" y="130797"/>
                  </a:lnTo>
                  <a:lnTo>
                    <a:pt x="1033758" y="97795"/>
                  </a:lnTo>
                  <a:lnTo>
                    <a:pt x="981552" y="79135"/>
                  </a:lnTo>
                  <a:lnTo>
                    <a:pt x="944692" y="75508"/>
                  </a:lnTo>
                  <a:lnTo>
                    <a:pt x="0" y="75508"/>
                  </a:lnTo>
                  <a:lnTo>
                    <a:pt x="0" y="0"/>
                  </a:lnTo>
                  <a:lnTo>
                    <a:pt x="1209206" y="0"/>
                  </a:lnTo>
                  <a:lnTo>
                    <a:pt x="1209206" y="264278"/>
                  </a:lnTo>
                  <a:close/>
                </a:path>
              </a:pathLst>
            </a:custGeom>
            <a:solidFill>
              <a:srgbClr val="80867D"/>
            </a:solidFill>
          </p:spPr>
          <p:txBody>
            <a:bodyPr wrap="square" lIns="0" tIns="0" rIns="0" bIns="0" rtlCol="0"/>
            <a:lstStyle/>
            <a:p>
              <a:endParaRPr/>
            </a:p>
          </p:txBody>
        </p:sp>
      </p:grpSp>
      <p:sp>
        <p:nvSpPr>
          <p:cNvPr id="16" name="object 16"/>
          <p:cNvSpPr/>
          <p:nvPr/>
        </p:nvSpPr>
        <p:spPr>
          <a:xfrm>
            <a:off x="16527022" y="792996"/>
            <a:ext cx="76200" cy="793115"/>
          </a:xfrm>
          <a:custGeom>
            <a:avLst/>
            <a:gdLst/>
            <a:ahLst/>
            <a:cxnLst/>
            <a:rect l="l" t="t" r="r" b="b"/>
            <a:pathLst>
              <a:path w="76200" h="793115">
                <a:moveTo>
                  <a:pt x="75575" y="792836"/>
                </a:moveTo>
                <a:lnTo>
                  <a:pt x="0" y="792836"/>
                </a:lnTo>
                <a:lnTo>
                  <a:pt x="0" y="0"/>
                </a:lnTo>
                <a:lnTo>
                  <a:pt x="75575" y="0"/>
                </a:lnTo>
                <a:lnTo>
                  <a:pt x="75575" y="792836"/>
                </a:lnTo>
                <a:close/>
              </a:path>
            </a:pathLst>
          </a:custGeom>
          <a:solidFill>
            <a:srgbClr val="0C6F89"/>
          </a:solidFill>
        </p:spPr>
        <p:txBody>
          <a:bodyPr wrap="square" lIns="0" tIns="0" rIns="0" bIns="0" rtlCol="0"/>
          <a:lstStyle/>
          <a:p>
            <a:endParaRPr/>
          </a:p>
        </p:txBody>
      </p:sp>
      <p:sp>
        <p:nvSpPr>
          <p:cNvPr id="17" name="object 17"/>
          <p:cNvSpPr/>
          <p:nvPr/>
        </p:nvSpPr>
        <p:spPr>
          <a:xfrm>
            <a:off x="16111357" y="792996"/>
            <a:ext cx="193675" cy="793115"/>
          </a:xfrm>
          <a:custGeom>
            <a:avLst/>
            <a:gdLst/>
            <a:ahLst/>
            <a:cxnLst/>
            <a:rect l="l" t="t" r="r" b="b"/>
            <a:pathLst>
              <a:path w="193675" h="793115">
                <a:moveTo>
                  <a:pt x="75575" y="792836"/>
                </a:moveTo>
                <a:lnTo>
                  <a:pt x="0" y="792836"/>
                </a:lnTo>
                <a:lnTo>
                  <a:pt x="0" y="787173"/>
                </a:lnTo>
                <a:lnTo>
                  <a:pt x="117141" y="0"/>
                </a:lnTo>
                <a:lnTo>
                  <a:pt x="193095" y="0"/>
                </a:lnTo>
                <a:lnTo>
                  <a:pt x="193095" y="5663"/>
                </a:lnTo>
                <a:lnTo>
                  <a:pt x="75575" y="792836"/>
                </a:lnTo>
                <a:close/>
              </a:path>
            </a:pathLst>
          </a:custGeom>
          <a:solidFill>
            <a:srgbClr val="0C6F89"/>
          </a:solidFill>
        </p:spPr>
        <p:txBody>
          <a:bodyPr wrap="square" lIns="0" tIns="0" rIns="0" bIns="0" rtlCol="0"/>
          <a:lstStyle/>
          <a:p>
            <a:endParaRPr/>
          </a:p>
        </p:txBody>
      </p:sp>
      <p:grpSp>
        <p:nvGrpSpPr>
          <p:cNvPr id="18" name="object 18"/>
          <p:cNvGrpSpPr/>
          <p:nvPr/>
        </p:nvGrpSpPr>
        <p:grpSpPr>
          <a:xfrm>
            <a:off x="15841932" y="453208"/>
            <a:ext cx="1932305" cy="1661795"/>
            <a:chOff x="15841932" y="453208"/>
            <a:chExt cx="1932305" cy="1661795"/>
          </a:xfrm>
        </p:grpSpPr>
        <p:sp>
          <p:nvSpPr>
            <p:cNvPr id="19" name="object 19"/>
            <p:cNvSpPr/>
            <p:nvPr/>
          </p:nvSpPr>
          <p:spPr>
            <a:xfrm>
              <a:off x="15841930" y="793000"/>
              <a:ext cx="1365885" cy="793115"/>
            </a:xfrm>
            <a:custGeom>
              <a:avLst/>
              <a:gdLst/>
              <a:ahLst/>
              <a:cxnLst/>
              <a:rect l="l" t="t" r="r" b="b"/>
              <a:pathLst>
                <a:path w="1365884" h="793115">
                  <a:moveTo>
                    <a:pt x="1365262" y="372541"/>
                  </a:moveTo>
                  <a:lnTo>
                    <a:pt x="1337310" y="340741"/>
                  </a:lnTo>
                  <a:lnTo>
                    <a:pt x="1332484" y="339788"/>
                  </a:lnTo>
                  <a:lnTo>
                    <a:pt x="1113320" y="339788"/>
                  </a:lnTo>
                  <a:lnTo>
                    <a:pt x="1062964" y="0"/>
                  </a:lnTo>
                  <a:lnTo>
                    <a:pt x="987386" y="0"/>
                  </a:lnTo>
                  <a:lnTo>
                    <a:pt x="987196" y="1892"/>
                  </a:lnTo>
                  <a:lnTo>
                    <a:pt x="1037475" y="339788"/>
                  </a:lnTo>
                  <a:lnTo>
                    <a:pt x="21158" y="339788"/>
                  </a:lnTo>
                  <a:lnTo>
                    <a:pt x="0" y="415302"/>
                  </a:lnTo>
                  <a:lnTo>
                    <a:pt x="3390" y="415874"/>
                  </a:lnTo>
                  <a:lnTo>
                    <a:pt x="10198" y="415302"/>
                  </a:lnTo>
                  <a:lnTo>
                    <a:pt x="1048715" y="415302"/>
                  </a:lnTo>
                  <a:lnTo>
                    <a:pt x="1104912" y="792835"/>
                  </a:lnTo>
                  <a:lnTo>
                    <a:pt x="1180477" y="792835"/>
                  </a:lnTo>
                  <a:lnTo>
                    <a:pt x="1124508" y="415302"/>
                  </a:lnTo>
                  <a:lnTo>
                    <a:pt x="1332484" y="415302"/>
                  </a:lnTo>
                  <a:lnTo>
                    <a:pt x="1364310" y="387362"/>
                  </a:lnTo>
                  <a:lnTo>
                    <a:pt x="1365262" y="382549"/>
                  </a:lnTo>
                  <a:lnTo>
                    <a:pt x="1365262" y="377545"/>
                  </a:lnTo>
                  <a:lnTo>
                    <a:pt x="1365262" y="372541"/>
                  </a:lnTo>
                  <a:close/>
                </a:path>
              </a:pathLst>
            </a:custGeom>
            <a:solidFill>
              <a:srgbClr val="0C6F89"/>
            </a:solidFill>
          </p:spPr>
          <p:txBody>
            <a:bodyPr wrap="square" lIns="0" tIns="0" rIns="0" bIns="0" rtlCol="0"/>
            <a:lstStyle/>
            <a:p>
              <a:endParaRPr/>
            </a:p>
          </p:txBody>
        </p:sp>
        <p:sp>
          <p:nvSpPr>
            <p:cNvPr id="20" name="object 20"/>
            <p:cNvSpPr/>
            <p:nvPr/>
          </p:nvSpPr>
          <p:spPr>
            <a:xfrm>
              <a:off x="17169414" y="604225"/>
              <a:ext cx="605155" cy="1510665"/>
            </a:xfrm>
            <a:custGeom>
              <a:avLst/>
              <a:gdLst/>
              <a:ahLst/>
              <a:cxnLst/>
              <a:rect l="l" t="t" r="r" b="b"/>
              <a:pathLst>
                <a:path w="605155" h="1510664">
                  <a:moveTo>
                    <a:pt x="604603" y="1510164"/>
                  </a:moveTo>
                  <a:lnTo>
                    <a:pt x="0" y="1510164"/>
                  </a:lnTo>
                  <a:lnTo>
                    <a:pt x="0" y="0"/>
                  </a:lnTo>
                  <a:lnTo>
                    <a:pt x="604603" y="0"/>
                  </a:lnTo>
                  <a:lnTo>
                    <a:pt x="604603" y="1510164"/>
                  </a:lnTo>
                  <a:close/>
                </a:path>
              </a:pathLst>
            </a:custGeom>
            <a:solidFill>
              <a:srgbClr val="CFD5CD"/>
            </a:solidFill>
          </p:spPr>
          <p:txBody>
            <a:bodyPr wrap="square" lIns="0" tIns="0" rIns="0" bIns="0" rtlCol="0"/>
            <a:lstStyle/>
            <a:p>
              <a:endParaRPr/>
            </a:p>
          </p:txBody>
        </p:sp>
        <p:sp>
          <p:nvSpPr>
            <p:cNvPr id="21" name="object 21"/>
            <p:cNvSpPr/>
            <p:nvPr/>
          </p:nvSpPr>
          <p:spPr>
            <a:xfrm>
              <a:off x="17282777" y="906258"/>
              <a:ext cx="378460" cy="1095375"/>
            </a:xfrm>
            <a:custGeom>
              <a:avLst/>
              <a:gdLst/>
              <a:ahLst/>
              <a:cxnLst/>
              <a:rect l="l" t="t" r="r" b="b"/>
              <a:pathLst>
                <a:path w="378459" h="1095375">
                  <a:moveTo>
                    <a:pt x="377877" y="1094869"/>
                  </a:moveTo>
                  <a:lnTo>
                    <a:pt x="0" y="1094869"/>
                  </a:lnTo>
                  <a:lnTo>
                    <a:pt x="0" y="113262"/>
                  </a:lnTo>
                  <a:lnTo>
                    <a:pt x="377877" y="0"/>
                  </a:lnTo>
                  <a:lnTo>
                    <a:pt x="377877" y="1094869"/>
                  </a:lnTo>
                  <a:close/>
                </a:path>
              </a:pathLst>
            </a:custGeom>
            <a:solidFill>
              <a:srgbClr val="00A650"/>
            </a:solidFill>
          </p:spPr>
          <p:txBody>
            <a:bodyPr wrap="square" lIns="0" tIns="0" rIns="0" bIns="0" rtlCol="0"/>
            <a:lstStyle/>
            <a:p>
              <a:endParaRPr/>
            </a:p>
          </p:txBody>
        </p:sp>
        <p:sp>
          <p:nvSpPr>
            <p:cNvPr id="22" name="object 22"/>
            <p:cNvSpPr/>
            <p:nvPr/>
          </p:nvSpPr>
          <p:spPr>
            <a:xfrm>
              <a:off x="17169414" y="604225"/>
              <a:ext cx="605155" cy="1510665"/>
            </a:xfrm>
            <a:custGeom>
              <a:avLst/>
              <a:gdLst/>
              <a:ahLst/>
              <a:cxnLst/>
              <a:rect l="l" t="t" r="r" b="b"/>
              <a:pathLst>
                <a:path w="605155" h="1510664">
                  <a:moveTo>
                    <a:pt x="604603" y="1510164"/>
                  </a:moveTo>
                  <a:lnTo>
                    <a:pt x="0" y="1510164"/>
                  </a:lnTo>
                  <a:lnTo>
                    <a:pt x="0" y="1396902"/>
                  </a:lnTo>
                  <a:lnTo>
                    <a:pt x="36546" y="1394642"/>
                  </a:lnTo>
                  <a:lnTo>
                    <a:pt x="72840" y="1389737"/>
                  </a:lnTo>
                  <a:lnTo>
                    <a:pt x="143874" y="1372108"/>
                  </a:lnTo>
                  <a:lnTo>
                    <a:pt x="211604" y="1344388"/>
                  </a:lnTo>
                  <a:lnTo>
                    <a:pt x="274602" y="1307160"/>
                  </a:lnTo>
                  <a:lnTo>
                    <a:pt x="331540" y="1261210"/>
                  </a:lnTo>
                  <a:lnTo>
                    <a:pt x="381217" y="1207505"/>
                  </a:lnTo>
                  <a:lnTo>
                    <a:pt x="422587" y="1147179"/>
                  </a:lnTo>
                  <a:lnTo>
                    <a:pt x="454777" y="1081504"/>
                  </a:lnTo>
                  <a:lnTo>
                    <a:pt x="477109" y="1011863"/>
                  </a:lnTo>
                  <a:lnTo>
                    <a:pt x="489111" y="939726"/>
                  </a:lnTo>
                  <a:lnTo>
                    <a:pt x="491240" y="0"/>
                  </a:lnTo>
                  <a:lnTo>
                    <a:pt x="604603" y="0"/>
                  </a:lnTo>
                  <a:lnTo>
                    <a:pt x="604603" y="1510164"/>
                  </a:lnTo>
                  <a:close/>
                </a:path>
              </a:pathLst>
            </a:custGeom>
            <a:solidFill>
              <a:srgbClr val="B3BEB0"/>
            </a:solidFill>
          </p:spPr>
          <p:txBody>
            <a:bodyPr wrap="square" lIns="0" tIns="0" rIns="0" bIns="0" rtlCol="0"/>
            <a:lstStyle/>
            <a:p>
              <a:endParaRPr/>
            </a:p>
          </p:txBody>
        </p:sp>
        <p:sp>
          <p:nvSpPr>
            <p:cNvPr id="23" name="object 23"/>
            <p:cNvSpPr/>
            <p:nvPr/>
          </p:nvSpPr>
          <p:spPr>
            <a:xfrm>
              <a:off x="17282777" y="1495222"/>
              <a:ext cx="378460" cy="506095"/>
            </a:xfrm>
            <a:custGeom>
              <a:avLst/>
              <a:gdLst/>
              <a:ahLst/>
              <a:cxnLst/>
              <a:rect l="l" t="t" r="r" b="b"/>
              <a:pathLst>
                <a:path w="378459" h="506094">
                  <a:moveTo>
                    <a:pt x="377877" y="505905"/>
                  </a:moveTo>
                  <a:lnTo>
                    <a:pt x="0" y="505905"/>
                  </a:lnTo>
                  <a:lnTo>
                    <a:pt x="0" y="489671"/>
                  </a:lnTo>
                  <a:lnTo>
                    <a:pt x="39748" y="477442"/>
                  </a:lnTo>
                  <a:lnTo>
                    <a:pt x="78360" y="462001"/>
                  </a:lnTo>
                  <a:lnTo>
                    <a:pt x="115576" y="443450"/>
                  </a:lnTo>
                  <a:lnTo>
                    <a:pt x="151145" y="421914"/>
                  </a:lnTo>
                  <a:lnTo>
                    <a:pt x="184828" y="397539"/>
                  </a:lnTo>
                  <a:lnTo>
                    <a:pt x="216399" y="370488"/>
                  </a:lnTo>
                  <a:lnTo>
                    <a:pt x="245644" y="340944"/>
                  </a:lnTo>
                  <a:lnTo>
                    <a:pt x="272368" y="309104"/>
                  </a:lnTo>
                  <a:lnTo>
                    <a:pt x="296391" y="275183"/>
                  </a:lnTo>
                  <a:lnTo>
                    <a:pt x="317551" y="239410"/>
                  </a:lnTo>
                  <a:lnTo>
                    <a:pt x="335706" y="202024"/>
                  </a:lnTo>
                  <a:lnTo>
                    <a:pt x="350733" y="163278"/>
                  </a:lnTo>
                  <a:lnTo>
                    <a:pt x="362532" y="123432"/>
                  </a:lnTo>
                  <a:lnTo>
                    <a:pt x="371024" y="82754"/>
                  </a:lnTo>
                  <a:lnTo>
                    <a:pt x="376150" y="41517"/>
                  </a:lnTo>
                  <a:lnTo>
                    <a:pt x="377877" y="0"/>
                  </a:lnTo>
                  <a:lnTo>
                    <a:pt x="377877" y="505905"/>
                  </a:lnTo>
                  <a:close/>
                </a:path>
              </a:pathLst>
            </a:custGeom>
            <a:solidFill>
              <a:srgbClr val="038E41"/>
            </a:solidFill>
          </p:spPr>
          <p:txBody>
            <a:bodyPr wrap="square" lIns="0" tIns="0" rIns="0" bIns="0" rtlCol="0"/>
            <a:lstStyle/>
            <a:p>
              <a:endParaRPr/>
            </a:p>
          </p:txBody>
        </p:sp>
        <p:sp>
          <p:nvSpPr>
            <p:cNvPr id="24" name="object 24"/>
            <p:cNvSpPr/>
            <p:nvPr/>
          </p:nvSpPr>
          <p:spPr>
            <a:xfrm>
              <a:off x="17320565" y="453208"/>
              <a:ext cx="302895" cy="151130"/>
            </a:xfrm>
            <a:custGeom>
              <a:avLst/>
              <a:gdLst/>
              <a:ahLst/>
              <a:cxnLst/>
              <a:rect l="l" t="t" r="r" b="b"/>
              <a:pathLst>
                <a:path w="302894" h="151129">
                  <a:moveTo>
                    <a:pt x="302301" y="151016"/>
                  </a:moveTo>
                  <a:lnTo>
                    <a:pt x="0" y="151016"/>
                  </a:lnTo>
                  <a:lnTo>
                    <a:pt x="0" y="0"/>
                  </a:lnTo>
                  <a:lnTo>
                    <a:pt x="302301" y="0"/>
                  </a:lnTo>
                  <a:lnTo>
                    <a:pt x="302301" y="151016"/>
                  </a:lnTo>
                  <a:close/>
                </a:path>
              </a:pathLst>
            </a:custGeom>
            <a:solidFill>
              <a:srgbClr val="DDE2DB"/>
            </a:solidFill>
          </p:spPr>
          <p:txBody>
            <a:bodyPr wrap="square" lIns="0" tIns="0" rIns="0" bIns="0" rtlCol="0"/>
            <a:lstStyle/>
            <a:p>
              <a:endParaRPr/>
            </a:p>
          </p:txBody>
        </p:sp>
        <p:sp>
          <p:nvSpPr>
            <p:cNvPr id="25" name="object 25"/>
            <p:cNvSpPr/>
            <p:nvPr/>
          </p:nvSpPr>
          <p:spPr>
            <a:xfrm>
              <a:off x="17395734" y="1283445"/>
              <a:ext cx="189865" cy="415925"/>
            </a:xfrm>
            <a:custGeom>
              <a:avLst/>
              <a:gdLst/>
              <a:ahLst/>
              <a:cxnLst/>
              <a:rect l="l" t="t" r="r" b="b"/>
              <a:pathLst>
                <a:path w="189865" h="415925">
                  <a:moveTo>
                    <a:pt x="44864" y="415648"/>
                  </a:moveTo>
                  <a:lnTo>
                    <a:pt x="4951" y="396516"/>
                  </a:lnTo>
                  <a:lnTo>
                    <a:pt x="86" y="377486"/>
                  </a:lnTo>
                  <a:lnTo>
                    <a:pt x="1509" y="367577"/>
                  </a:lnTo>
                  <a:lnTo>
                    <a:pt x="3142" y="362946"/>
                  </a:lnTo>
                  <a:lnTo>
                    <a:pt x="84673" y="226879"/>
                  </a:lnTo>
                  <a:lnTo>
                    <a:pt x="31079" y="226857"/>
                  </a:lnTo>
                  <a:lnTo>
                    <a:pt x="1316" y="199720"/>
                  </a:lnTo>
                  <a:lnTo>
                    <a:pt x="0" y="192952"/>
                  </a:lnTo>
                  <a:lnTo>
                    <a:pt x="1225" y="178666"/>
                  </a:lnTo>
                  <a:lnTo>
                    <a:pt x="124331" y="11446"/>
                  </a:lnTo>
                  <a:lnTo>
                    <a:pt x="151179" y="0"/>
                  </a:lnTo>
                  <a:lnTo>
                    <a:pt x="156089" y="265"/>
                  </a:lnTo>
                  <a:lnTo>
                    <a:pt x="186649" y="23165"/>
                  </a:lnTo>
                  <a:lnTo>
                    <a:pt x="189693" y="37718"/>
                  </a:lnTo>
                  <a:lnTo>
                    <a:pt x="189423" y="42624"/>
                  </a:lnTo>
                  <a:lnTo>
                    <a:pt x="186928" y="52327"/>
                  </a:lnTo>
                  <a:lnTo>
                    <a:pt x="184799" y="56756"/>
                  </a:lnTo>
                  <a:lnTo>
                    <a:pt x="113769" y="151370"/>
                  </a:lnTo>
                  <a:lnTo>
                    <a:pt x="158345" y="151371"/>
                  </a:lnTo>
                  <a:lnTo>
                    <a:pt x="187745" y="176333"/>
                  </a:lnTo>
                  <a:lnTo>
                    <a:pt x="189396" y="182672"/>
                  </a:lnTo>
                  <a:lnTo>
                    <a:pt x="189277" y="196236"/>
                  </a:lnTo>
                  <a:lnTo>
                    <a:pt x="187516" y="202545"/>
                  </a:lnTo>
                  <a:lnTo>
                    <a:pt x="67289" y="402883"/>
                  </a:lnTo>
                  <a:lnTo>
                    <a:pt x="62690" y="407399"/>
                  </a:lnTo>
                  <a:lnTo>
                    <a:pt x="51098" y="413998"/>
                  </a:lnTo>
                  <a:lnTo>
                    <a:pt x="44864" y="415648"/>
                  </a:lnTo>
                  <a:close/>
                </a:path>
              </a:pathLst>
            </a:custGeom>
            <a:solidFill>
              <a:srgbClr val="FFE100"/>
            </a:solidFill>
          </p:spPr>
          <p:txBody>
            <a:bodyPr wrap="square" lIns="0" tIns="0" rIns="0" bIns="0" rtlCol="0"/>
            <a:lstStyle/>
            <a:p>
              <a:endParaRPr/>
            </a:p>
          </p:txBody>
        </p:sp>
      </p:grpSp>
      <p:grpSp>
        <p:nvGrpSpPr>
          <p:cNvPr id="26" name="object 26"/>
          <p:cNvGrpSpPr/>
          <p:nvPr/>
        </p:nvGrpSpPr>
        <p:grpSpPr>
          <a:xfrm>
            <a:off x="14546093" y="6140372"/>
            <a:ext cx="2075180" cy="1371600"/>
            <a:chOff x="14546093" y="6140372"/>
            <a:chExt cx="2075180" cy="1371600"/>
          </a:xfrm>
        </p:grpSpPr>
        <p:pic>
          <p:nvPicPr>
            <p:cNvPr id="27" name="object 27"/>
            <p:cNvPicPr/>
            <p:nvPr/>
          </p:nvPicPr>
          <p:blipFill>
            <a:blip r:embed="rId3" cstate="print"/>
            <a:stretch>
              <a:fillRect/>
            </a:stretch>
          </p:blipFill>
          <p:spPr>
            <a:xfrm>
              <a:off x="14944944" y="6140372"/>
              <a:ext cx="1280684" cy="1102817"/>
            </a:xfrm>
            <a:prstGeom prst="rect">
              <a:avLst/>
            </a:prstGeom>
          </p:spPr>
        </p:pic>
        <p:sp>
          <p:nvSpPr>
            <p:cNvPr id="28" name="object 28"/>
            <p:cNvSpPr/>
            <p:nvPr/>
          </p:nvSpPr>
          <p:spPr>
            <a:xfrm>
              <a:off x="14558822" y="6280720"/>
              <a:ext cx="2049145" cy="1083310"/>
            </a:xfrm>
            <a:custGeom>
              <a:avLst/>
              <a:gdLst/>
              <a:ahLst/>
              <a:cxnLst/>
              <a:rect l="l" t="t" r="r" b="b"/>
              <a:pathLst>
                <a:path w="2049144" h="1083309">
                  <a:moveTo>
                    <a:pt x="422490" y="903122"/>
                  </a:moveTo>
                  <a:lnTo>
                    <a:pt x="0" y="903122"/>
                  </a:lnTo>
                  <a:lnTo>
                    <a:pt x="0" y="1083259"/>
                  </a:lnTo>
                  <a:lnTo>
                    <a:pt x="422490" y="1083259"/>
                  </a:lnTo>
                  <a:lnTo>
                    <a:pt x="422490" y="903122"/>
                  </a:lnTo>
                  <a:close/>
                </a:path>
                <a:path w="2049144" h="1083309">
                  <a:moveTo>
                    <a:pt x="424853" y="0"/>
                  </a:moveTo>
                  <a:lnTo>
                    <a:pt x="213588" y="0"/>
                  </a:lnTo>
                  <a:lnTo>
                    <a:pt x="33388" y="899236"/>
                  </a:lnTo>
                  <a:lnTo>
                    <a:pt x="424853" y="899236"/>
                  </a:lnTo>
                  <a:lnTo>
                    <a:pt x="424853" y="0"/>
                  </a:lnTo>
                  <a:close/>
                </a:path>
                <a:path w="2049144" h="1083309">
                  <a:moveTo>
                    <a:pt x="2049145" y="903122"/>
                  </a:moveTo>
                  <a:lnTo>
                    <a:pt x="2018080" y="903122"/>
                  </a:lnTo>
                  <a:lnTo>
                    <a:pt x="1837880" y="0"/>
                  </a:lnTo>
                  <a:lnTo>
                    <a:pt x="1626641" y="0"/>
                  </a:lnTo>
                  <a:lnTo>
                    <a:pt x="1626641" y="903122"/>
                  </a:lnTo>
                  <a:lnTo>
                    <a:pt x="1626641" y="1083259"/>
                  </a:lnTo>
                  <a:lnTo>
                    <a:pt x="2049145" y="1083259"/>
                  </a:lnTo>
                  <a:lnTo>
                    <a:pt x="2049145" y="903122"/>
                  </a:lnTo>
                  <a:close/>
                </a:path>
              </a:pathLst>
            </a:custGeom>
            <a:solidFill>
              <a:srgbClr val="FAF78B"/>
            </a:solidFill>
          </p:spPr>
          <p:txBody>
            <a:bodyPr wrap="square" lIns="0" tIns="0" rIns="0" bIns="0" rtlCol="0"/>
            <a:lstStyle/>
            <a:p>
              <a:endParaRPr/>
            </a:p>
          </p:txBody>
        </p:sp>
        <p:sp>
          <p:nvSpPr>
            <p:cNvPr id="29" name="object 29"/>
            <p:cNvSpPr/>
            <p:nvPr/>
          </p:nvSpPr>
          <p:spPr>
            <a:xfrm>
              <a:off x="14546093" y="6267939"/>
              <a:ext cx="2075180" cy="1109345"/>
            </a:xfrm>
            <a:custGeom>
              <a:avLst/>
              <a:gdLst/>
              <a:ahLst/>
              <a:cxnLst/>
              <a:rect l="l" t="t" r="r" b="b"/>
              <a:pathLst>
                <a:path w="2075180" h="1109345">
                  <a:moveTo>
                    <a:pt x="438961" y="1108806"/>
                  </a:moveTo>
                  <a:lnTo>
                    <a:pt x="5834" y="1108806"/>
                  </a:lnTo>
                  <a:lnTo>
                    <a:pt x="0" y="1102934"/>
                  </a:lnTo>
                  <a:lnTo>
                    <a:pt x="0" y="908981"/>
                  </a:lnTo>
                  <a:lnTo>
                    <a:pt x="5850" y="903126"/>
                  </a:lnTo>
                  <a:lnTo>
                    <a:pt x="34955" y="903126"/>
                  </a:lnTo>
                  <a:lnTo>
                    <a:pt x="215138" y="3942"/>
                  </a:lnTo>
                  <a:lnTo>
                    <a:pt x="221071" y="0"/>
                  </a:lnTo>
                  <a:lnTo>
                    <a:pt x="441347" y="0"/>
                  </a:lnTo>
                  <a:lnTo>
                    <a:pt x="444215" y="1397"/>
                  </a:lnTo>
                  <a:lnTo>
                    <a:pt x="446253" y="3476"/>
                  </a:lnTo>
                  <a:lnTo>
                    <a:pt x="446784" y="3992"/>
                  </a:lnTo>
                  <a:lnTo>
                    <a:pt x="446900" y="4141"/>
                  </a:lnTo>
                  <a:lnTo>
                    <a:pt x="448955" y="6187"/>
                  </a:lnTo>
                  <a:lnTo>
                    <a:pt x="450314" y="9032"/>
                  </a:lnTo>
                  <a:lnTo>
                    <a:pt x="450314" y="25549"/>
                  </a:lnTo>
                  <a:lnTo>
                    <a:pt x="236718" y="25549"/>
                  </a:lnTo>
                  <a:lnTo>
                    <a:pt x="61640" y="899234"/>
                  </a:lnTo>
                  <a:lnTo>
                    <a:pt x="450314" y="899234"/>
                  </a:lnTo>
                  <a:lnTo>
                    <a:pt x="450314" y="914687"/>
                  </a:lnTo>
                  <a:lnTo>
                    <a:pt x="449419" y="917182"/>
                  </a:lnTo>
                  <a:lnTo>
                    <a:pt x="447961" y="919261"/>
                  </a:lnTo>
                  <a:lnTo>
                    <a:pt x="447961" y="928676"/>
                  </a:lnTo>
                  <a:lnTo>
                    <a:pt x="25458" y="928676"/>
                  </a:lnTo>
                  <a:lnTo>
                    <a:pt x="25458" y="1083256"/>
                  </a:lnTo>
                  <a:lnTo>
                    <a:pt x="447961" y="1083256"/>
                  </a:lnTo>
                  <a:lnTo>
                    <a:pt x="447961" y="1099807"/>
                  </a:lnTo>
                  <a:lnTo>
                    <a:pt x="446585" y="1102684"/>
                  </a:lnTo>
                  <a:lnTo>
                    <a:pt x="444513" y="1104714"/>
                  </a:lnTo>
                  <a:lnTo>
                    <a:pt x="443834" y="1105379"/>
                  </a:lnTo>
                  <a:lnTo>
                    <a:pt x="441811" y="1107425"/>
                  </a:lnTo>
                  <a:lnTo>
                    <a:pt x="438961" y="1108806"/>
                  </a:lnTo>
                  <a:close/>
                </a:path>
                <a:path w="2075180" h="1109345">
                  <a:moveTo>
                    <a:pt x="450314" y="899234"/>
                  </a:moveTo>
                  <a:lnTo>
                    <a:pt x="424856" y="899234"/>
                  </a:lnTo>
                  <a:lnTo>
                    <a:pt x="424856" y="25549"/>
                  </a:lnTo>
                  <a:lnTo>
                    <a:pt x="450314" y="25549"/>
                  </a:lnTo>
                  <a:lnTo>
                    <a:pt x="450314" y="899234"/>
                  </a:lnTo>
                  <a:close/>
                </a:path>
                <a:path w="2075180" h="1109345">
                  <a:moveTo>
                    <a:pt x="447961" y="1083256"/>
                  </a:moveTo>
                  <a:lnTo>
                    <a:pt x="422502" y="1083256"/>
                  </a:lnTo>
                  <a:lnTo>
                    <a:pt x="422502" y="928676"/>
                  </a:lnTo>
                  <a:lnTo>
                    <a:pt x="447961" y="928676"/>
                  </a:lnTo>
                  <a:lnTo>
                    <a:pt x="447961" y="1083256"/>
                  </a:lnTo>
                  <a:close/>
                </a:path>
                <a:path w="2075180" h="1109345">
                  <a:moveTo>
                    <a:pt x="2068755" y="1108806"/>
                  </a:moveTo>
                  <a:lnTo>
                    <a:pt x="1635595" y="1108806"/>
                  </a:lnTo>
                  <a:lnTo>
                    <a:pt x="1632728" y="1107408"/>
                  </a:lnTo>
                  <a:lnTo>
                    <a:pt x="1630706" y="1105329"/>
                  </a:lnTo>
                  <a:lnTo>
                    <a:pt x="1630540" y="1105163"/>
                  </a:lnTo>
                  <a:lnTo>
                    <a:pt x="1628004" y="1102618"/>
                  </a:lnTo>
                  <a:lnTo>
                    <a:pt x="1626645" y="1099773"/>
                  </a:lnTo>
                  <a:lnTo>
                    <a:pt x="1626645" y="8998"/>
                  </a:lnTo>
                  <a:lnTo>
                    <a:pt x="1628021" y="6121"/>
                  </a:lnTo>
                  <a:lnTo>
                    <a:pt x="1630159" y="3992"/>
                  </a:lnTo>
                  <a:lnTo>
                    <a:pt x="1630325" y="3825"/>
                  </a:lnTo>
                  <a:lnTo>
                    <a:pt x="1632794" y="1363"/>
                  </a:lnTo>
                  <a:lnTo>
                    <a:pt x="1635629" y="0"/>
                  </a:lnTo>
                  <a:lnTo>
                    <a:pt x="1855921" y="0"/>
                  </a:lnTo>
                  <a:lnTo>
                    <a:pt x="1861780" y="3925"/>
                  </a:lnTo>
                  <a:lnTo>
                    <a:pt x="1866117" y="25549"/>
                  </a:lnTo>
                  <a:lnTo>
                    <a:pt x="1652104" y="25549"/>
                  </a:lnTo>
                  <a:lnTo>
                    <a:pt x="1652104" y="903126"/>
                  </a:lnTo>
                  <a:lnTo>
                    <a:pt x="2068772" y="903126"/>
                  </a:lnTo>
                  <a:lnTo>
                    <a:pt x="2074606" y="908998"/>
                  </a:lnTo>
                  <a:lnTo>
                    <a:pt x="2074606" y="928676"/>
                  </a:lnTo>
                  <a:lnTo>
                    <a:pt x="1652104" y="928676"/>
                  </a:lnTo>
                  <a:lnTo>
                    <a:pt x="1652104" y="1083256"/>
                  </a:lnTo>
                  <a:lnTo>
                    <a:pt x="2074606" y="1083256"/>
                  </a:lnTo>
                  <a:lnTo>
                    <a:pt x="2074606" y="1102950"/>
                  </a:lnTo>
                  <a:lnTo>
                    <a:pt x="2068755" y="1108806"/>
                  </a:lnTo>
                  <a:close/>
                </a:path>
                <a:path w="2075180" h="1109345">
                  <a:moveTo>
                    <a:pt x="2041225" y="903126"/>
                  </a:moveTo>
                  <a:lnTo>
                    <a:pt x="2015319" y="903126"/>
                  </a:lnTo>
                  <a:lnTo>
                    <a:pt x="1840209" y="25549"/>
                  </a:lnTo>
                  <a:lnTo>
                    <a:pt x="1866117" y="25549"/>
                  </a:lnTo>
                  <a:lnTo>
                    <a:pt x="2041225" y="903126"/>
                  </a:lnTo>
                  <a:close/>
                </a:path>
                <a:path w="2075180" h="1109345">
                  <a:moveTo>
                    <a:pt x="2074606" y="1083256"/>
                  </a:moveTo>
                  <a:lnTo>
                    <a:pt x="2049148" y="1083256"/>
                  </a:lnTo>
                  <a:lnTo>
                    <a:pt x="2049148" y="928676"/>
                  </a:lnTo>
                  <a:lnTo>
                    <a:pt x="2074606" y="928676"/>
                  </a:lnTo>
                  <a:lnTo>
                    <a:pt x="2074606" y="1083256"/>
                  </a:lnTo>
                  <a:close/>
                </a:path>
              </a:pathLst>
            </a:custGeom>
            <a:solidFill>
              <a:srgbClr val="3A1D16"/>
            </a:solidFill>
          </p:spPr>
          <p:txBody>
            <a:bodyPr wrap="square" lIns="0" tIns="0" rIns="0" bIns="0" rtlCol="0"/>
            <a:lstStyle/>
            <a:p>
              <a:endParaRPr/>
            </a:p>
          </p:txBody>
        </p:sp>
        <p:sp>
          <p:nvSpPr>
            <p:cNvPr id="30" name="object 30"/>
            <p:cNvSpPr/>
            <p:nvPr/>
          </p:nvSpPr>
          <p:spPr>
            <a:xfrm>
              <a:off x="14904593" y="6664603"/>
              <a:ext cx="1358900" cy="836294"/>
            </a:xfrm>
            <a:custGeom>
              <a:avLst/>
              <a:gdLst/>
              <a:ahLst/>
              <a:cxnLst/>
              <a:rect l="l" t="t" r="r" b="b"/>
              <a:pathLst>
                <a:path w="1358900" h="836295">
                  <a:moveTo>
                    <a:pt x="242468" y="5854"/>
                  </a:moveTo>
                  <a:lnTo>
                    <a:pt x="236651" y="0"/>
                  </a:lnTo>
                  <a:lnTo>
                    <a:pt x="222402" y="0"/>
                  </a:lnTo>
                  <a:lnTo>
                    <a:pt x="216560" y="5854"/>
                  </a:lnTo>
                  <a:lnTo>
                    <a:pt x="216560" y="138493"/>
                  </a:lnTo>
                  <a:lnTo>
                    <a:pt x="222402" y="144322"/>
                  </a:lnTo>
                  <a:lnTo>
                    <a:pt x="236651" y="144322"/>
                  </a:lnTo>
                  <a:lnTo>
                    <a:pt x="242468" y="138493"/>
                  </a:lnTo>
                  <a:lnTo>
                    <a:pt x="242468" y="5854"/>
                  </a:lnTo>
                  <a:close/>
                </a:path>
                <a:path w="1358900" h="836295">
                  <a:moveTo>
                    <a:pt x="287870" y="67779"/>
                  </a:moveTo>
                  <a:lnTo>
                    <a:pt x="282041" y="61925"/>
                  </a:lnTo>
                  <a:lnTo>
                    <a:pt x="267779" y="61925"/>
                  </a:lnTo>
                  <a:lnTo>
                    <a:pt x="261962" y="67779"/>
                  </a:lnTo>
                  <a:lnTo>
                    <a:pt x="261962" y="200418"/>
                  </a:lnTo>
                  <a:lnTo>
                    <a:pt x="267779" y="206260"/>
                  </a:lnTo>
                  <a:lnTo>
                    <a:pt x="282041" y="206260"/>
                  </a:lnTo>
                  <a:lnTo>
                    <a:pt x="287870" y="200418"/>
                  </a:lnTo>
                  <a:lnTo>
                    <a:pt x="287870" y="67779"/>
                  </a:lnTo>
                  <a:close/>
                </a:path>
                <a:path w="1358900" h="836295">
                  <a:moveTo>
                    <a:pt x="332371" y="141401"/>
                  </a:moveTo>
                  <a:lnTo>
                    <a:pt x="326542" y="135547"/>
                  </a:lnTo>
                  <a:lnTo>
                    <a:pt x="312305" y="135547"/>
                  </a:lnTo>
                  <a:lnTo>
                    <a:pt x="306463" y="141401"/>
                  </a:lnTo>
                  <a:lnTo>
                    <a:pt x="306463" y="274027"/>
                  </a:lnTo>
                  <a:lnTo>
                    <a:pt x="312305" y="279882"/>
                  </a:lnTo>
                  <a:lnTo>
                    <a:pt x="326542" y="279882"/>
                  </a:lnTo>
                  <a:lnTo>
                    <a:pt x="332371" y="274027"/>
                  </a:lnTo>
                  <a:lnTo>
                    <a:pt x="332371" y="141401"/>
                  </a:lnTo>
                  <a:close/>
                </a:path>
                <a:path w="1358900" h="836295">
                  <a:moveTo>
                    <a:pt x="513397" y="46482"/>
                  </a:moveTo>
                  <a:lnTo>
                    <a:pt x="507568" y="40627"/>
                  </a:lnTo>
                  <a:lnTo>
                    <a:pt x="493331" y="40627"/>
                  </a:lnTo>
                  <a:lnTo>
                    <a:pt x="487489" y="46482"/>
                  </a:lnTo>
                  <a:lnTo>
                    <a:pt x="487489" y="179133"/>
                  </a:lnTo>
                  <a:lnTo>
                    <a:pt x="493331" y="184962"/>
                  </a:lnTo>
                  <a:lnTo>
                    <a:pt x="507568" y="184962"/>
                  </a:lnTo>
                  <a:lnTo>
                    <a:pt x="513397" y="179133"/>
                  </a:lnTo>
                  <a:lnTo>
                    <a:pt x="513397" y="46482"/>
                  </a:lnTo>
                  <a:close/>
                </a:path>
                <a:path w="1358900" h="836295">
                  <a:moveTo>
                    <a:pt x="558800" y="108419"/>
                  </a:moveTo>
                  <a:lnTo>
                    <a:pt x="552958" y="102565"/>
                  </a:lnTo>
                  <a:lnTo>
                    <a:pt x="538708" y="102565"/>
                  </a:lnTo>
                  <a:lnTo>
                    <a:pt x="532879" y="108419"/>
                  </a:lnTo>
                  <a:lnTo>
                    <a:pt x="532879" y="241058"/>
                  </a:lnTo>
                  <a:lnTo>
                    <a:pt x="538708" y="246888"/>
                  </a:lnTo>
                  <a:lnTo>
                    <a:pt x="552958" y="246888"/>
                  </a:lnTo>
                  <a:lnTo>
                    <a:pt x="558800" y="241058"/>
                  </a:lnTo>
                  <a:lnTo>
                    <a:pt x="558800" y="108419"/>
                  </a:lnTo>
                  <a:close/>
                </a:path>
                <a:path w="1358900" h="836295">
                  <a:moveTo>
                    <a:pt x="603300" y="182016"/>
                  </a:moveTo>
                  <a:lnTo>
                    <a:pt x="597471" y="176187"/>
                  </a:lnTo>
                  <a:lnTo>
                    <a:pt x="583209" y="176187"/>
                  </a:lnTo>
                  <a:lnTo>
                    <a:pt x="577392" y="182016"/>
                  </a:lnTo>
                  <a:lnTo>
                    <a:pt x="577392" y="314655"/>
                  </a:lnTo>
                  <a:lnTo>
                    <a:pt x="583209" y="320522"/>
                  </a:lnTo>
                  <a:lnTo>
                    <a:pt x="597471" y="320522"/>
                  </a:lnTo>
                  <a:lnTo>
                    <a:pt x="603300" y="314655"/>
                  </a:lnTo>
                  <a:lnTo>
                    <a:pt x="603300" y="182016"/>
                  </a:lnTo>
                  <a:close/>
                </a:path>
                <a:path w="1358900" h="836295">
                  <a:moveTo>
                    <a:pt x="784110" y="150139"/>
                  </a:moveTo>
                  <a:lnTo>
                    <a:pt x="778281" y="144284"/>
                  </a:lnTo>
                  <a:lnTo>
                    <a:pt x="764019" y="144284"/>
                  </a:lnTo>
                  <a:lnTo>
                    <a:pt x="758190" y="150139"/>
                  </a:lnTo>
                  <a:lnTo>
                    <a:pt x="758190" y="282778"/>
                  </a:lnTo>
                  <a:lnTo>
                    <a:pt x="764019" y="288607"/>
                  </a:lnTo>
                  <a:lnTo>
                    <a:pt x="778281" y="288607"/>
                  </a:lnTo>
                  <a:lnTo>
                    <a:pt x="784110" y="282778"/>
                  </a:lnTo>
                  <a:lnTo>
                    <a:pt x="784110" y="150139"/>
                  </a:lnTo>
                  <a:close/>
                </a:path>
                <a:path w="1358900" h="836295">
                  <a:moveTo>
                    <a:pt x="829500" y="212064"/>
                  </a:moveTo>
                  <a:lnTo>
                    <a:pt x="823658" y="206209"/>
                  </a:lnTo>
                  <a:lnTo>
                    <a:pt x="809421" y="206209"/>
                  </a:lnTo>
                  <a:lnTo>
                    <a:pt x="803592" y="212064"/>
                  </a:lnTo>
                  <a:lnTo>
                    <a:pt x="803592" y="344690"/>
                  </a:lnTo>
                  <a:lnTo>
                    <a:pt x="809421" y="350545"/>
                  </a:lnTo>
                  <a:lnTo>
                    <a:pt x="823658" y="350545"/>
                  </a:lnTo>
                  <a:lnTo>
                    <a:pt x="829500" y="344690"/>
                  </a:lnTo>
                  <a:lnTo>
                    <a:pt x="829500" y="212064"/>
                  </a:lnTo>
                  <a:close/>
                </a:path>
                <a:path w="1358900" h="836295">
                  <a:moveTo>
                    <a:pt x="874001" y="285686"/>
                  </a:moveTo>
                  <a:lnTo>
                    <a:pt x="868159" y="279831"/>
                  </a:lnTo>
                  <a:lnTo>
                    <a:pt x="853922" y="279831"/>
                  </a:lnTo>
                  <a:lnTo>
                    <a:pt x="848093" y="285686"/>
                  </a:lnTo>
                  <a:lnTo>
                    <a:pt x="848093" y="418312"/>
                  </a:lnTo>
                  <a:lnTo>
                    <a:pt x="853922" y="424167"/>
                  </a:lnTo>
                  <a:lnTo>
                    <a:pt x="868159" y="424167"/>
                  </a:lnTo>
                  <a:lnTo>
                    <a:pt x="874001" y="418312"/>
                  </a:lnTo>
                  <a:lnTo>
                    <a:pt x="874001" y="285686"/>
                  </a:lnTo>
                  <a:close/>
                </a:path>
                <a:path w="1358900" h="836295">
                  <a:moveTo>
                    <a:pt x="1051394" y="201968"/>
                  </a:moveTo>
                  <a:lnTo>
                    <a:pt x="1045565" y="196113"/>
                  </a:lnTo>
                  <a:lnTo>
                    <a:pt x="1031328" y="196113"/>
                  </a:lnTo>
                  <a:lnTo>
                    <a:pt x="1025486" y="201968"/>
                  </a:lnTo>
                  <a:lnTo>
                    <a:pt x="1025486" y="334594"/>
                  </a:lnTo>
                  <a:lnTo>
                    <a:pt x="1031328" y="340448"/>
                  </a:lnTo>
                  <a:lnTo>
                    <a:pt x="1045565" y="340448"/>
                  </a:lnTo>
                  <a:lnTo>
                    <a:pt x="1051394" y="334594"/>
                  </a:lnTo>
                  <a:lnTo>
                    <a:pt x="1051394" y="201968"/>
                  </a:lnTo>
                  <a:close/>
                </a:path>
                <a:path w="1358900" h="836295">
                  <a:moveTo>
                    <a:pt x="1096797" y="263893"/>
                  </a:moveTo>
                  <a:lnTo>
                    <a:pt x="1090955" y="258038"/>
                  </a:lnTo>
                  <a:lnTo>
                    <a:pt x="1076706" y="258038"/>
                  </a:lnTo>
                  <a:lnTo>
                    <a:pt x="1070864" y="263893"/>
                  </a:lnTo>
                  <a:lnTo>
                    <a:pt x="1070864" y="396519"/>
                  </a:lnTo>
                  <a:lnTo>
                    <a:pt x="1076706" y="402374"/>
                  </a:lnTo>
                  <a:lnTo>
                    <a:pt x="1090955" y="402374"/>
                  </a:lnTo>
                  <a:lnTo>
                    <a:pt x="1096797" y="396519"/>
                  </a:lnTo>
                  <a:lnTo>
                    <a:pt x="1096797" y="263893"/>
                  </a:lnTo>
                  <a:close/>
                </a:path>
                <a:path w="1358900" h="836295">
                  <a:moveTo>
                    <a:pt x="1358493" y="654354"/>
                  </a:moveTo>
                  <a:lnTo>
                    <a:pt x="1351419" y="612876"/>
                  </a:lnTo>
                  <a:lnTo>
                    <a:pt x="1331849" y="577342"/>
                  </a:lnTo>
                  <a:lnTo>
                    <a:pt x="1302194" y="550176"/>
                  </a:lnTo>
                  <a:lnTo>
                    <a:pt x="1264869" y="533819"/>
                  </a:lnTo>
                  <a:lnTo>
                    <a:pt x="1251356" y="503301"/>
                  </a:lnTo>
                  <a:lnTo>
                    <a:pt x="1229131" y="479069"/>
                  </a:lnTo>
                  <a:lnTo>
                    <a:pt x="1200137" y="463092"/>
                  </a:lnTo>
                  <a:lnTo>
                    <a:pt x="1166355" y="457327"/>
                  </a:lnTo>
                  <a:lnTo>
                    <a:pt x="1141298" y="460971"/>
                  </a:lnTo>
                  <a:lnTo>
                    <a:pt x="1141298" y="337502"/>
                  </a:lnTo>
                  <a:lnTo>
                    <a:pt x="1135456" y="331647"/>
                  </a:lnTo>
                  <a:lnTo>
                    <a:pt x="1121206" y="331647"/>
                  </a:lnTo>
                  <a:lnTo>
                    <a:pt x="1115390" y="337502"/>
                  </a:lnTo>
                  <a:lnTo>
                    <a:pt x="1115390" y="470141"/>
                  </a:lnTo>
                  <a:lnTo>
                    <a:pt x="1116406" y="471170"/>
                  </a:lnTo>
                  <a:lnTo>
                    <a:pt x="1111478" y="473443"/>
                  </a:lnTo>
                  <a:lnTo>
                    <a:pt x="1090193" y="491744"/>
                  </a:lnTo>
                  <a:lnTo>
                    <a:pt x="1074610" y="515239"/>
                  </a:lnTo>
                  <a:lnTo>
                    <a:pt x="1066596" y="512914"/>
                  </a:lnTo>
                  <a:lnTo>
                    <a:pt x="1058329" y="511225"/>
                  </a:lnTo>
                  <a:lnTo>
                    <a:pt x="1049845" y="510184"/>
                  </a:lnTo>
                  <a:lnTo>
                    <a:pt x="1041171" y="509828"/>
                  </a:lnTo>
                  <a:lnTo>
                    <a:pt x="1014349" y="513245"/>
                  </a:lnTo>
                  <a:lnTo>
                    <a:pt x="990053" y="522935"/>
                  </a:lnTo>
                  <a:lnTo>
                    <a:pt x="969137" y="538022"/>
                  </a:lnTo>
                  <a:lnTo>
                    <a:pt x="952449" y="557657"/>
                  </a:lnTo>
                  <a:lnTo>
                    <a:pt x="934707" y="533196"/>
                  </a:lnTo>
                  <a:lnTo>
                    <a:pt x="911263" y="514248"/>
                  </a:lnTo>
                  <a:lnTo>
                    <a:pt x="883310" y="502005"/>
                  </a:lnTo>
                  <a:lnTo>
                    <a:pt x="852055" y="497649"/>
                  </a:lnTo>
                  <a:lnTo>
                    <a:pt x="820559" y="502069"/>
                  </a:lnTo>
                  <a:lnTo>
                    <a:pt x="792441" y="514502"/>
                  </a:lnTo>
                  <a:lnTo>
                    <a:pt x="768934" y="533717"/>
                  </a:lnTo>
                  <a:lnTo>
                    <a:pt x="751230" y="558495"/>
                  </a:lnTo>
                  <a:lnTo>
                    <a:pt x="736307" y="545884"/>
                  </a:lnTo>
                  <a:lnTo>
                    <a:pt x="719112" y="536346"/>
                  </a:lnTo>
                  <a:lnTo>
                    <a:pt x="700062" y="530313"/>
                  </a:lnTo>
                  <a:lnTo>
                    <a:pt x="679577" y="528205"/>
                  </a:lnTo>
                  <a:lnTo>
                    <a:pt x="659866" y="530161"/>
                  </a:lnTo>
                  <a:lnTo>
                    <a:pt x="641464" y="535762"/>
                  </a:lnTo>
                  <a:lnTo>
                    <a:pt x="624738" y="544614"/>
                  </a:lnTo>
                  <a:lnTo>
                    <a:pt x="610082" y="556348"/>
                  </a:lnTo>
                  <a:lnTo>
                    <a:pt x="592721" y="529374"/>
                  </a:lnTo>
                  <a:lnTo>
                    <a:pt x="568718" y="508342"/>
                  </a:lnTo>
                  <a:lnTo>
                    <a:pt x="539483" y="494677"/>
                  </a:lnTo>
                  <a:lnTo>
                    <a:pt x="506437" y="489800"/>
                  </a:lnTo>
                  <a:lnTo>
                    <a:pt x="475183" y="494144"/>
                  </a:lnTo>
                  <a:lnTo>
                    <a:pt x="447230" y="506399"/>
                  </a:lnTo>
                  <a:lnTo>
                    <a:pt x="423799" y="525348"/>
                  </a:lnTo>
                  <a:lnTo>
                    <a:pt x="406069" y="549795"/>
                  </a:lnTo>
                  <a:lnTo>
                    <a:pt x="389356" y="530161"/>
                  </a:lnTo>
                  <a:lnTo>
                    <a:pt x="368439" y="515073"/>
                  </a:lnTo>
                  <a:lnTo>
                    <a:pt x="344144" y="505396"/>
                  </a:lnTo>
                  <a:lnTo>
                    <a:pt x="317322" y="501980"/>
                  </a:lnTo>
                  <a:lnTo>
                    <a:pt x="308648" y="502335"/>
                  </a:lnTo>
                  <a:lnTo>
                    <a:pt x="300177" y="503364"/>
                  </a:lnTo>
                  <a:lnTo>
                    <a:pt x="291909" y="505066"/>
                  </a:lnTo>
                  <a:lnTo>
                    <a:pt x="283895" y="507377"/>
                  </a:lnTo>
                  <a:lnTo>
                    <a:pt x="268312" y="483882"/>
                  </a:lnTo>
                  <a:lnTo>
                    <a:pt x="247015" y="465582"/>
                  </a:lnTo>
                  <a:lnTo>
                    <a:pt x="221221" y="453707"/>
                  </a:lnTo>
                  <a:lnTo>
                    <a:pt x="192138" y="449478"/>
                  </a:lnTo>
                  <a:lnTo>
                    <a:pt x="158356" y="455244"/>
                  </a:lnTo>
                  <a:lnTo>
                    <a:pt x="129374" y="471220"/>
                  </a:lnTo>
                  <a:lnTo>
                    <a:pt x="107149" y="495452"/>
                  </a:lnTo>
                  <a:lnTo>
                    <a:pt x="93637" y="525957"/>
                  </a:lnTo>
                  <a:lnTo>
                    <a:pt x="56311" y="542328"/>
                  </a:lnTo>
                  <a:lnTo>
                    <a:pt x="26644" y="569493"/>
                  </a:lnTo>
                  <a:lnTo>
                    <a:pt x="7073" y="605028"/>
                  </a:lnTo>
                  <a:lnTo>
                    <a:pt x="0" y="646506"/>
                  </a:lnTo>
                  <a:lnTo>
                    <a:pt x="9321" y="693877"/>
                  </a:lnTo>
                  <a:lnTo>
                    <a:pt x="34785" y="732853"/>
                  </a:lnTo>
                  <a:lnTo>
                    <a:pt x="72669" y="759688"/>
                  </a:lnTo>
                  <a:lnTo>
                    <a:pt x="119278" y="770686"/>
                  </a:lnTo>
                  <a:lnTo>
                    <a:pt x="137033" y="793457"/>
                  </a:lnTo>
                  <a:lnTo>
                    <a:pt x="159905" y="811047"/>
                  </a:lnTo>
                  <a:lnTo>
                    <a:pt x="186867" y="822388"/>
                  </a:lnTo>
                  <a:lnTo>
                    <a:pt x="216827" y="826401"/>
                  </a:lnTo>
                  <a:lnTo>
                    <a:pt x="241719" y="823658"/>
                  </a:lnTo>
                  <a:lnTo>
                    <a:pt x="264693" y="815797"/>
                  </a:lnTo>
                  <a:lnTo>
                    <a:pt x="285153" y="803427"/>
                  </a:lnTo>
                  <a:lnTo>
                    <a:pt x="302501" y="787146"/>
                  </a:lnTo>
                  <a:lnTo>
                    <a:pt x="318731" y="803935"/>
                  </a:lnTo>
                  <a:lnTo>
                    <a:pt x="338328" y="816762"/>
                  </a:lnTo>
                  <a:lnTo>
                    <a:pt x="360654" y="824941"/>
                  </a:lnTo>
                  <a:lnTo>
                    <a:pt x="385025" y="827824"/>
                  </a:lnTo>
                  <a:lnTo>
                    <a:pt x="409194" y="824992"/>
                  </a:lnTo>
                  <a:lnTo>
                    <a:pt x="431355" y="816952"/>
                  </a:lnTo>
                  <a:lnTo>
                    <a:pt x="450850" y="804341"/>
                  </a:lnTo>
                  <a:lnTo>
                    <a:pt x="467042" y="787819"/>
                  </a:lnTo>
                  <a:lnTo>
                    <a:pt x="482574" y="803503"/>
                  </a:lnTo>
                  <a:lnTo>
                    <a:pt x="501218" y="815454"/>
                  </a:lnTo>
                  <a:lnTo>
                    <a:pt x="522363" y="823074"/>
                  </a:lnTo>
                  <a:lnTo>
                    <a:pt x="545426" y="825754"/>
                  </a:lnTo>
                  <a:lnTo>
                    <a:pt x="562660" y="824268"/>
                  </a:lnTo>
                  <a:lnTo>
                    <a:pt x="578942" y="819975"/>
                  </a:lnTo>
                  <a:lnTo>
                    <a:pt x="594029" y="813142"/>
                  </a:lnTo>
                  <a:lnTo>
                    <a:pt x="607656" y="803998"/>
                  </a:lnTo>
                  <a:lnTo>
                    <a:pt x="624039" y="814793"/>
                  </a:lnTo>
                  <a:lnTo>
                    <a:pt x="642099" y="822858"/>
                  </a:lnTo>
                  <a:lnTo>
                    <a:pt x="661581" y="827913"/>
                  </a:lnTo>
                  <a:lnTo>
                    <a:pt x="682180" y="829665"/>
                  </a:lnTo>
                  <a:lnTo>
                    <a:pt x="702703" y="827925"/>
                  </a:lnTo>
                  <a:lnTo>
                    <a:pt x="722122" y="822909"/>
                  </a:lnTo>
                  <a:lnTo>
                    <a:pt x="740130" y="814908"/>
                  </a:lnTo>
                  <a:lnTo>
                    <a:pt x="756462" y="804202"/>
                  </a:lnTo>
                  <a:lnTo>
                    <a:pt x="769150" y="811618"/>
                  </a:lnTo>
                  <a:lnTo>
                    <a:pt x="782929" y="817143"/>
                  </a:lnTo>
                  <a:lnTo>
                    <a:pt x="797623" y="820597"/>
                  </a:lnTo>
                  <a:lnTo>
                    <a:pt x="813066" y="821778"/>
                  </a:lnTo>
                  <a:lnTo>
                    <a:pt x="834326" y="819518"/>
                  </a:lnTo>
                  <a:lnTo>
                    <a:pt x="854011" y="813028"/>
                  </a:lnTo>
                  <a:lnTo>
                    <a:pt x="871664" y="802792"/>
                  </a:lnTo>
                  <a:lnTo>
                    <a:pt x="886802" y="789292"/>
                  </a:lnTo>
                  <a:lnTo>
                    <a:pt x="903173" y="808342"/>
                  </a:lnTo>
                  <a:lnTo>
                    <a:pt x="923620" y="822972"/>
                  </a:lnTo>
                  <a:lnTo>
                    <a:pt x="947331" y="832358"/>
                  </a:lnTo>
                  <a:lnTo>
                    <a:pt x="973455" y="835672"/>
                  </a:lnTo>
                  <a:lnTo>
                    <a:pt x="997839" y="832789"/>
                  </a:lnTo>
                  <a:lnTo>
                    <a:pt x="1020165" y="824611"/>
                  </a:lnTo>
                  <a:lnTo>
                    <a:pt x="1039761" y="811796"/>
                  </a:lnTo>
                  <a:lnTo>
                    <a:pt x="1055979" y="795007"/>
                  </a:lnTo>
                  <a:lnTo>
                    <a:pt x="1073340" y="811276"/>
                  </a:lnTo>
                  <a:lnTo>
                    <a:pt x="1093800" y="823645"/>
                  </a:lnTo>
                  <a:lnTo>
                    <a:pt x="1116774" y="831507"/>
                  </a:lnTo>
                  <a:lnTo>
                    <a:pt x="1141653" y="834263"/>
                  </a:lnTo>
                  <a:lnTo>
                    <a:pt x="1171625" y="830237"/>
                  </a:lnTo>
                  <a:lnTo>
                    <a:pt x="1198575" y="818896"/>
                  </a:lnTo>
                  <a:lnTo>
                    <a:pt x="1221460" y="801306"/>
                  </a:lnTo>
                  <a:lnTo>
                    <a:pt x="1239215" y="778535"/>
                  </a:lnTo>
                  <a:lnTo>
                    <a:pt x="1285811" y="767537"/>
                  </a:lnTo>
                  <a:lnTo>
                    <a:pt x="1323708" y="740702"/>
                  </a:lnTo>
                  <a:lnTo>
                    <a:pt x="1349171" y="701725"/>
                  </a:lnTo>
                  <a:lnTo>
                    <a:pt x="1358493" y="654354"/>
                  </a:lnTo>
                  <a:close/>
                </a:path>
              </a:pathLst>
            </a:custGeom>
            <a:solidFill>
              <a:srgbClr val="C8ECF7"/>
            </a:solidFill>
          </p:spPr>
          <p:txBody>
            <a:bodyPr wrap="square" lIns="0" tIns="0" rIns="0" bIns="0" rtlCol="0"/>
            <a:lstStyle/>
            <a:p>
              <a:endParaRPr/>
            </a:p>
          </p:txBody>
        </p:sp>
        <p:sp>
          <p:nvSpPr>
            <p:cNvPr id="31" name="object 31"/>
            <p:cNvSpPr/>
            <p:nvPr/>
          </p:nvSpPr>
          <p:spPr>
            <a:xfrm>
              <a:off x="14893314" y="7103820"/>
              <a:ext cx="1383030" cy="408305"/>
            </a:xfrm>
            <a:custGeom>
              <a:avLst/>
              <a:gdLst/>
              <a:ahLst/>
              <a:cxnLst/>
              <a:rect l="l" t="t" r="r" b="b"/>
              <a:pathLst>
                <a:path w="1383030" h="408304">
                  <a:moveTo>
                    <a:pt x="234572" y="398697"/>
                  </a:moveTo>
                  <a:lnTo>
                    <a:pt x="193005" y="393732"/>
                  </a:lnTo>
                  <a:lnTo>
                    <a:pt x="154752" y="375224"/>
                  </a:lnTo>
                  <a:lnTo>
                    <a:pt x="123397" y="343602"/>
                  </a:lnTo>
                  <a:lnTo>
                    <a:pt x="79053" y="331399"/>
                  </a:lnTo>
                  <a:lnTo>
                    <a:pt x="41641" y="306412"/>
                  </a:lnTo>
                  <a:lnTo>
                    <a:pt x="14258" y="270728"/>
                  </a:lnTo>
                  <a:lnTo>
                    <a:pt x="0" y="226432"/>
                  </a:lnTo>
                  <a:lnTo>
                    <a:pt x="2061" y="177597"/>
                  </a:lnTo>
                  <a:lnTo>
                    <a:pt x="20404" y="134047"/>
                  </a:lnTo>
                  <a:lnTo>
                    <a:pt x="52277" y="99184"/>
                  </a:lnTo>
                  <a:lnTo>
                    <a:pt x="94922" y="76427"/>
                  </a:lnTo>
                  <a:lnTo>
                    <a:pt x="117851" y="37417"/>
                  </a:lnTo>
                  <a:lnTo>
                    <a:pt x="151492" y="11764"/>
                  </a:lnTo>
                  <a:lnTo>
                    <a:pt x="191258" y="0"/>
                  </a:lnTo>
                  <a:lnTo>
                    <a:pt x="232562" y="2655"/>
                  </a:lnTo>
                  <a:lnTo>
                    <a:pt x="270819" y="20263"/>
                  </a:lnTo>
                  <a:lnTo>
                    <a:pt x="275573" y="25401"/>
                  </a:lnTo>
                  <a:lnTo>
                    <a:pt x="185876" y="25401"/>
                  </a:lnTo>
                  <a:lnTo>
                    <a:pt x="150903" y="40046"/>
                  </a:lnTo>
                  <a:lnTo>
                    <a:pt x="124292" y="71386"/>
                  </a:lnTo>
                  <a:lnTo>
                    <a:pt x="120965" y="79504"/>
                  </a:lnTo>
                  <a:lnTo>
                    <a:pt x="118315" y="86952"/>
                  </a:lnTo>
                  <a:lnTo>
                    <a:pt x="114575" y="93758"/>
                  </a:lnTo>
                  <a:lnTo>
                    <a:pt x="108298" y="99049"/>
                  </a:lnTo>
                  <a:lnTo>
                    <a:pt x="96548" y="104572"/>
                  </a:lnTo>
                  <a:lnTo>
                    <a:pt x="84971" y="109403"/>
                  </a:lnTo>
                  <a:lnTo>
                    <a:pt x="73683" y="114946"/>
                  </a:lnTo>
                  <a:lnTo>
                    <a:pt x="34879" y="159303"/>
                  </a:lnTo>
                  <a:lnTo>
                    <a:pt x="24099" y="204176"/>
                  </a:lnTo>
                  <a:lnTo>
                    <a:pt x="25725" y="226293"/>
                  </a:lnTo>
                  <a:lnTo>
                    <a:pt x="41414" y="267164"/>
                  </a:lnTo>
                  <a:lnTo>
                    <a:pt x="73609" y="300150"/>
                  </a:lnTo>
                  <a:lnTo>
                    <a:pt x="124588" y="316701"/>
                  </a:lnTo>
                  <a:lnTo>
                    <a:pt x="133939" y="319133"/>
                  </a:lnTo>
                  <a:lnTo>
                    <a:pt x="141173" y="323978"/>
                  </a:lnTo>
                  <a:lnTo>
                    <a:pt x="147128" y="331245"/>
                  </a:lnTo>
                  <a:lnTo>
                    <a:pt x="152604" y="339238"/>
                  </a:lnTo>
                  <a:lnTo>
                    <a:pt x="158403" y="346263"/>
                  </a:lnTo>
                  <a:lnTo>
                    <a:pt x="192943" y="368074"/>
                  </a:lnTo>
                  <a:lnTo>
                    <a:pt x="233588" y="374204"/>
                  </a:lnTo>
                  <a:lnTo>
                    <a:pt x="300628" y="374204"/>
                  </a:lnTo>
                  <a:lnTo>
                    <a:pt x="275867" y="389688"/>
                  </a:lnTo>
                  <a:lnTo>
                    <a:pt x="234572" y="398697"/>
                  </a:lnTo>
                  <a:close/>
                </a:path>
                <a:path w="1383030" h="408304">
                  <a:moveTo>
                    <a:pt x="1114558" y="61223"/>
                  </a:moveTo>
                  <a:lnTo>
                    <a:pt x="1079618" y="61223"/>
                  </a:lnTo>
                  <a:lnTo>
                    <a:pt x="1110260" y="28110"/>
                  </a:lnTo>
                  <a:lnTo>
                    <a:pt x="1148539" y="10501"/>
                  </a:lnTo>
                  <a:lnTo>
                    <a:pt x="1189864" y="7861"/>
                  </a:lnTo>
                  <a:lnTo>
                    <a:pt x="1229641" y="19654"/>
                  </a:lnTo>
                  <a:lnTo>
                    <a:pt x="1247464" y="33265"/>
                  </a:lnTo>
                  <a:lnTo>
                    <a:pt x="1195190" y="33265"/>
                  </a:lnTo>
                  <a:lnTo>
                    <a:pt x="1157530" y="34613"/>
                  </a:lnTo>
                  <a:lnTo>
                    <a:pt x="1122863" y="51247"/>
                  </a:lnTo>
                  <a:lnTo>
                    <a:pt x="1114558" y="61223"/>
                  </a:lnTo>
                  <a:close/>
                </a:path>
                <a:path w="1383030" h="408304">
                  <a:moveTo>
                    <a:pt x="293370" y="82016"/>
                  </a:moveTo>
                  <a:lnTo>
                    <a:pt x="286707" y="79504"/>
                  </a:lnTo>
                  <a:lnTo>
                    <a:pt x="284187" y="74597"/>
                  </a:lnTo>
                  <a:lnTo>
                    <a:pt x="258197" y="43380"/>
                  </a:lnTo>
                  <a:lnTo>
                    <a:pt x="223534" y="26746"/>
                  </a:lnTo>
                  <a:lnTo>
                    <a:pt x="185876" y="25401"/>
                  </a:lnTo>
                  <a:lnTo>
                    <a:pt x="275573" y="25401"/>
                  </a:lnTo>
                  <a:lnTo>
                    <a:pt x="301441" y="53355"/>
                  </a:lnTo>
                  <a:lnTo>
                    <a:pt x="348872" y="53355"/>
                  </a:lnTo>
                  <a:lnTo>
                    <a:pt x="363876" y="56017"/>
                  </a:lnTo>
                  <a:lnTo>
                    <a:pt x="391869" y="69088"/>
                  </a:lnTo>
                  <a:lnTo>
                    <a:pt x="400300" y="76083"/>
                  </a:lnTo>
                  <a:lnTo>
                    <a:pt x="329183" y="76083"/>
                  </a:lnTo>
                  <a:lnTo>
                    <a:pt x="298557" y="80469"/>
                  </a:lnTo>
                  <a:lnTo>
                    <a:pt x="293370" y="82016"/>
                  </a:lnTo>
                  <a:close/>
                </a:path>
                <a:path w="1383030" h="408304">
                  <a:moveTo>
                    <a:pt x="1227319" y="382065"/>
                  </a:moveTo>
                  <a:lnTo>
                    <a:pt x="1147459" y="382065"/>
                  </a:lnTo>
                  <a:lnTo>
                    <a:pt x="1174971" y="379847"/>
                  </a:lnTo>
                  <a:lnTo>
                    <a:pt x="1186669" y="376457"/>
                  </a:lnTo>
                  <a:lnTo>
                    <a:pt x="1225001" y="350672"/>
                  </a:lnTo>
                  <a:lnTo>
                    <a:pt x="1231366" y="341758"/>
                  </a:lnTo>
                  <a:lnTo>
                    <a:pt x="1237993" y="333433"/>
                  </a:lnTo>
                  <a:lnTo>
                    <a:pt x="1245596" y="327633"/>
                  </a:lnTo>
                  <a:lnTo>
                    <a:pt x="1255033" y="324715"/>
                  </a:lnTo>
                  <a:lnTo>
                    <a:pt x="1265417" y="323217"/>
                  </a:lnTo>
                  <a:lnTo>
                    <a:pt x="1275996" y="321818"/>
                  </a:lnTo>
                  <a:lnTo>
                    <a:pt x="1286021" y="319200"/>
                  </a:lnTo>
                  <a:lnTo>
                    <a:pt x="1322104" y="296311"/>
                  </a:lnTo>
                  <a:lnTo>
                    <a:pt x="1347759" y="259299"/>
                  </a:lnTo>
                  <a:lnTo>
                    <a:pt x="1357043" y="215137"/>
                  </a:lnTo>
                  <a:lnTo>
                    <a:pt x="1354146" y="191155"/>
                  </a:lnTo>
                  <a:lnTo>
                    <a:pt x="1334702" y="148149"/>
                  </a:lnTo>
                  <a:lnTo>
                    <a:pt x="1296088" y="117261"/>
                  </a:lnTo>
                  <a:lnTo>
                    <a:pt x="1284511" y="112431"/>
                  </a:lnTo>
                  <a:lnTo>
                    <a:pt x="1272761" y="106900"/>
                  </a:lnTo>
                  <a:lnTo>
                    <a:pt x="1266493" y="101616"/>
                  </a:lnTo>
                  <a:lnTo>
                    <a:pt x="1262757" y="94822"/>
                  </a:lnTo>
                  <a:lnTo>
                    <a:pt x="1259942" y="86952"/>
                  </a:lnTo>
                  <a:lnTo>
                    <a:pt x="1256767" y="79238"/>
                  </a:lnTo>
                  <a:lnTo>
                    <a:pt x="1230163" y="47906"/>
                  </a:lnTo>
                  <a:lnTo>
                    <a:pt x="1195190" y="33265"/>
                  </a:lnTo>
                  <a:lnTo>
                    <a:pt x="1247464" y="33265"/>
                  </a:lnTo>
                  <a:lnTo>
                    <a:pt x="1263279" y="45344"/>
                  </a:lnTo>
                  <a:lnTo>
                    <a:pt x="1286187" y="84394"/>
                  </a:lnTo>
                  <a:lnTo>
                    <a:pt x="1325052" y="104210"/>
                  </a:lnTo>
                  <a:lnTo>
                    <a:pt x="1355141" y="134047"/>
                  </a:lnTo>
                  <a:lnTo>
                    <a:pt x="1374832" y="171743"/>
                  </a:lnTo>
                  <a:lnTo>
                    <a:pt x="1382502" y="215137"/>
                  </a:lnTo>
                  <a:lnTo>
                    <a:pt x="1372167" y="265698"/>
                  </a:lnTo>
                  <a:lnTo>
                    <a:pt x="1345795" y="307408"/>
                  </a:lnTo>
                  <a:lnTo>
                    <a:pt x="1306566" y="337071"/>
                  </a:lnTo>
                  <a:lnTo>
                    <a:pt x="1257662" y="351486"/>
                  </a:lnTo>
                  <a:lnTo>
                    <a:pt x="1227319" y="382065"/>
                  </a:lnTo>
                  <a:close/>
                </a:path>
                <a:path w="1383030" h="408304">
                  <a:moveTo>
                    <a:pt x="453581" y="89318"/>
                  </a:moveTo>
                  <a:lnTo>
                    <a:pt x="416253" y="89318"/>
                  </a:lnTo>
                  <a:lnTo>
                    <a:pt x="446957" y="60609"/>
                  </a:lnTo>
                  <a:lnTo>
                    <a:pt x="483566" y="44016"/>
                  </a:lnTo>
                  <a:lnTo>
                    <a:pt x="522884" y="39497"/>
                  </a:lnTo>
                  <a:lnTo>
                    <a:pt x="561714" y="47008"/>
                  </a:lnTo>
                  <a:lnTo>
                    <a:pt x="596144" y="66110"/>
                  </a:lnTo>
                  <a:lnTo>
                    <a:pt x="499958" y="66110"/>
                  </a:lnTo>
                  <a:lnTo>
                    <a:pt x="459883" y="82404"/>
                  </a:lnTo>
                  <a:lnTo>
                    <a:pt x="453581" y="89318"/>
                  </a:lnTo>
                  <a:close/>
                </a:path>
                <a:path w="1383030" h="408304">
                  <a:moveTo>
                    <a:pt x="796073" y="100196"/>
                  </a:moveTo>
                  <a:lnTo>
                    <a:pt x="759662" y="100196"/>
                  </a:lnTo>
                  <a:lnTo>
                    <a:pt x="795256" y="66654"/>
                  </a:lnTo>
                  <a:lnTo>
                    <a:pt x="838585" y="49569"/>
                  </a:lnTo>
                  <a:lnTo>
                    <a:pt x="884634" y="48950"/>
                  </a:lnTo>
                  <a:lnTo>
                    <a:pt x="928385" y="64808"/>
                  </a:lnTo>
                  <a:lnTo>
                    <a:pt x="939254" y="74456"/>
                  </a:lnTo>
                  <a:lnTo>
                    <a:pt x="883601" y="74456"/>
                  </a:lnTo>
                  <a:lnTo>
                    <a:pt x="842099" y="74674"/>
                  </a:lnTo>
                  <a:lnTo>
                    <a:pt x="803513" y="91780"/>
                  </a:lnTo>
                  <a:lnTo>
                    <a:pt x="796073" y="100196"/>
                  </a:lnTo>
                  <a:close/>
                </a:path>
                <a:path w="1383030" h="408304">
                  <a:moveTo>
                    <a:pt x="348872" y="53355"/>
                  </a:moveTo>
                  <a:lnTo>
                    <a:pt x="301441" y="53355"/>
                  </a:lnTo>
                  <a:lnTo>
                    <a:pt x="333368" y="50605"/>
                  </a:lnTo>
                  <a:lnTo>
                    <a:pt x="348872" y="53355"/>
                  </a:lnTo>
                  <a:close/>
                </a:path>
                <a:path w="1383030" h="408304">
                  <a:moveTo>
                    <a:pt x="1006590" y="97152"/>
                  </a:moveTo>
                  <a:lnTo>
                    <a:pt x="964822" y="97152"/>
                  </a:lnTo>
                  <a:lnTo>
                    <a:pt x="989206" y="76926"/>
                  </a:lnTo>
                  <a:lnTo>
                    <a:pt x="1017198" y="63862"/>
                  </a:lnTo>
                  <a:lnTo>
                    <a:pt x="1047701" y="58460"/>
                  </a:lnTo>
                  <a:lnTo>
                    <a:pt x="1079618" y="61223"/>
                  </a:lnTo>
                  <a:lnTo>
                    <a:pt x="1114558" y="61223"/>
                  </a:lnTo>
                  <a:lnTo>
                    <a:pt x="1096872" y="82465"/>
                  </a:lnTo>
                  <a:lnTo>
                    <a:pt x="1096111" y="83936"/>
                  </a:lnTo>
                  <a:lnTo>
                    <a:pt x="1051885" y="83936"/>
                  </a:lnTo>
                  <a:lnTo>
                    <a:pt x="1022568" y="88792"/>
                  </a:lnTo>
                  <a:lnTo>
                    <a:pt x="1006590" y="97152"/>
                  </a:lnTo>
                  <a:close/>
                </a:path>
                <a:path w="1383030" h="408304">
                  <a:moveTo>
                    <a:pt x="614187" y="131335"/>
                  </a:moveTo>
                  <a:lnTo>
                    <a:pt x="610375" y="123584"/>
                  </a:lnTo>
                  <a:lnTo>
                    <a:pt x="581302" y="87053"/>
                  </a:lnTo>
                  <a:lnTo>
                    <a:pt x="542464" y="67777"/>
                  </a:lnTo>
                  <a:lnTo>
                    <a:pt x="499958" y="66110"/>
                  </a:lnTo>
                  <a:lnTo>
                    <a:pt x="596144" y="66110"/>
                  </a:lnTo>
                  <a:lnTo>
                    <a:pt x="596861" y="66507"/>
                  </a:lnTo>
                  <a:lnTo>
                    <a:pt x="625126" y="97951"/>
                  </a:lnTo>
                  <a:lnTo>
                    <a:pt x="755426" y="97951"/>
                  </a:lnTo>
                  <a:lnTo>
                    <a:pt x="759662" y="100196"/>
                  </a:lnTo>
                  <a:lnTo>
                    <a:pt x="796073" y="100196"/>
                  </a:lnTo>
                  <a:lnTo>
                    <a:pt x="794161" y="102359"/>
                  </a:lnTo>
                  <a:lnTo>
                    <a:pt x="692330" y="102359"/>
                  </a:lnTo>
                  <a:lnTo>
                    <a:pt x="659878" y="107971"/>
                  </a:lnTo>
                  <a:lnTo>
                    <a:pt x="630364" y="126162"/>
                  </a:lnTo>
                  <a:lnTo>
                    <a:pt x="624695" y="131319"/>
                  </a:lnTo>
                  <a:lnTo>
                    <a:pt x="614187" y="131335"/>
                  </a:lnTo>
                  <a:close/>
                </a:path>
                <a:path w="1383030" h="408304">
                  <a:moveTo>
                    <a:pt x="963627" y="131046"/>
                  </a:moveTo>
                  <a:lnTo>
                    <a:pt x="957560" y="129676"/>
                  </a:lnTo>
                  <a:lnTo>
                    <a:pt x="952723" y="124865"/>
                  </a:lnTo>
                  <a:lnTo>
                    <a:pt x="922362" y="91171"/>
                  </a:lnTo>
                  <a:lnTo>
                    <a:pt x="883601" y="74456"/>
                  </a:lnTo>
                  <a:lnTo>
                    <a:pt x="939254" y="74456"/>
                  </a:lnTo>
                  <a:lnTo>
                    <a:pt x="964822" y="97152"/>
                  </a:lnTo>
                  <a:lnTo>
                    <a:pt x="1006590" y="97152"/>
                  </a:lnTo>
                  <a:lnTo>
                    <a:pt x="996271" y="102551"/>
                  </a:lnTo>
                  <a:lnTo>
                    <a:pt x="974717" y="124865"/>
                  </a:lnTo>
                  <a:lnTo>
                    <a:pt x="969740" y="129325"/>
                  </a:lnTo>
                  <a:lnTo>
                    <a:pt x="963627" y="131046"/>
                  </a:lnTo>
                  <a:close/>
                </a:path>
                <a:path w="1383030" h="408304">
                  <a:moveTo>
                    <a:pt x="417434" y="123189"/>
                  </a:moveTo>
                  <a:lnTo>
                    <a:pt x="411326" y="121472"/>
                  </a:lnTo>
                  <a:lnTo>
                    <a:pt x="406358" y="117013"/>
                  </a:lnTo>
                  <a:lnTo>
                    <a:pt x="384804" y="94714"/>
                  </a:lnTo>
                  <a:lnTo>
                    <a:pt x="358506" y="80951"/>
                  </a:lnTo>
                  <a:lnTo>
                    <a:pt x="329183" y="76083"/>
                  </a:lnTo>
                  <a:lnTo>
                    <a:pt x="400300" y="76083"/>
                  </a:lnTo>
                  <a:lnTo>
                    <a:pt x="416253" y="89318"/>
                  </a:lnTo>
                  <a:lnTo>
                    <a:pt x="453581" y="89318"/>
                  </a:lnTo>
                  <a:lnTo>
                    <a:pt x="428336" y="117013"/>
                  </a:lnTo>
                  <a:lnTo>
                    <a:pt x="423499" y="121818"/>
                  </a:lnTo>
                  <a:lnTo>
                    <a:pt x="417434" y="123189"/>
                  </a:lnTo>
                  <a:close/>
                </a:path>
                <a:path w="1383030" h="408304">
                  <a:moveTo>
                    <a:pt x="755426" y="97951"/>
                  </a:moveTo>
                  <a:lnTo>
                    <a:pt x="625126" y="97951"/>
                  </a:lnTo>
                  <a:lnTo>
                    <a:pt x="657867" y="81981"/>
                  </a:lnTo>
                  <a:lnTo>
                    <a:pt x="692730" y="77036"/>
                  </a:lnTo>
                  <a:lnTo>
                    <a:pt x="727425" y="83109"/>
                  </a:lnTo>
                  <a:lnTo>
                    <a:pt x="755426" y="97951"/>
                  </a:lnTo>
                  <a:close/>
                </a:path>
                <a:path w="1383030" h="408304">
                  <a:moveTo>
                    <a:pt x="1087656" y="89867"/>
                  </a:moveTo>
                  <a:lnTo>
                    <a:pt x="1082502" y="88336"/>
                  </a:lnTo>
                  <a:lnTo>
                    <a:pt x="1051885" y="83936"/>
                  </a:lnTo>
                  <a:lnTo>
                    <a:pt x="1096111" y="83936"/>
                  </a:lnTo>
                  <a:lnTo>
                    <a:pt x="1094336" y="87372"/>
                  </a:lnTo>
                  <a:lnTo>
                    <a:pt x="1087656" y="89867"/>
                  </a:lnTo>
                  <a:close/>
                </a:path>
                <a:path w="1383030" h="408304">
                  <a:moveTo>
                    <a:pt x="759331" y="133914"/>
                  </a:moveTo>
                  <a:lnTo>
                    <a:pt x="753513" y="128308"/>
                  </a:lnTo>
                  <a:lnTo>
                    <a:pt x="724586" y="109185"/>
                  </a:lnTo>
                  <a:lnTo>
                    <a:pt x="692330" y="102359"/>
                  </a:lnTo>
                  <a:lnTo>
                    <a:pt x="794161" y="102359"/>
                  </a:lnTo>
                  <a:lnTo>
                    <a:pt x="773502" y="125730"/>
                  </a:lnTo>
                  <a:lnTo>
                    <a:pt x="769391" y="133032"/>
                  </a:lnTo>
                  <a:lnTo>
                    <a:pt x="759331" y="133914"/>
                  </a:lnTo>
                  <a:close/>
                </a:path>
                <a:path w="1383030" h="408304">
                  <a:moveTo>
                    <a:pt x="300628" y="374204"/>
                  </a:moveTo>
                  <a:lnTo>
                    <a:pt x="233588" y="374204"/>
                  </a:lnTo>
                  <a:lnTo>
                    <a:pt x="259852" y="368913"/>
                  </a:lnTo>
                  <a:lnTo>
                    <a:pt x="283909" y="356887"/>
                  </a:lnTo>
                  <a:lnTo>
                    <a:pt x="304789" y="338894"/>
                  </a:lnTo>
                  <a:lnTo>
                    <a:pt x="309099" y="334170"/>
                  </a:lnTo>
                  <a:lnTo>
                    <a:pt x="318530" y="333705"/>
                  </a:lnTo>
                  <a:lnTo>
                    <a:pt x="322789" y="338894"/>
                  </a:lnTo>
                  <a:lnTo>
                    <a:pt x="356638" y="365793"/>
                  </a:lnTo>
                  <a:lnTo>
                    <a:pt x="358711" y="366274"/>
                  </a:lnTo>
                  <a:lnTo>
                    <a:pt x="313309" y="366274"/>
                  </a:lnTo>
                  <a:lnTo>
                    <a:pt x="300628" y="374204"/>
                  </a:lnTo>
                  <a:close/>
                </a:path>
                <a:path w="1383030" h="408304">
                  <a:moveTo>
                    <a:pt x="466497" y="374901"/>
                  </a:moveTo>
                  <a:lnTo>
                    <a:pt x="395914" y="374901"/>
                  </a:lnTo>
                  <a:lnTo>
                    <a:pt x="435262" y="366171"/>
                  </a:lnTo>
                  <a:lnTo>
                    <a:pt x="469325" y="339560"/>
                  </a:lnTo>
                  <a:lnTo>
                    <a:pt x="473485" y="334570"/>
                  </a:lnTo>
                  <a:lnTo>
                    <a:pt x="483132" y="334619"/>
                  </a:lnTo>
                  <a:lnTo>
                    <a:pt x="487325" y="339560"/>
                  </a:lnTo>
                  <a:lnTo>
                    <a:pt x="514976" y="362319"/>
                  </a:lnTo>
                  <a:lnTo>
                    <a:pt x="530381" y="367205"/>
                  </a:lnTo>
                  <a:lnTo>
                    <a:pt x="478425" y="367205"/>
                  </a:lnTo>
                  <a:lnTo>
                    <a:pt x="466497" y="374901"/>
                  </a:lnTo>
                  <a:close/>
                </a:path>
                <a:path w="1383030" h="408304">
                  <a:moveTo>
                    <a:pt x="896451" y="368621"/>
                  </a:moveTo>
                  <a:lnTo>
                    <a:pt x="834012" y="368621"/>
                  </a:lnTo>
                  <a:lnTo>
                    <a:pt x="863199" y="360023"/>
                  </a:lnTo>
                  <a:lnTo>
                    <a:pt x="889093" y="341040"/>
                  </a:lnTo>
                  <a:lnTo>
                    <a:pt x="895259" y="334719"/>
                  </a:lnTo>
                  <a:lnTo>
                    <a:pt x="904425" y="337081"/>
                  </a:lnTo>
                  <a:lnTo>
                    <a:pt x="909082" y="343618"/>
                  </a:lnTo>
                  <a:lnTo>
                    <a:pt x="937432" y="368453"/>
                  </a:lnTo>
                  <a:lnTo>
                    <a:pt x="896734" y="368453"/>
                  </a:lnTo>
                  <a:lnTo>
                    <a:pt x="896451" y="368621"/>
                  </a:lnTo>
                  <a:close/>
                </a:path>
                <a:path w="1383030" h="408304">
                  <a:moveTo>
                    <a:pt x="1054415" y="382783"/>
                  </a:moveTo>
                  <a:lnTo>
                    <a:pt x="982700" y="382783"/>
                  </a:lnTo>
                  <a:lnTo>
                    <a:pt x="1023457" y="373934"/>
                  </a:lnTo>
                  <a:lnTo>
                    <a:pt x="1058270" y="346746"/>
                  </a:lnTo>
                  <a:lnTo>
                    <a:pt x="1062529" y="341556"/>
                  </a:lnTo>
                  <a:lnTo>
                    <a:pt x="1071944" y="342005"/>
                  </a:lnTo>
                  <a:lnTo>
                    <a:pt x="1076270" y="346746"/>
                  </a:lnTo>
                  <a:lnTo>
                    <a:pt x="1097153" y="364748"/>
                  </a:lnTo>
                  <a:lnTo>
                    <a:pt x="1115901" y="374125"/>
                  </a:lnTo>
                  <a:lnTo>
                    <a:pt x="1067750" y="374125"/>
                  </a:lnTo>
                  <a:lnTo>
                    <a:pt x="1054415" y="382783"/>
                  </a:lnTo>
                  <a:close/>
                </a:path>
                <a:path w="1383030" h="408304">
                  <a:moveTo>
                    <a:pt x="666316" y="372466"/>
                  </a:moveTo>
                  <a:lnTo>
                    <a:pt x="546967" y="372466"/>
                  </a:lnTo>
                  <a:lnTo>
                    <a:pt x="580434" y="369707"/>
                  </a:lnTo>
                  <a:lnTo>
                    <a:pt x="612513" y="353749"/>
                  </a:lnTo>
                  <a:lnTo>
                    <a:pt x="615795" y="351303"/>
                  </a:lnTo>
                  <a:lnTo>
                    <a:pt x="622093" y="351320"/>
                  </a:lnTo>
                  <a:lnTo>
                    <a:pt x="625358" y="353749"/>
                  </a:lnTo>
                  <a:lnTo>
                    <a:pt x="658361" y="371139"/>
                  </a:lnTo>
                  <a:lnTo>
                    <a:pt x="666316" y="372466"/>
                  </a:lnTo>
                  <a:close/>
                </a:path>
                <a:path w="1383030" h="408304">
                  <a:moveTo>
                    <a:pt x="882446" y="376972"/>
                  </a:moveTo>
                  <a:lnTo>
                    <a:pt x="693320" y="376972"/>
                  </a:lnTo>
                  <a:lnTo>
                    <a:pt x="728289" y="371243"/>
                  </a:lnTo>
                  <a:lnTo>
                    <a:pt x="761320" y="353948"/>
                  </a:lnTo>
                  <a:lnTo>
                    <a:pt x="764784" y="351403"/>
                  </a:lnTo>
                  <a:lnTo>
                    <a:pt x="770668" y="351703"/>
                  </a:lnTo>
                  <a:lnTo>
                    <a:pt x="774181" y="353948"/>
                  </a:lnTo>
                  <a:lnTo>
                    <a:pt x="803637" y="366656"/>
                  </a:lnTo>
                  <a:lnTo>
                    <a:pt x="834012" y="368621"/>
                  </a:lnTo>
                  <a:lnTo>
                    <a:pt x="896451" y="368621"/>
                  </a:lnTo>
                  <a:lnTo>
                    <a:pt x="882446" y="376972"/>
                  </a:lnTo>
                  <a:close/>
                </a:path>
                <a:path w="1383030" h="408304">
                  <a:moveTo>
                    <a:pt x="395693" y="400455"/>
                  </a:moveTo>
                  <a:lnTo>
                    <a:pt x="351890" y="391788"/>
                  </a:lnTo>
                  <a:lnTo>
                    <a:pt x="313309" y="366274"/>
                  </a:lnTo>
                  <a:lnTo>
                    <a:pt x="358711" y="366274"/>
                  </a:lnTo>
                  <a:lnTo>
                    <a:pt x="395914" y="374901"/>
                  </a:lnTo>
                  <a:lnTo>
                    <a:pt x="466497" y="374901"/>
                  </a:lnTo>
                  <a:lnTo>
                    <a:pt x="439582" y="392264"/>
                  </a:lnTo>
                  <a:lnTo>
                    <a:pt x="395693" y="400455"/>
                  </a:lnTo>
                  <a:close/>
                </a:path>
                <a:path w="1383030" h="408304">
                  <a:moveTo>
                    <a:pt x="546298" y="398159"/>
                  </a:moveTo>
                  <a:lnTo>
                    <a:pt x="510257" y="388597"/>
                  </a:lnTo>
                  <a:lnTo>
                    <a:pt x="478425" y="367205"/>
                  </a:lnTo>
                  <a:lnTo>
                    <a:pt x="530381" y="367205"/>
                  </a:lnTo>
                  <a:lnTo>
                    <a:pt x="546967" y="372466"/>
                  </a:lnTo>
                  <a:lnTo>
                    <a:pt x="666316" y="372466"/>
                  </a:lnTo>
                  <a:lnTo>
                    <a:pt x="693320" y="376972"/>
                  </a:lnTo>
                  <a:lnTo>
                    <a:pt x="882446" y="376972"/>
                  </a:lnTo>
                  <a:lnTo>
                    <a:pt x="877316" y="380030"/>
                  </a:lnTo>
                  <a:lnTo>
                    <a:pt x="768215" y="380030"/>
                  </a:lnTo>
                  <a:lnTo>
                    <a:pt x="767859" y="380197"/>
                  </a:lnTo>
                  <a:lnTo>
                    <a:pt x="618994" y="380197"/>
                  </a:lnTo>
                  <a:lnTo>
                    <a:pt x="583544" y="395493"/>
                  </a:lnTo>
                  <a:lnTo>
                    <a:pt x="546298" y="398159"/>
                  </a:lnTo>
                  <a:close/>
                </a:path>
                <a:path w="1383030" h="408304">
                  <a:moveTo>
                    <a:pt x="981061" y="408086"/>
                  </a:moveTo>
                  <a:lnTo>
                    <a:pt x="935776" y="397150"/>
                  </a:lnTo>
                  <a:lnTo>
                    <a:pt x="896734" y="368453"/>
                  </a:lnTo>
                  <a:lnTo>
                    <a:pt x="937432" y="368453"/>
                  </a:lnTo>
                  <a:lnTo>
                    <a:pt x="942431" y="372832"/>
                  </a:lnTo>
                  <a:lnTo>
                    <a:pt x="982700" y="382783"/>
                  </a:lnTo>
                  <a:lnTo>
                    <a:pt x="1054415" y="382783"/>
                  </a:lnTo>
                  <a:lnTo>
                    <a:pt x="1026937" y="400623"/>
                  </a:lnTo>
                  <a:lnTo>
                    <a:pt x="981061" y="408086"/>
                  </a:lnTo>
                  <a:close/>
                </a:path>
                <a:path w="1383030" h="408304">
                  <a:moveTo>
                    <a:pt x="1146476" y="406551"/>
                  </a:moveTo>
                  <a:lnTo>
                    <a:pt x="1105184" y="397539"/>
                  </a:lnTo>
                  <a:lnTo>
                    <a:pt x="1067750" y="374125"/>
                  </a:lnTo>
                  <a:lnTo>
                    <a:pt x="1115901" y="374125"/>
                  </a:lnTo>
                  <a:lnTo>
                    <a:pt x="1121201" y="376776"/>
                  </a:lnTo>
                  <a:lnTo>
                    <a:pt x="1147459" y="382065"/>
                  </a:lnTo>
                  <a:lnTo>
                    <a:pt x="1227319" y="382065"/>
                  </a:lnTo>
                  <a:lnTo>
                    <a:pt x="1226299" y="383092"/>
                  </a:lnTo>
                  <a:lnTo>
                    <a:pt x="1188042" y="401591"/>
                  </a:lnTo>
                  <a:lnTo>
                    <a:pt x="1146476" y="406551"/>
                  </a:lnTo>
                  <a:close/>
                </a:path>
                <a:path w="1383030" h="408304">
                  <a:moveTo>
                    <a:pt x="834432" y="394159"/>
                  </a:moveTo>
                  <a:lnTo>
                    <a:pt x="800828" y="392212"/>
                  </a:lnTo>
                  <a:lnTo>
                    <a:pt x="768215" y="380030"/>
                  </a:lnTo>
                  <a:lnTo>
                    <a:pt x="877316" y="380030"/>
                  </a:lnTo>
                  <a:lnTo>
                    <a:pt x="867057" y="386147"/>
                  </a:lnTo>
                  <a:lnTo>
                    <a:pt x="834432" y="394159"/>
                  </a:lnTo>
                  <a:close/>
                </a:path>
                <a:path w="1383030" h="408304">
                  <a:moveTo>
                    <a:pt x="693610" y="402588"/>
                  </a:moveTo>
                  <a:lnTo>
                    <a:pt x="655136" y="397010"/>
                  </a:lnTo>
                  <a:lnTo>
                    <a:pt x="618994" y="380197"/>
                  </a:lnTo>
                  <a:lnTo>
                    <a:pt x="767859" y="380197"/>
                  </a:lnTo>
                  <a:lnTo>
                    <a:pt x="732082" y="396929"/>
                  </a:lnTo>
                  <a:lnTo>
                    <a:pt x="693610" y="402588"/>
                  </a:lnTo>
                  <a:close/>
                </a:path>
              </a:pathLst>
            </a:custGeom>
            <a:solidFill>
              <a:srgbClr val="3A1D16"/>
            </a:solidFill>
          </p:spPr>
          <p:txBody>
            <a:bodyPr wrap="square" lIns="0" tIns="0" rIns="0" bIns="0" rtlCol="0"/>
            <a:lstStyle/>
            <a:p>
              <a:endParaRPr/>
            </a:p>
          </p:txBody>
        </p:sp>
      </p:grpSp>
      <p:sp>
        <p:nvSpPr>
          <p:cNvPr id="32" name="object 32"/>
          <p:cNvSpPr txBox="1">
            <a:spLocks noGrp="1"/>
          </p:cNvSpPr>
          <p:nvPr>
            <p:ph type="title"/>
          </p:nvPr>
        </p:nvSpPr>
        <p:spPr>
          <a:xfrm>
            <a:off x="1016000" y="1465078"/>
            <a:ext cx="10106660" cy="1028700"/>
          </a:xfrm>
          <a:prstGeom prst="rect">
            <a:avLst/>
          </a:prstGeom>
        </p:spPr>
        <p:txBody>
          <a:bodyPr vert="horz" wrap="square" lIns="0" tIns="16510" rIns="0" bIns="0" rtlCol="0">
            <a:spAutoFit/>
          </a:bodyPr>
          <a:lstStyle/>
          <a:p>
            <a:pPr marL="12700">
              <a:lnSpc>
                <a:spcPct val="100000"/>
              </a:lnSpc>
              <a:spcBef>
                <a:spcPts val="130"/>
              </a:spcBef>
            </a:pPr>
            <a:r>
              <a:rPr sz="6550" spc="875" dirty="0">
                <a:solidFill>
                  <a:srgbClr val="31346E"/>
                </a:solidFill>
              </a:rPr>
              <a:t>MONOPOLIO</a:t>
            </a:r>
            <a:r>
              <a:rPr sz="6550" spc="95" dirty="0">
                <a:solidFill>
                  <a:srgbClr val="31346E"/>
                </a:solidFill>
              </a:rPr>
              <a:t> </a:t>
            </a:r>
            <a:r>
              <a:rPr sz="6550" spc="509" dirty="0">
                <a:solidFill>
                  <a:srgbClr val="31346E"/>
                </a:solidFill>
              </a:rPr>
              <a:t>NATURAL</a:t>
            </a:r>
            <a:endParaRPr sz="6550"/>
          </a:p>
        </p:txBody>
      </p:sp>
      <p:sp>
        <p:nvSpPr>
          <p:cNvPr id="33" name="object 33"/>
          <p:cNvSpPr txBox="1"/>
          <p:nvPr/>
        </p:nvSpPr>
        <p:spPr>
          <a:xfrm>
            <a:off x="1016000" y="3466207"/>
            <a:ext cx="10497820" cy="4892675"/>
          </a:xfrm>
          <a:prstGeom prst="rect">
            <a:avLst/>
          </a:prstGeom>
        </p:spPr>
        <p:txBody>
          <a:bodyPr vert="horz" wrap="square" lIns="0" tIns="36830" rIns="0" bIns="0" rtlCol="0">
            <a:spAutoFit/>
          </a:bodyPr>
          <a:lstStyle/>
          <a:p>
            <a:pPr marL="12700" marR="5080">
              <a:lnSpc>
                <a:spcPts val="3820"/>
              </a:lnSpc>
              <a:spcBef>
                <a:spcPts val="290"/>
              </a:spcBef>
            </a:pPr>
            <a:r>
              <a:rPr sz="3250" spc="-75" dirty="0">
                <a:solidFill>
                  <a:srgbClr val="2A4A81"/>
                </a:solidFill>
                <a:latin typeface="Trebuchet MS"/>
                <a:cs typeface="Trebuchet MS"/>
              </a:rPr>
              <a:t>Típicamente,</a:t>
            </a:r>
            <a:r>
              <a:rPr sz="3250" spc="40" dirty="0">
                <a:solidFill>
                  <a:srgbClr val="2A4A81"/>
                </a:solidFill>
                <a:latin typeface="Trebuchet MS"/>
                <a:cs typeface="Trebuchet MS"/>
              </a:rPr>
              <a:t> </a:t>
            </a:r>
            <a:r>
              <a:rPr sz="3250" spc="-35" dirty="0">
                <a:solidFill>
                  <a:srgbClr val="2A4A81"/>
                </a:solidFill>
                <a:latin typeface="Trebuchet MS"/>
                <a:cs typeface="Trebuchet MS"/>
              </a:rPr>
              <a:t>los</a:t>
            </a:r>
            <a:r>
              <a:rPr sz="3250" spc="45" dirty="0">
                <a:solidFill>
                  <a:srgbClr val="2A4A81"/>
                </a:solidFill>
                <a:latin typeface="Trebuchet MS"/>
                <a:cs typeface="Trebuchet MS"/>
              </a:rPr>
              <a:t> </a:t>
            </a:r>
            <a:r>
              <a:rPr sz="3250" spc="-5" dirty="0">
                <a:solidFill>
                  <a:srgbClr val="2A4A81"/>
                </a:solidFill>
                <a:latin typeface="Trebuchet MS"/>
                <a:cs typeface="Trebuchet MS"/>
              </a:rPr>
              <a:t>monopolios</a:t>
            </a:r>
            <a:r>
              <a:rPr sz="3250" spc="40" dirty="0">
                <a:solidFill>
                  <a:srgbClr val="2A4A81"/>
                </a:solidFill>
                <a:latin typeface="Trebuchet MS"/>
                <a:cs typeface="Trebuchet MS"/>
              </a:rPr>
              <a:t> </a:t>
            </a:r>
            <a:r>
              <a:rPr sz="3250" dirty="0">
                <a:solidFill>
                  <a:srgbClr val="2A4A81"/>
                </a:solidFill>
                <a:latin typeface="Trebuchet MS"/>
                <a:cs typeface="Trebuchet MS"/>
              </a:rPr>
              <a:t>naturales</a:t>
            </a:r>
            <a:r>
              <a:rPr sz="3250" spc="45" dirty="0">
                <a:solidFill>
                  <a:srgbClr val="2A4A81"/>
                </a:solidFill>
                <a:latin typeface="Trebuchet MS"/>
                <a:cs typeface="Trebuchet MS"/>
              </a:rPr>
              <a:t> </a:t>
            </a:r>
            <a:r>
              <a:rPr sz="3250" spc="-50" dirty="0">
                <a:solidFill>
                  <a:srgbClr val="2A4A81"/>
                </a:solidFill>
                <a:latin typeface="Trebuchet MS"/>
                <a:cs typeface="Trebuchet MS"/>
              </a:rPr>
              <a:t>suelen</a:t>
            </a:r>
            <a:r>
              <a:rPr sz="3250" spc="40" dirty="0">
                <a:solidFill>
                  <a:srgbClr val="2A4A81"/>
                </a:solidFill>
                <a:latin typeface="Trebuchet MS"/>
                <a:cs typeface="Trebuchet MS"/>
              </a:rPr>
              <a:t> </a:t>
            </a:r>
            <a:r>
              <a:rPr sz="3250" spc="-35" dirty="0">
                <a:solidFill>
                  <a:srgbClr val="2A4A81"/>
                </a:solidFill>
                <a:latin typeface="Trebuchet MS"/>
                <a:cs typeface="Trebuchet MS"/>
              </a:rPr>
              <a:t>ilustrarse </a:t>
            </a:r>
            <a:r>
              <a:rPr sz="3250" spc="-30" dirty="0">
                <a:solidFill>
                  <a:srgbClr val="2A4A81"/>
                </a:solidFill>
                <a:latin typeface="Trebuchet MS"/>
                <a:cs typeface="Trebuchet MS"/>
              </a:rPr>
              <a:t> </a:t>
            </a:r>
            <a:r>
              <a:rPr sz="3250" spc="30" dirty="0">
                <a:solidFill>
                  <a:srgbClr val="2A4A81"/>
                </a:solidFill>
                <a:latin typeface="Trebuchet MS"/>
                <a:cs typeface="Trebuchet MS"/>
              </a:rPr>
              <a:t>por</a:t>
            </a:r>
            <a:r>
              <a:rPr sz="3250" spc="40" dirty="0">
                <a:solidFill>
                  <a:srgbClr val="2A4A81"/>
                </a:solidFill>
                <a:latin typeface="Trebuchet MS"/>
                <a:cs typeface="Trebuchet MS"/>
              </a:rPr>
              <a:t> </a:t>
            </a:r>
            <a:r>
              <a:rPr sz="3250" spc="-20" dirty="0">
                <a:solidFill>
                  <a:srgbClr val="2A4A81"/>
                </a:solidFill>
                <a:latin typeface="Trebuchet MS"/>
                <a:cs typeface="Trebuchet MS"/>
              </a:rPr>
              <a:t>medio</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45" dirty="0">
                <a:solidFill>
                  <a:srgbClr val="2A4A81"/>
                </a:solidFill>
                <a:latin typeface="Trebuchet MS"/>
                <a:cs typeface="Trebuchet MS"/>
              </a:rPr>
              <a:t> </a:t>
            </a:r>
            <a:r>
              <a:rPr sz="3250" spc="30" dirty="0">
                <a:solidFill>
                  <a:srgbClr val="2A4A81"/>
                </a:solidFill>
                <a:latin typeface="Trebuchet MS"/>
                <a:cs typeface="Trebuchet MS"/>
              </a:rPr>
              <a:t>la</a:t>
            </a:r>
            <a:r>
              <a:rPr sz="3250" spc="45" dirty="0">
                <a:solidFill>
                  <a:srgbClr val="2A4A81"/>
                </a:solidFill>
                <a:latin typeface="Trebuchet MS"/>
                <a:cs typeface="Trebuchet MS"/>
              </a:rPr>
              <a:t> </a:t>
            </a:r>
            <a:r>
              <a:rPr sz="3250" spc="-15" dirty="0">
                <a:solidFill>
                  <a:srgbClr val="2A4A81"/>
                </a:solidFill>
                <a:latin typeface="Trebuchet MS"/>
                <a:cs typeface="Trebuchet MS"/>
              </a:rPr>
              <a:t>producción</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45" dirty="0">
                <a:solidFill>
                  <a:srgbClr val="2A4A81"/>
                </a:solidFill>
                <a:latin typeface="Trebuchet MS"/>
                <a:cs typeface="Trebuchet MS"/>
              </a:rPr>
              <a:t> </a:t>
            </a:r>
            <a:r>
              <a:rPr sz="3250" spc="5" dirty="0">
                <a:solidFill>
                  <a:srgbClr val="2A4A81"/>
                </a:solidFill>
                <a:latin typeface="Trebuchet MS"/>
                <a:cs typeface="Trebuchet MS"/>
              </a:rPr>
              <a:t>un</a:t>
            </a:r>
            <a:r>
              <a:rPr sz="3250" spc="45" dirty="0">
                <a:solidFill>
                  <a:srgbClr val="2A4A81"/>
                </a:solidFill>
                <a:latin typeface="Trebuchet MS"/>
                <a:cs typeface="Trebuchet MS"/>
              </a:rPr>
              <a:t> </a:t>
            </a:r>
            <a:r>
              <a:rPr sz="3250" spc="-55" dirty="0">
                <a:solidFill>
                  <a:srgbClr val="2A4A81"/>
                </a:solidFill>
                <a:latin typeface="Trebuchet MS"/>
                <a:cs typeface="Trebuchet MS"/>
              </a:rPr>
              <a:t>servicio</a:t>
            </a:r>
            <a:r>
              <a:rPr sz="3250" spc="45" dirty="0">
                <a:solidFill>
                  <a:srgbClr val="2A4A81"/>
                </a:solidFill>
                <a:latin typeface="Trebuchet MS"/>
                <a:cs typeface="Trebuchet MS"/>
              </a:rPr>
              <a:t> </a:t>
            </a:r>
            <a:r>
              <a:rPr sz="3250" spc="15" dirty="0">
                <a:solidFill>
                  <a:srgbClr val="2A4A81"/>
                </a:solidFill>
                <a:latin typeface="Trebuchet MS"/>
                <a:cs typeface="Trebuchet MS"/>
              </a:rPr>
              <a:t>básico </a:t>
            </a:r>
            <a:r>
              <a:rPr sz="3250" spc="20" dirty="0">
                <a:solidFill>
                  <a:srgbClr val="2A4A81"/>
                </a:solidFill>
                <a:latin typeface="Trebuchet MS"/>
                <a:cs typeface="Trebuchet MS"/>
              </a:rPr>
              <a:t> </a:t>
            </a:r>
            <a:r>
              <a:rPr sz="3250" spc="-40" dirty="0">
                <a:solidFill>
                  <a:srgbClr val="2A4A81"/>
                </a:solidFill>
                <a:latin typeface="Trebuchet MS"/>
                <a:cs typeface="Trebuchet MS"/>
              </a:rPr>
              <a:t>(servicio</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45" dirty="0">
                <a:solidFill>
                  <a:srgbClr val="2A4A81"/>
                </a:solidFill>
                <a:latin typeface="Trebuchet MS"/>
                <a:cs typeface="Trebuchet MS"/>
              </a:rPr>
              <a:t> </a:t>
            </a:r>
            <a:r>
              <a:rPr sz="3250" spc="-30" dirty="0">
                <a:solidFill>
                  <a:srgbClr val="2A4A81"/>
                </a:solidFill>
                <a:latin typeface="Trebuchet MS"/>
                <a:cs typeface="Trebuchet MS"/>
              </a:rPr>
              <a:t>distribución</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50" dirty="0">
                <a:solidFill>
                  <a:srgbClr val="2A4A81"/>
                </a:solidFill>
                <a:latin typeface="Trebuchet MS"/>
                <a:cs typeface="Trebuchet MS"/>
              </a:rPr>
              <a:t> </a:t>
            </a:r>
            <a:r>
              <a:rPr sz="3250" spc="25" dirty="0">
                <a:solidFill>
                  <a:srgbClr val="2A4A81"/>
                </a:solidFill>
                <a:latin typeface="Trebuchet MS"/>
                <a:cs typeface="Trebuchet MS"/>
              </a:rPr>
              <a:t>energía</a:t>
            </a:r>
            <a:r>
              <a:rPr sz="3250" spc="45" dirty="0">
                <a:solidFill>
                  <a:srgbClr val="2A4A81"/>
                </a:solidFill>
                <a:latin typeface="Trebuchet MS"/>
                <a:cs typeface="Trebuchet MS"/>
              </a:rPr>
              <a:t> </a:t>
            </a:r>
            <a:r>
              <a:rPr sz="3250" spc="-75" dirty="0">
                <a:solidFill>
                  <a:srgbClr val="2A4A81"/>
                </a:solidFill>
                <a:latin typeface="Trebuchet MS"/>
                <a:cs typeface="Trebuchet MS"/>
              </a:rPr>
              <a:t>eléctrica</a:t>
            </a:r>
            <a:r>
              <a:rPr sz="3250" spc="45" dirty="0">
                <a:solidFill>
                  <a:srgbClr val="2A4A81"/>
                </a:solidFill>
                <a:latin typeface="Trebuchet MS"/>
                <a:cs typeface="Trebuchet MS"/>
              </a:rPr>
              <a:t> </a:t>
            </a:r>
            <a:r>
              <a:rPr sz="3250" dirty="0">
                <a:solidFill>
                  <a:srgbClr val="2A4A81"/>
                </a:solidFill>
                <a:latin typeface="Trebuchet MS"/>
                <a:cs typeface="Trebuchet MS"/>
              </a:rPr>
              <a:t>y</a:t>
            </a:r>
            <a:r>
              <a:rPr sz="3250" spc="45" dirty="0">
                <a:solidFill>
                  <a:srgbClr val="2A4A81"/>
                </a:solidFill>
                <a:latin typeface="Trebuchet MS"/>
                <a:cs typeface="Trebuchet MS"/>
              </a:rPr>
              <a:t> </a:t>
            </a:r>
            <a:r>
              <a:rPr sz="3250" spc="170" dirty="0">
                <a:solidFill>
                  <a:srgbClr val="2A4A81"/>
                </a:solidFill>
                <a:latin typeface="Trebuchet MS"/>
                <a:cs typeface="Trebuchet MS"/>
              </a:rPr>
              <a:t>gas </a:t>
            </a:r>
            <a:r>
              <a:rPr sz="3250" spc="175" dirty="0">
                <a:solidFill>
                  <a:srgbClr val="2A4A81"/>
                </a:solidFill>
                <a:latin typeface="Trebuchet MS"/>
                <a:cs typeface="Trebuchet MS"/>
              </a:rPr>
              <a:t> </a:t>
            </a:r>
            <a:r>
              <a:rPr sz="3250" spc="-55" dirty="0">
                <a:solidFill>
                  <a:srgbClr val="2A4A81"/>
                </a:solidFill>
                <a:latin typeface="Trebuchet MS"/>
                <a:cs typeface="Trebuchet MS"/>
              </a:rPr>
              <a:t>natural,</a:t>
            </a:r>
            <a:r>
              <a:rPr sz="3250" spc="135" dirty="0">
                <a:solidFill>
                  <a:srgbClr val="2A4A81"/>
                </a:solidFill>
                <a:latin typeface="Trebuchet MS"/>
                <a:cs typeface="Trebuchet MS"/>
              </a:rPr>
              <a:t> </a:t>
            </a:r>
            <a:r>
              <a:rPr sz="3250" spc="-55" dirty="0">
                <a:solidFill>
                  <a:srgbClr val="2A4A81"/>
                </a:solidFill>
                <a:latin typeface="Trebuchet MS"/>
                <a:cs typeface="Trebuchet MS"/>
              </a:rPr>
              <a:t>servicio</a:t>
            </a:r>
            <a:r>
              <a:rPr sz="3250" spc="135" dirty="0">
                <a:solidFill>
                  <a:srgbClr val="2A4A81"/>
                </a:solidFill>
                <a:latin typeface="Trebuchet MS"/>
                <a:cs typeface="Trebuchet MS"/>
              </a:rPr>
              <a:t> </a:t>
            </a:r>
            <a:r>
              <a:rPr sz="3250" spc="10" dirty="0">
                <a:solidFill>
                  <a:srgbClr val="2A4A81"/>
                </a:solidFill>
                <a:latin typeface="Trebuchet MS"/>
                <a:cs typeface="Trebuchet MS"/>
              </a:rPr>
              <a:t>de</a:t>
            </a:r>
            <a:r>
              <a:rPr sz="3250" spc="140" dirty="0">
                <a:solidFill>
                  <a:srgbClr val="2A4A81"/>
                </a:solidFill>
                <a:latin typeface="Trebuchet MS"/>
                <a:cs typeface="Trebuchet MS"/>
              </a:rPr>
              <a:t> </a:t>
            </a:r>
            <a:r>
              <a:rPr sz="3250" spc="-85" dirty="0">
                <a:solidFill>
                  <a:srgbClr val="2A4A81"/>
                </a:solidFill>
                <a:latin typeface="Trebuchet MS"/>
                <a:cs typeface="Trebuchet MS"/>
              </a:rPr>
              <a:t>telefonía,</a:t>
            </a:r>
            <a:r>
              <a:rPr sz="3250" spc="135" dirty="0">
                <a:solidFill>
                  <a:srgbClr val="2A4A81"/>
                </a:solidFill>
                <a:latin typeface="Trebuchet MS"/>
                <a:cs typeface="Trebuchet MS"/>
              </a:rPr>
              <a:t> </a:t>
            </a:r>
            <a:r>
              <a:rPr sz="3250" spc="-35" dirty="0">
                <a:solidFill>
                  <a:srgbClr val="2A4A81"/>
                </a:solidFill>
                <a:latin typeface="Trebuchet MS"/>
                <a:cs typeface="Trebuchet MS"/>
              </a:rPr>
              <a:t>suministro</a:t>
            </a:r>
            <a:r>
              <a:rPr sz="3250" spc="140" dirty="0">
                <a:solidFill>
                  <a:srgbClr val="2A4A81"/>
                </a:solidFill>
                <a:latin typeface="Trebuchet MS"/>
                <a:cs typeface="Trebuchet MS"/>
              </a:rPr>
              <a:t> </a:t>
            </a:r>
            <a:r>
              <a:rPr sz="3250" spc="10" dirty="0">
                <a:solidFill>
                  <a:srgbClr val="2A4A81"/>
                </a:solidFill>
                <a:latin typeface="Trebuchet MS"/>
                <a:cs typeface="Trebuchet MS"/>
              </a:rPr>
              <a:t>de</a:t>
            </a:r>
            <a:r>
              <a:rPr sz="3250" spc="135" dirty="0">
                <a:solidFill>
                  <a:srgbClr val="2A4A81"/>
                </a:solidFill>
                <a:latin typeface="Trebuchet MS"/>
                <a:cs typeface="Trebuchet MS"/>
              </a:rPr>
              <a:t> </a:t>
            </a:r>
            <a:r>
              <a:rPr sz="3250" spc="175" dirty="0">
                <a:solidFill>
                  <a:srgbClr val="2A4A81"/>
                </a:solidFill>
                <a:latin typeface="Trebuchet MS"/>
                <a:cs typeface="Trebuchet MS"/>
              </a:rPr>
              <a:t>agua</a:t>
            </a:r>
            <a:r>
              <a:rPr sz="3250" spc="140" dirty="0">
                <a:solidFill>
                  <a:srgbClr val="2A4A81"/>
                </a:solidFill>
                <a:latin typeface="Trebuchet MS"/>
                <a:cs typeface="Trebuchet MS"/>
              </a:rPr>
              <a:t> </a:t>
            </a:r>
            <a:r>
              <a:rPr sz="3250" dirty="0">
                <a:solidFill>
                  <a:srgbClr val="2A4A81"/>
                </a:solidFill>
                <a:latin typeface="Trebuchet MS"/>
                <a:cs typeface="Trebuchet MS"/>
              </a:rPr>
              <a:t>y </a:t>
            </a:r>
            <a:r>
              <a:rPr sz="3250" spc="5" dirty="0">
                <a:solidFill>
                  <a:srgbClr val="2A4A81"/>
                </a:solidFill>
                <a:latin typeface="Trebuchet MS"/>
                <a:cs typeface="Trebuchet MS"/>
              </a:rPr>
              <a:t> </a:t>
            </a:r>
            <a:r>
              <a:rPr sz="3250" spc="-20" dirty="0">
                <a:solidFill>
                  <a:srgbClr val="2A4A81"/>
                </a:solidFill>
                <a:latin typeface="Trebuchet MS"/>
                <a:cs typeface="Trebuchet MS"/>
              </a:rPr>
              <a:t>líneas</a:t>
            </a:r>
            <a:r>
              <a:rPr sz="3250" spc="45" dirty="0">
                <a:solidFill>
                  <a:srgbClr val="2A4A81"/>
                </a:solidFill>
                <a:latin typeface="Trebuchet MS"/>
                <a:cs typeface="Trebuchet MS"/>
              </a:rPr>
              <a:t> </a:t>
            </a:r>
            <a:r>
              <a:rPr sz="3250" spc="-40" dirty="0">
                <a:solidFill>
                  <a:srgbClr val="2A4A81"/>
                </a:solidFill>
                <a:latin typeface="Trebuchet MS"/>
                <a:cs typeface="Trebuchet MS"/>
              </a:rPr>
              <a:t>ferroviarias,</a:t>
            </a:r>
            <a:r>
              <a:rPr sz="3250" spc="45" dirty="0">
                <a:solidFill>
                  <a:srgbClr val="2A4A81"/>
                </a:solidFill>
                <a:latin typeface="Trebuchet MS"/>
                <a:cs typeface="Trebuchet MS"/>
              </a:rPr>
              <a:t> </a:t>
            </a:r>
            <a:r>
              <a:rPr sz="3250" spc="-70" dirty="0">
                <a:solidFill>
                  <a:srgbClr val="2A4A81"/>
                </a:solidFill>
                <a:latin typeface="Trebuchet MS"/>
                <a:cs typeface="Trebuchet MS"/>
              </a:rPr>
              <a:t>entre</a:t>
            </a:r>
            <a:r>
              <a:rPr sz="3250" spc="45" dirty="0">
                <a:solidFill>
                  <a:srgbClr val="2A4A81"/>
                </a:solidFill>
                <a:latin typeface="Trebuchet MS"/>
                <a:cs typeface="Trebuchet MS"/>
              </a:rPr>
              <a:t> </a:t>
            </a:r>
            <a:r>
              <a:rPr sz="3250" spc="-95" dirty="0">
                <a:solidFill>
                  <a:srgbClr val="2A4A81"/>
                </a:solidFill>
                <a:latin typeface="Trebuchet MS"/>
                <a:cs typeface="Trebuchet MS"/>
              </a:rPr>
              <a:t>otros).</a:t>
            </a:r>
            <a:r>
              <a:rPr sz="3250" spc="45" dirty="0">
                <a:solidFill>
                  <a:srgbClr val="2A4A81"/>
                </a:solidFill>
                <a:latin typeface="Trebuchet MS"/>
                <a:cs typeface="Trebuchet MS"/>
              </a:rPr>
              <a:t> </a:t>
            </a:r>
            <a:r>
              <a:rPr sz="3250" spc="75" dirty="0">
                <a:solidFill>
                  <a:srgbClr val="2A4A81"/>
                </a:solidFill>
                <a:latin typeface="Trebuchet MS"/>
                <a:cs typeface="Trebuchet MS"/>
              </a:rPr>
              <a:t>Desde</a:t>
            </a:r>
            <a:r>
              <a:rPr sz="3250" spc="45" dirty="0">
                <a:solidFill>
                  <a:srgbClr val="2A4A81"/>
                </a:solidFill>
                <a:latin typeface="Trebuchet MS"/>
                <a:cs typeface="Trebuchet MS"/>
              </a:rPr>
              <a:t> </a:t>
            </a:r>
            <a:r>
              <a:rPr sz="3250" spc="-110" dirty="0">
                <a:solidFill>
                  <a:srgbClr val="2A4A81"/>
                </a:solidFill>
                <a:latin typeface="Trebuchet MS"/>
                <a:cs typeface="Trebuchet MS"/>
              </a:rPr>
              <a:t>el</a:t>
            </a:r>
            <a:r>
              <a:rPr sz="3250" spc="45" dirty="0">
                <a:solidFill>
                  <a:srgbClr val="2A4A81"/>
                </a:solidFill>
                <a:latin typeface="Trebuchet MS"/>
                <a:cs typeface="Trebuchet MS"/>
              </a:rPr>
              <a:t> </a:t>
            </a:r>
            <a:r>
              <a:rPr sz="3250" spc="5" dirty="0">
                <a:solidFill>
                  <a:srgbClr val="2A4A81"/>
                </a:solidFill>
                <a:latin typeface="Trebuchet MS"/>
                <a:cs typeface="Trebuchet MS"/>
              </a:rPr>
              <a:t>punto</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45" dirty="0">
                <a:solidFill>
                  <a:srgbClr val="2A4A81"/>
                </a:solidFill>
                <a:latin typeface="Trebuchet MS"/>
                <a:cs typeface="Trebuchet MS"/>
              </a:rPr>
              <a:t> </a:t>
            </a:r>
            <a:r>
              <a:rPr sz="3250" spc="-5" dirty="0">
                <a:solidFill>
                  <a:srgbClr val="2A4A81"/>
                </a:solidFill>
                <a:latin typeface="Trebuchet MS"/>
                <a:cs typeface="Trebuchet MS"/>
              </a:rPr>
              <a:t>vista </a:t>
            </a:r>
            <a:r>
              <a:rPr sz="3250" dirty="0">
                <a:solidFill>
                  <a:srgbClr val="2A4A81"/>
                </a:solidFill>
                <a:latin typeface="Trebuchet MS"/>
                <a:cs typeface="Trebuchet MS"/>
              </a:rPr>
              <a:t> </a:t>
            </a:r>
            <a:r>
              <a:rPr sz="3250" spc="-125" dirty="0">
                <a:solidFill>
                  <a:srgbClr val="2A4A81"/>
                </a:solidFill>
                <a:latin typeface="Trebuchet MS"/>
                <a:cs typeface="Trebuchet MS"/>
              </a:rPr>
              <a:t>teórico,</a:t>
            </a:r>
            <a:r>
              <a:rPr sz="3250" spc="45" dirty="0">
                <a:solidFill>
                  <a:srgbClr val="2A4A81"/>
                </a:solidFill>
                <a:latin typeface="Trebuchet MS"/>
                <a:cs typeface="Trebuchet MS"/>
              </a:rPr>
              <a:t> </a:t>
            </a:r>
            <a:r>
              <a:rPr sz="3250" spc="5" dirty="0">
                <a:solidFill>
                  <a:srgbClr val="2A4A81"/>
                </a:solidFill>
                <a:latin typeface="Trebuchet MS"/>
                <a:cs typeface="Trebuchet MS"/>
              </a:rPr>
              <a:t>un</a:t>
            </a:r>
            <a:r>
              <a:rPr sz="3250" spc="45" dirty="0">
                <a:solidFill>
                  <a:srgbClr val="2A4A81"/>
                </a:solidFill>
                <a:latin typeface="Trebuchet MS"/>
                <a:cs typeface="Trebuchet MS"/>
              </a:rPr>
              <a:t> </a:t>
            </a:r>
            <a:r>
              <a:rPr sz="3250" spc="-5" dirty="0">
                <a:solidFill>
                  <a:srgbClr val="2A4A81"/>
                </a:solidFill>
                <a:latin typeface="Trebuchet MS"/>
                <a:cs typeface="Trebuchet MS"/>
              </a:rPr>
              <a:t>monopolio</a:t>
            </a:r>
            <a:r>
              <a:rPr sz="3250" spc="50" dirty="0">
                <a:solidFill>
                  <a:srgbClr val="2A4A81"/>
                </a:solidFill>
                <a:latin typeface="Trebuchet MS"/>
                <a:cs typeface="Trebuchet MS"/>
              </a:rPr>
              <a:t> </a:t>
            </a:r>
            <a:r>
              <a:rPr sz="3250" spc="10" dirty="0">
                <a:solidFill>
                  <a:srgbClr val="2A4A81"/>
                </a:solidFill>
                <a:latin typeface="Trebuchet MS"/>
                <a:cs typeface="Trebuchet MS"/>
              </a:rPr>
              <a:t>natural</a:t>
            </a:r>
            <a:r>
              <a:rPr sz="3250" spc="45" dirty="0">
                <a:solidFill>
                  <a:srgbClr val="2A4A81"/>
                </a:solidFill>
                <a:latin typeface="Trebuchet MS"/>
                <a:cs typeface="Trebuchet MS"/>
              </a:rPr>
              <a:t> </a:t>
            </a:r>
            <a:r>
              <a:rPr sz="3250" spc="-100" dirty="0">
                <a:solidFill>
                  <a:srgbClr val="2A4A81"/>
                </a:solidFill>
                <a:latin typeface="Trebuchet MS"/>
                <a:cs typeface="Trebuchet MS"/>
              </a:rPr>
              <a:t>posee,</a:t>
            </a:r>
            <a:r>
              <a:rPr sz="3250" spc="45" dirty="0">
                <a:solidFill>
                  <a:srgbClr val="2A4A81"/>
                </a:solidFill>
                <a:latin typeface="Trebuchet MS"/>
                <a:cs typeface="Trebuchet MS"/>
              </a:rPr>
              <a:t> </a:t>
            </a:r>
            <a:r>
              <a:rPr sz="3250" spc="-35" dirty="0">
                <a:solidFill>
                  <a:srgbClr val="2A4A81"/>
                </a:solidFill>
                <a:latin typeface="Trebuchet MS"/>
                <a:cs typeface="Trebuchet MS"/>
              </a:rPr>
              <a:t>en</a:t>
            </a:r>
            <a:r>
              <a:rPr sz="3250" spc="50" dirty="0">
                <a:solidFill>
                  <a:srgbClr val="2A4A81"/>
                </a:solidFill>
                <a:latin typeface="Trebuchet MS"/>
                <a:cs typeface="Trebuchet MS"/>
              </a:rPr>
              <a:t> </a:t>
            </a:r>
            <a:r>
              <a:rPr sz="3250" spc="-110" dirty="0">
                <a:solidFill>
                  <a:srgbClr val="2A4A81"/>
                </a:solidFill>
                <a:latin typeface="Trebuchet MS"/>
                <a:cs typeface="Trebuchet MS"/>
              </a:rPr>
              <a:t>el</a:t>
            </a:r>
            <a:r>
              <a:rPr sz="3250" spc="45" dirty="0">
                <a:solidFill>
                  <a:srgbClr val="2A4A81"/>
                </a:solidFill>
                <a:latin typeface="Trebuchet MS"/>
                <a:cs typeface="Trebuchet MS"/>
              </a:rPr>
              <a:t> </a:t>
            </a:r>
            <a:r>
              <a:rPr sz="3250" spc="65" dirty="0">
                <a:solidFill>
                  <a:srgbClr val="2A4A81"/>
                </a:solidFill>
                <a:latin typeface="Trebuchet MS"/>
                <a:cs typeface="Trebuchet MS"/>
              </a:rPr>
              <a:t>largo</a:t>
            </a:r>
            <a:r>
              <a:rPr sz="3250" spc="45" dirty="0">
                <a:solidFill>
                  <a:srgbClr val="2A4A81"/>
                </a:solidFill>
                <a:latin typeface="Trebuchet MS"/>
                <a:cs typeface="Trebuchet MS"/>
              </a:rPr>
              <a:t> </a:t>
            </a:r>
            <a:r>
              <a:rPr sz="3250" spc="-65" dirty="0">
                <a:solidFill>
                  <a:srgbClr val="2A4A81"/>
                </a:solidFill>
                <a:latin typeface="Trebuchet MS"/>
                <a:cs typeface="Trebuchet MS"/>
              </a:rPr>
              <a:t>plazo, </a:t>
            </a:r>
            <a:r>
              <a:rPr sz="3250" spc="-60" dirty="0">
                <a:solidFill>
                  <a:srgbClr val="2A4A81"/>
                </a:solidFill>
                <a:latin typeface="Trebuchet MS"/>
                <a:cs typeface="Trebuchet MS"/>
              </a:rPr>
              <a:t> </a:t>
            </a:r>
            <a:r>
              <a:rPr sz="3250" spc="70" dirty="0">
                <a:solidFill>
                  <a:srgbClr val="2A4A81"/>
                </a:solidFill>
                <a:latin typeface="Trebuchet MS"/>
                <a:cs typeface="Trebuchet MS"/>
              </a:rPr>
              <a:t>una</a:t>
            </a:r>
            <a:r>
              <a:rPr sz="3250" spc="45" dirty="0">
                <a:solidFill>
                  <a:srgbClr val="2A4A81"/>
                </a:solidFill>
                <a:latin typeface="Trebuchet MS"/>
                <a:cs typeface="Trebuchet MS"/>
              </a:rPr>
              <a:t> </a:t>
            </a:r>
            <a:r>
              <a:rPr sz="3250" spc="5" dirty="0">
                <a:solidFill>
                  <a:srgbClr val="2A4A81"/>
                </a:solidFill>
                <a:latin typeface="Trebuchet MS"/>
                <a:cs typeface="Trebuchet MS"/>
              </a:rPr>
              <a:t>curva</a:t>
            </a:r>
            <a:r>
              <a:rPr sz="3250" spc="40" dirty="0">
                <a:solidFill>
                  <a:srgbClr val="2A4A81"/>
                </a:solidFill>
                <a:latin typeface="Trebuchet MS"/>
                <a:cs typeface="Trebuchet MS"/>
              </a:rPr>
              <a:t> </a:t>
            </a:r>
            <a:r>
              <a:rPr sz="3250" spc="10" dirty="0">
                <a:solidFill>
                  <a:srgbClr val="2A4A81"/>
                </a:solidFill>
                <a:latin typeface="Trebuchet MS"/>
                <a:cs typeface="Trebuchet MS"/>
              </a:rPr>
              <a:t>de</a:t>
            </a:r>
            <a:r>
              <a:rPr sz="3250" spc="45" dirty="0">
                <a:solidFill>
                  <a:srgbClr val="2A4A81"/>
                </a:solidFill>
                <a:latin typeface="Trebuchet MS"/>
                <a:cs typeface="Trebuchet MS"/>
              </a:rPr>
              <a:t> </a:t>
            </a:r>
            <a:r>
              <a:rPr sz="3250" spc="-45" dirty="0">
                <a:solidFill>
                  <a:srgbClr val="2A4A81"/>
                </a:solidFill>
                <a:latin typeface="Trebuchet MS"/>
                <a:cs typeface="Trebuchet MS"/>
              </a:rPr>
              <a:t>costo</a:t>
            </a:r>
            <a:r>
              <a:rPr sz="3250" spc="45" dirty="0">
                <a:solidFill>
                  <a:srgbClr val="2A4A81"/>
                </a:solidFill>
                <a:latin typeface="Trebuchet MS"/>
                <a:cs typeface="Trebuchet MS"/>
              </a:rPr>
              <a:t> </a:t>
            </a:r>
            <a:r>
              <a:rPr sz="3250" spc="-20" dirty="0">
                <a:solidFill>
                  <a:srgbClr val="2A4A81"/>
                </a:solidFill>
                <a:latin typeface="Trebuchet MS"/>
                <a:cs typeface="Trebuchet MS"/>
              </a:rPr>
              <a:t>medio</a:t>
            </a:r>
            <a:r>
              <a:rPr sz="3250" spc="45" dirty="0">
                <a:solidFill>
                  <a:srgbClr val="2A4A81"/>
                </a:solidFill>
                <a:latin typeface="Trebuchet MS"/>
                <a:cs typeface="Trebuchet MS"/>
              </a:rPr>
              <a:t> </a:t>
            </a:r>
            <a:r>
              <a:rPr sz="3250" spc="-70" dirty="0">
                <a:solidFill>
                  <a:srgbClr val="2A4A81"/>
                </a:solidFill>
                <a:latin typeface="Trebuchet MS"/>
                <a:cs typeface="Trebuchet MS"/>
              </a:rPr>
              <a:t>decreciente</a:t>
            </a:r>
            <a:r>
              <a:rPr sz="3250" spc="45" dirty="0">
                <a:solidFill>
                  <a:srgbClr val="2A4A81"/>
                </a:solidFill>
                <a:latin typeface="Trebuchet MS"/>
                <a:cs typeface="Trebuchet MS"/>
              </a:rPr>
              <a:t> </a:t>
            </a:r>
            <a:r>
              <a:rPr sz="3250" spc="-45" dirty="0">
                <a:solidFill>
                  <a:srgbClr val="2A4A81"/>
                </a:solidFill>
                <a:latin typeface="Trebuchet MS"/>
                <a:cs typeface="Trebuchet MS"/>
              </a:rPr>
              <a:t>respecto</a:t>
            </a:r>
            <a:r>
              <a:rPr sz="3250" spc="45" dirty="0">
                <a:solidFill>
                  <a:srgbClr val="2A4A81"/>
                </a:solidFill>
                <a:latin typeface="Trebuchet MS"/>
                <a:cs typeface="Trebuchet MS"/>
              </a:rPr>
              <a:t> </a:t>
            </a:r>
            <a:r>
              <a:rPr sz="3250" spc="195" dirty="0">
                <a:solidFill>
                  <a:srgbClr val="2A4A81"/>
                </a:solidFill>
                <a:latin typeface="Trebuchet MS"/>
                <a:cs typeface="Trebuchet MS"/>
              </a:rPr>
              <a:t>a</a:t>
            </a:r>
            <a:r>
              <a:rPr sz="3250" spc="45" dirty="0">
                <a:solidFill>
                  <a:srgbClr val="2A4A81"/>
                </a:solidFill>
                <a:latin typeface="Trebuchet MS"/>
                <a:cs typeface="Trebuchet MS"/>
              </a:rPr>
              <a:t> </a:t>
            </a:r>
            <a:r>
              <a:rPr sz="3250" spc="30" dirty="0">
                <a:solidFill>
                  <a:srgbClr val="2A4A81"/>
                </a:solidFill>
                <a:latin typeface="Trebuchet MS"/>
                <a:cs typeface="Trebuchet MS"/>
              </a:rPr>
              <a:t>la </a:t>
            </a:r>
            <a:r>
              <a:rPr sz="3250" spc="35" dirty="0">
                <a:solidFill>
                  <a:srgbClr val="2A4A81"/>
                </a:solidFill>
                <a:latin typeface="Trebuchet MS"/>
                <a:cs typeface="Trebuchet MS"/>
              </a:rPr>
              <a:t> </a:t>
            </a:r>
            <a:r>
              <a:rPr sz="3250" spc="5" dirty="0">
                <a:solidFill>
                  <a:srgbClr val="2A4A81"/>
                </a:solidFill>
                <a:latin typeface="Trebuchet MS"/>
                <a:cs typeface="Trebuchet MS"/>
              </a:rPr>
              <a:t>escala</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50" dirty="0">
                <a:solidFill>
                  <a:srgbClr val="2A4A81"/>
                </a:solidFill>
                <a:latin typeface="Trebuchet MS"/>
                <a:cs typeface="Trebuchet MS"/>
              </a:rPr>
              <a:t> </a:t>
            </a:r>
            <a:r>
              <a:rPr sz="3250" spc="-75" dirty="0">
                <a:solidFill>
                  <a:srgbClr val="2A4A81"/>
                </a:solidFill>
                <a:latin typeface="Trebuchet MS"/>
                <a:cs typeface="Trebuchet MS"/>
              </a:rPr>
              <a:t>producción.</a:t>
            </a:r>
            <a:r>
              <a:rPr sz="3250" spc="45" dirty="0">
                <a:solidFill>
                  <a:srgbClr val="2A4A81"/>
                </a:solidFill>
                <a:latin typeface="Trebuchet MS"/>
                <a:cs typeface="Trebuchet MS"/>
              </a:rPr>
              <a:t> </a:t>
            </a:r>
            <a:r>
              <a:rPr sz="3250" spc="70" dirty="0">
                <a:solidFill>
                  <a:srgbClr val="2A4A81"/>
                </a:solidFill>
                <a:latin typeface="Trebuchet MS"/>
                <a:cs typeface="Trebuchet MS"/>
              </a:rPr>
              <a:t>Esto</a:t>
            </a:r>
            <a:r>
              <a:rPr sz="3250" spc="50" dirty="0">
                <a:solidFill>
                  <a:srgbClr val="2A4A81"/>
                </a:solidFill>
                <a:latin typeface="Trebuchet MS"/>
                <a:cs typeface="Trebuchet MS"/>
              </a:rPr>
              <a:t> </a:t>
            </a:r>
            <a:r>
              <a:rPr sz="3250" spc="-65" dirty="0">
                <a:solidFill>
                  <a:srgbClr val="2A4A81"/>
                </a:solidFill>
                <a:latin typeface="Trebuchet MS"/>
                <a:cs typeface="Trebuchet MS"/>
              </a:rPr>
              <a:t>último</a:t>
            </a:r>
            <a:r>
              <a:rPr sz="3250" spc="45" dirty="0">
                <a:solidFill>
                  <a:srgbClr val="2A4A81"/>
                </a:solidFill>
                <a:latin typeface="Trebuchet MS"/>
                <a:cs typeface="Trebuchet MS"/>
              </a:rPr>
              <a:t> </a:t>
            </a:r>
            <a:r>
              <a:rPr sz="3250" spc="10" dirty="0">
                <a:solidFill>
                  <a:srgbClr val="2A4A81"/>
                </a:solidFill>
                <a:latin typeface="Trebuchet MS"/>
                <a:cs typeface="Trebuchet MS"/>
              </a:rPr>
              <a:t>significa</a:t>
            </a:r>
            <a:r>
              <a:rPr sz="3250" spc="50" dirty="0">
                <a:solidFill>
                  <a:srgbClr val="2A4A81"/>
                </a:solidFill>
                <a:latin typeface="Trebuchet MS"/>
                <a:cs typeface="Trebuchet MS"/>
              </a:rPr>
              <a:t> </a:t>
            </a:r>
            <a:r>
              <a:rPr sz="3250" spc="-130" dirty="0">
                <a:solidFill>
                  <a:srgbClr val="2A4A81"/>
                </a:solidFill>
                <a:latin typeface="Trebuchet MS"/>
                <a:cs typeface="Trebuchet MS"/>
              </a:rPr>
              <a:t>que,</a:t>
            </a:r>
            <a:r>
              <a:rPr sz="3250" spc="45" dirty="0">
                <a:solidFill>
                  <a:srgbClr val="2A4A81"/>
                </a:solidFill>
                <a:latin typeface="Trebuchet MS"/>
                <a:cs typeface="Trebuchet MS"/>
              </a:rPr>
              <a:t> </a:t>
            </a:r>
            <a:r>
              <a:rPr sz="3250" spc="-35" dirty="0">
                <a:solidFill>
                  <a:srgbClr val="2A4A81"/>
                </a:solidFill>
                <a:latin typeface="Trebuchet MS"/>
                <a:cs typeface="Trebuchet MS"/>
              </a:rPr>
              <a:t>en</a:t>
            </a:r>
            <a:r>
              <a:rPr sz="3250" spc="50" dirty="0">
                <a:solidFill>
                  <a:srgbClr val="2A4A81"/>
                </a:solidFill>
                <a:latin typeface="Trebuchet MS"/>
                <a:cs typeface="Trebuchet MS"/>
              </a:rPr>
              <a:t> </a:t>
            </a:r>
            <a:r>
              <a:rPr sz="3250" spc="-110" dirty="0">
                <a:solidFill>
                  <a:srgbClr val="2A4A81"/>
                </a:solidFill>
                <a:latin typeface="Trebuchet MS"/>
                <a:cs typeface="Trebuchet MS"/>
              </a:rPr>
              <a:t>el </a:t>
            </a:r>
            <a:r>
              <a:rPr sz="3250" spc="-105" dirty="0">
                <a:solidFill>
                  <a:srgbClr val="2A4A81"/>
                </a:solidFill>
                <a:latin typeface="Trebuchet MS"/>
                <a:cs typeface="Trebuchet MS"/>
              </a:rPr>
              <a:t> </a:t>
            </a:r>
            <a:r>
              <a:rPr sz="3250" spc="65" dirty="0">
                <a:solidFill>
                  <a:srgbClr val="2A4A81"/>
                </a:solidFill>
                <a:latin typeface="Trebuchet MS"/>
                <a:cs typeface="Trebuchet MS"/>
              </a:rPr>
              <a:t>largo</a:t>
            </a:r>
            <a:r>
              <a:rPr sz="3250" spc="45" dirty="0">
                <a:solidFill>
                  <a:srgbClr val="2A4A81"/>
                </a:solidFill>
                <a:latin typeface="Trebuchet MS"/>
                <a:cs typeface="Trebuchet MS"/>
              </a:rPr>
              <a:t> </a:t>
            </a:r>
            <a:r>
              <a:rPr sz="3250" spc="-65" dirty="0">
                <a:solidFill>
                  <a:srgbClr val="2A4A81"/>
                </a:solidFill>
                <a:latin typeface="Trebuchet MS"/>
                <a:cs typeface="Trebuchet MS"/>
              </a:rPr>
              <a:t>plazo,</a:t>
            </a:r>
            <a:r>
              <a:rPr sz="3250" spc="50" dirty="0">
                <a:solidFill>
                  <a:srgbClr val="2A4A81"/>
                </a:solidFill>
                <a:latin typeface="Trebuchet MS"/>
                <a:cs typeface="Trebuchet MS"/>
              </a:rPr>
              <a:t> </a:t>
            </a:r>
            <a:r>
              <a:rPr sz="3250" spc="-110" dirty="0">
                <a:solidFill>
                  <a:srgbClr val="2A4A81"/>
                </a:solidFill>
                <a:latin typeface="Trebuchet MS"/>
                <a:cs typeface="Trebuchet MS"/>
              </a:rPr>
              <a:t>el</a:t>
            </a:r>
            <a:r>
              <a:rPr sz="3250" spc="45" dirty="0">
                <a:solidFill>
                  <a:srgbClr val="2A4A81"/>
                </a:solidFill>
                <a:latin typeface="Trebuchet MS"/>
                <a:cs typeface="Trebuchet MS"/>
              </a:rPr>
              <a:t> </a:t>
            </a:r>
            <a:r>
              <a:rPr sz="3250" spc="-45" dirty="0">
                <a:solidFill>
                  <a:srgbClr val="2A4A81"/>
                </a:solidFill>
                <a:latin typeface="Trebuchet MS"/>
                <a:cs typeface="Trebuchet MS"/>
              </a:rPr>
              <a:t>costo</a:t>
            </a:r>
            <a:r>
              <a:rPr sz="3250" spc="50" dirty="0">
                <a:solidFill>
                  <a:srgbClr val="2A4A81"/>
                </a:solidFill>
                <a:latin typeface="Trebuchet MS"/>
                <a:cs typeface="Trebuchet MS"/>
              </a:rPr>
              <a:t> </a:t>
            </a:r>
            <a:r>
              <a:rPr sz="3250" dirty="0">
                <a:solidFill>
                  <a:srgbClr val="2A4A81"/>
                </a:solidFill>
                <a:latin typeface="Trebuchet MS"/>
                <a:cs typeface="Trebuchet MS"/>
              </a:rPr>
              <a:t>promedio</a:t>
            </a:r>
            <a:r>
              <a:rPr sz="3250" spc="45" dirty="0">
                <a:solidFill>
                  <a:srgbClr val="2A4A81"/>
                </a:solidFill>
                <a:latin typeface="Trebuchet MS"/>
                <a:cs typeface="Trebuchet MS"/>
              </a:rPr>
              <a:t> </a:t>
            </a:r>
            <a:r>
              <a:rPr sz="3250" spc="10" dirty="0">
                <a:solidFill>
                  <a:srgbClr val="2A4A81"/>
                </a:solidFill>
                <a:latin typeface="Trebuchet MS"/>
                <a:cs typeface="Trebuchet MS"/>
              </a:rPr>
              <a:t>de</a:t>
            </a:r>
            <a:r>
              <a:rPr sz="3250" spc="50" dirty="0">
                <a:solidFill>
                  <a:srgbClr val="2A4A81"/>
                </a:solidFill>
                <a:latin typeface="Trebuchet MS"/>
                <a:cs typeface="Trebuchet MS"/>
              </a:rPr>
              <a:t> </a:t>
            </a:r>
            <a:r>
              <a:rPr sz="3250" spc="-15" dirty="0">
                <a:solidFill>
                  <a:srgbClr val="2A4A81"/>
                </a:solidFill>
                <a:latin typeface="Trebuchet MS"/>
                <a:cs typeface="Trebuchet MS"/>
              </a:rPr>
              <a:t>producir</a:t>
            </a:r>
            <a:r>
              <a:rPr sz="3250" spc="45" dirty="0">
                <a:solidFill>
                  <a:srgbClr val="2A4A81"/>
                </a:solidFill>
                <a:latin typeface="Trebuchet MS"/>
                <a:cs typeface="Trebuchet MS"/>
              </a:rPr>
              <a:t> </a:t>
            </a:r>
            <a:r>
              <a:rPr sz="3250" spc="5" dirty="0">
                <a:solidFill>
                  <a:srgbClr val="2A4A81"/>
                </a:solidFill>
                <a:latin typeface="Trebuchet MS"/>
                <a:cs typeface="Trebuchet MS"/>
              </a:rPr>
              <a:t>un</a:t>
            </a:r>
            <a:r>
              <a:rPr sz="3250" spc="50" dirty="0">
                <a:solidFill>
                  <a:srgbClr val="2A4A81"/>
                </a:solidFill>
                <a:latin typeface="Trebuchet MS"/>
                <a:cs typeface="Trebuchet MS"/>
              </a:rPr>
              <a:t> </a:t>
            </a:r>
            <a:r>
              <a:rPr sz="3250" spc="-55" dirty="0">
                <a:solidFill>
                  <a:srgbClr val="2A4A81"/>
                </a:solidFill>
                <a:latin typeface="Trebuchet MS"/>
                <a:cs typeface="Trebuchet MS"/>
              </a:rPr>
              <a:t>servicio</a:t>
            </a:r>
            <a:r>
              <a:rPr sz="3250" spc="45" dirty="0">
                <a:solidFill>
                  <a:srgbClr val="2A4A81"/>
                </a:solidFill>
                <a:latin typeface="Trebuchet MS"/>
                <a:cs typeface="Trebuchet MS"/>
              </a:rPr>
              <a:t> </a:t>
            </a:r>
            <a:r>
              <a:rPr sz="3250" spc="-40" dirty="0">
                <a:solidFill>
                  <a:srgbClr val="2A4A81"/>
                </a:solidFill>
                <a:latin typeface="Trebuchet MS"/>
                <a:cs typeface="Trebuchet MS"/>
              </a:rPr>
              <a:t>es </a:t>
            </a:r>
            <a:r>
              <a:rPr sz="3250" spc="-965" dirty="0">
                <a:solidFill>
                  <a:srgbClr val="2A4A81"/>
                </a:solidFill>
                <a:latin typeface="Trebuchet MS"/>
                <a:cs typeface="Trebuchet MS"/>
              </a:rPr>
              <a:t> </a:t>
            </a:r>
            <a:r>
              <a:rPr sz="3250" spc="-25" dirty="0">
                <a:solidFill>
                  <a:srgbClr val="2A4A81"/>
                </a:solidFill>
                <a:latin typeface="Trebuchet MS"/>
                <a:cs typeface="Trebuchet MS"/>
              </a:rPr>
              <a:t>menor</a:t>
            </a:r>
            <a:r>
              <a:rPr sz="3250" spc="45" dirty="0">
                <a:solidFill>
                  <a:srgbClr val="2A4A81"/>
                </a:solidFill>
                <a:latin typeface="Trebuchet MS"/>
                <a:cs typeface="Trebuchet MS"/>
              </a:rPr>
              <a:t> </a:t>
            </a:r>
            <a:r>
              <a:rPr sz="3250" spc="-25" dirty="0">
                <a:solidFill>
                  <a:srgbClr val="2A4A81"/>
                </a:solidFill>
                <a:latin typeface="Trebuchet MS"/>
                <a:cs typeface="Trebuchet MS"/>
              </a:rPr>
              <a:t>mientras</a:t>
            </a:r>
            <a:r>
              <a:rPr sz="3250" spc="50" dirty="0">
                <a:solidFill>
                  <a:srgbClr val="2A4A81"/>
                </a:solidFill>
                <a:latin typeface="Trebuchet MS"/>
                <a:cs typeface="Trebuchet MS"/>
              </a:rPr>
              <a:t> </a:t>
            </a:r>
            <a:r>
              <a:rPr sz="3250" spc="25" dirty="0">
                <a:solidFill>
                  <a:srgbClr val="2A4A81"/>
                </a:solidFill>
                <a:latin typeface="Trebuchet MS"/>
                <a:cs typeface="Trebuchet MS"/>
              </a:rPr>
              <a:t>mayor</a:t>
            </a:r>
            <a:r>
              <a:rPr sz="3250" spc="50" dirty="0">
                <a:solidFill>
                  <a:srgbClr val="2A4A81"/>
                </a:solidFill>
                <a:latin typeface="Trebuchet MS"/>
                <a:cs typeface="Trebuchet MS"/>
              </a:rPr>
              <a:t> </a:t>
            </a:r>
            <a:r>
              <a:rPr sz="3250" spc="35" dirty="0">
                <a:solidFill>
                  <a:srgbClr val="2A4A81"/>
                </a:solidFill>
                <a:latin typeface="Trebuchet MS"/>
                <a:cs typeface="Trebuchet MS"/>
              </a:rPr>
              <a:t>sea</a:t>
            </a:r>
            <a:r>
              <a:rPr sz="3250" spc="50" dirty="0">
                <a:solidFill>
                  <a:srgbClr val="2A4A81"/>
                </a:solidFill>
                <a:latin typeface="Trebuchet MS"/>
                <a:cs typeface="Trebuchet MS"/>
              </a:rPr>
              <a:t> </a:t>
            </a:r>
            <a:r>
              <a:rPr sz="3250" spc="30" dirty="0">
                <a:solidFill>
                  <a:srgbClr val="2A4A81"/>
                </a:solidFill>
                <a:latin typeface="Trebuchet MS"/>
                <a:cs typeface="Trebuchet MS"/>
              </a:rPr>
              <a:t>la</a:t>
            </a:r>
            <a:r>
              <a:rPr sz="3250" spc="50" dirty="0">
                <a:solidFill>
                  <a:srgbClr val="2A4A81"/>
                </a:solidFill>
                <a:latin typeface="Trebuchet MS"/>
                <a:cs typeface="Trebuchet MS"/>
              </a:rPr>
              <a:t> </a:t>
            </a:r>
            <a:r>
              <a:rPr sz="3250" spc="30" dirty="0">
                <a:solidFill>
                  <a:srgbClr val="2A4A81"/>
                </a:solidFill>
                <a:latin typeface="Trebuchet MS"/>
                <a:cs typeface="Trebuchet MS"/>
              </a:rPr>
              <a:t>cantidad</a:t>
            </a:r>
            <a:r>
              <a:rPr sz="3250" spc="45" dirty="0">
                <a:solidFill>
                  <a:srgbClr val="2A4A81"/>
                </a:solidFill>
                <a:latin typeface="Trebuchet MS"/>
                <a:cs typeface="Trebuchet MS"/>
              </a:rPr>
              <a:t> </a:t>
            </a:r>
            <a:r>
              <a:rPr sz="3250" spc="25" dirty="0">
                <a:solidFill>
                  <a:srgbClr val="2A4A81"/>
                </a:solidFill>
                <a:latin typeface="Trebuchet MS"/>
                <a:cs typeface="Trebuchet MS"/>
              </a:rPr>
              <a:t>producida</a:t>
            </a:r>
            <a:endParaRPr sz="3250">
              <a:latin typeface="Trebuchet MS"/>
              <a:cs typeface="Trebuchet MS"/>
            </a:endParaRPr>
          </a:p>
        </p:txBody>
      </p:sp>
      <p:sp>
        <p:nvSpPr>
          <p:cNvPr id="34" name="object 34"/>
          <p:cNvSpPr txBox="1"/>
          <p:nvPr/>
        </p:nvSpPr>
        <p:spPr>
          <a:xfrm>
            <a:off x="1016000" y="8828782"/>
            <a:ext cx="10248265" cy="642620"/>
          </a:xfrm>
          <a:prstGeom prst="rect">
            <a:avLst/>
          </a:prstGeom>
        </p:spPr>
        <p:txBody>
          <a:bodyPr vert="horz" wrap="square" lIns="0" tIns="28575" rIns="0" bIns="0" rtlCol="0">
            <a:spAutoFit/>
          </a:bodyPr>
          <a:lstStyle/>
          <a:p>
            <a:pPr marL="12700" marR="5080">
              <a:lnSpc>
                <a:spcPts val="2400"/>
              </a:lnSpc>
              <a:spcBef>
                <a:spcPts val="225"/>
              </a:spcBef>
            </a:pPr>
            <a:r>
              <a:rPr sz="2050" spc="110" dirty="0">
                <a:solidFill>
                  <a:srgbClr val="2A4A81"/>
                </a:solidFill>
                <a:latin typeface="Trebuchet MS"/>
                <a:cs typeface="Trebuchet MS"/>
              </a:rPr>
              <a:t>FUENTE: </a:t>
            </a:r>
            <a:r>
              <a:rPr sz="2050" spc="-35" dirty="0">
                <a:solidFill>
                  <a:srgbClr val="2A4A81"/>
                </a:solidFill>
                <a:latin typeface="Trebuchet MS"/>
                <a:cs typeface="Trebuchet MS"/>
              </a:rPr>
              <a:t>Pa</a:t>
            </a:r>
            <a:r>
              <a:rPr sz="2050" i="1" spc="-35" dirty="0">
                <a:solidFill>
                  <a:srgbClr val="2A4A81"/>
                </a:solidFill>
                <a:latin typeface="Trebuchet MS"/>
                <a:cs typeface="Trebuchet MS"/>
              </a:rPr>
              <a:t>blo, </a:t>
            </a:r>
            <a:r>
              <a:rPr sz="2050" i="1" spc="-325" dirty="0">
                <a:solidFill>
                  <a:srgbClr val="2A4A81"/>
                </a:solidFill>
                <a:latin typeface="Trebuchet MS"/>
                <a:cs typeface="Trebuchet MS"/>
              </a:rPr>
              <a:t>J.</a:t>
            </a:r>
            <a:r>
              <a:rPr sz="2050" i="1" spc="-320" dirty="0">
                <a:solidFill>
                  <a:srgbClr val="2A4A81"/>
                </a:solidFill>
                <a:latin typeface="Trebuchet MS"/>
                <a:cs typeface="Trebuchet MS"/>
              </a:rPr>
              <a:t> </a:t>
            </a:r>
            <a:r>
              <a:rPr sz="2050" i="1" spc="5" dirty="0">
                <a:solidFill>
                  <a:srgbClr val="2A4A81"/>
                </a:solidFill>
                <a:latin typeface="Trebuchet MS"/>
                <a:cs typeface="Trebuchet MS"/>
              </a:rPr>
              <a:t>(2023, </a:t>
            </a:r>
            <a:r>
              <a:rPr sz="2050" i="1" spc="70" dirty="0">
                <a:solidFill>
                  <a:srgbClr val="2A4A81"/>
                </a:solidFill>
                <a:latin typeface="Trebuchet MS"/>
                <a:cs typeface="Trebuchet MS"/>
              </a:rPr>
              <a:t>6 </a:t>
            </a:r>
            <a:r>
              <a:rPr sz="2050" i="1" spc="20" dirty="0">
                <a:solidFill>
                  <a:srgbClr val="2A4A81"/>
                </a:solidFill>
                <a:latin typeface="Trebuchet MS"/>
                <a:cs typeface="Trebuchet MS"/>
              </a:rPr>
              <a:t>de </a:t>
            </a:r>
            <a:r>
              <a:rPr sz="2050" i="1" spc="-70" dirty="0">
                <a:solidFill>
                  <a:srgbClr val="2A4A81"/>
                </a:solidFill>
                <a:latin typeface="Trebuchet MS"/>
                <a:cs typeface="Trebuchet MS"/>
              </a:rPr>
              <a:t>febrero). </a:t>
            </a:r>
            <a:r>
              <a:rPr sz="2050" i="1" spc="95" dirty="0">
                <a:solidFill>
                  <a:srgbClr val="2A4A81"/>
                </a:solidFill>
                <a:latin typeface="Trebuchet MS"/>
                <a:cs typeface="Trebuchet MS"/>
              </a:rPr>
              <a:t>CeCo </a:t>
            </a:r>
            <a:r>
              <a:rPr sz="2050" i="1" spc="-415" dirty="0">
                <a:solidFill>
                  <a:srgbClr val="2A4A81"/>
                </a:solidFill>
                <a:latin typeface="Trebuchet MS"/>
                <a:cs typeface="Trebuchet MS"/>
              </a:rPr>
              <a:t>.</a:t>
            </a:r>
            <a:r>
              <a:rPr sz="2050" i="1" spc="-409" dirty="0">
                <a:solidFill>
                  <a:srgbClr val="2A4A81"/>
                </a:solidFill>
                <a:latin typeface="Trebuchet MS"/>
                <a:cs typeface="Trebuchet MS"/>
              </a:rPr>
              <a:t> </a:t>
            </a:r>
            <a:r>
              <a:rPr sz="2050" i="1" spc="5" dirty="0">
                <a:solidFill>
                  <a:srgbClr val="2A4A81"/>
                </a:solidFill>
                <a:latin typeface="Trebuchet MS"/>
                <a:cs typeface="Trebuchet MS"/>
              </a:rPr>
              <a:t>CeCo; </a:t>
            </a:r>
            <a:r>
              <a:rPr sz="2050" i="1" spc="-5" dirty="0">
                <a:solidFill>
                  <a:srgbClr val="2A4A81"/>
                </a:solidFill>
                <a:latin typeface="Trebuchet MS"/>
                <a:cs typeface="Trebuchet MS"/>
              </a:rPr>
              <a:t>Centro </a:t>
            </a:r>
            <a:r>
              <a:rPr sz="2050" i="1" spc="5" dirty="0">
                <a:solidFill>
                  <a:srgbClr val="2A4A81"/>
                </a:solidFill>
                <a:latin typeface="Trebuchet MS"/>
                <a:cs typeface="Trebuchet MS"/>
              </a:rPr>
              <a:t>Competencia </a:t>
            </a:r>
            <a:r>
              <a:rPr sz="2050" i="1" spc="65" dirty="0">
                <a:solidFill>
                  <a:srgbClr val="2A4A81"/>
                </a:solidFill>
                <a:latin typeface="Trebuchet MS"/>
                <a:cs typeface="Trebuchet MS"/>
              </a:rPr>
              <a:t>(CeCo) </a:t>
            </a:r>
            <a:r>
              <a:rPr sz="2050" i="1" spc="5" dirty="0">
                <a:solidFill>
                  <a:srgbClr val="2A4A81"/>
                </a:solidFill>
                <a:latin typeface="Trebuchet MS"/>
                <a:cs typeface="Trebuchet MS"/>
              </a:rPr>
              <a:t>UAI. </a:t>
            </a:r>
            <a:r>
              <a:rPr sz="2050" i="1" spc="-605" dirty="0">
                <a:solidFill>
                  <a:srgbClr val="2A4A81"/>
                </a:solidFill>
                <a:latin typeface="Trebuchet MS"/>
                <a:cs typeface="Trebuchet MS"/>
              </a:rPr>
              <a:t> </a:t>
            </a:r>
            <a:r>
              <a:rPr sz="2050" i="1" spc="-65" dirty="0">
                <a:solidFill>
                  <a:srgbClr val="2A4A81"/>
                </a:solidFill>
                <a:latin typeface="Trebuchet MS"/>
                <a:cs typeface="Trebuchet MS"/>
              </a:rPr>
              <a:t>https://centrocompetencia.com/monopolio-natural/</a:t>
            </a:r>
            <a:endParaRPr sz="2050">
              <a:latin typeface="Trebuchet MS"/>
              <a:cs typeface="Trebuchet MS"/>
            </a:endParaRPr>
          </a:p>
        </p:txBody>
      </p:sp>
      <p:sp>
        <p:nvSpPr>
          <p:cNvPr id="35" name="object 35"/>
          <p:cNvSpPr/>
          <p:nvPr/>
        </p:nvSpPr>
        <p:spPr>
          <a:xfrm>
            <a:off x="16155277" y="3681932"/>
            <a:ext cx="2129790" cy="2260600"/>
          </a:xfrm>
          <a:custGeom>
            <a:avLst/>
            <a:gdLst/>
            <a:ahLst/>
            <a:cxnLst/>
            <a:rect l="l" t="t" r="r" b="b"/>
            <a:pathLst>
              <a:path w="2129790" h="2260600">
                <a:moveTo>
                  <a:pt x="1653400" y="1257300"/>
                </a:moveTo>
                <a:lnTo>
                  <a:pt x="1653235" y="1244600"/>
                </a:lnTo>
                <a:lnTo>
                  <a:pt x="1651304" y="1231900"/>
                </a:lnTo>
                <a:lnTo>
                  <a:pt x="1647710" y="1206500"/>
                </a:lnTo>
                <a:lnTo>
                  <a:pt x="1628978" y="1168400"/>
                </a:lnTo>
                <a:lnTo>
                  <a:pt x="1599488" y="1130300"/>
                </a:lnTo>
                <a:lnTo>
                  <a:pt x="1560449" y="1094968"/>
                </a:lnTo>
                <a:lnTo>
                  <a:pt x="1560449" y="1257300"/>
                </a:lnTo>
                <a:lnTo>
                  <a:pt x="1559801" y="1257300"/>
                </a:lnTo>
                <a:lnTo>
                  <a:pt x="1558480" y="1270000"/>
                </a:lnTo>
                <a:lnTo>
                  <a:pt x="1556232" y="1270000"/>
                </a:lnTo>
                <a:lnTo>
                  <a:pt x="1552359" y="1282700"/>
                </a:lnTo>
                <a:lnTo>
                  <a:pt x="1518843" y="1320800"/>
                </a:lnTo>
                <a:lnTo>
                  <a:pt x="1484020" y="1346200"/>
                </a:lnTo>
                <a:lnTo>
                  <a:pt x="1442897" y="1358900"/>
                </a:lnTo>
                <a:lnTo>
                  <a:pt x="1397304" y="1371600"/>
                </a:lnTo>
                <a:lnTo>
                  <a:pt x="1300149" y="1371600"/>
                </a:lnTo>
                <a:lnTo>
                  <a:pt x="1252296" y="1358900"/>
                </a:lnTo>
                <a:lnTo>
                  <a:pt x="1225778" y="1358900"/>
                </a:lnTo>
                <a:lnTo>
                  <a:pt x="1208443" y="1346200"/>
                </a:lnTo>
                <a:lnTo>
                  <a:pt x="1191539" y="1333500"/>
                </a:lnTo>
                <a:lnTo>
                  <a:pt x="1175080" y="1320800"/>
                </a:lnTo>
                <a:lnTo>
                  <a:pt x="1169212" y="1320800"/>
                </a:lnTo>
                <a:lnTo>
                  <a:pt x="1125816" y="1282700"/>
                </a:lnTo>
                <a:lnTo>
                  <a:pt x="1083475" y="1257300"/>
                </a:lnTo>
                <a:lnTo>
                  <a:pt x="1042174" y="1219200"/>
                </a:lnTo>
                <a:lnTo>
                  <a:pt x="1001941" y="1181100"/>
                </a:lnTo>
                <a:lnTo>
                  <a:pt x="962761" y="1143000"/>
                </a:lnTo>
                <a:lnTo>
                  <a:pt x="924712" y="1092200"/>
                </a:lnTo>
                <a:lnTo>
                  <a:pt x="887869" y="1054100"/>
                </a:lnTo>
                <a:lnTo>
                  <a:pt x="852246" y="1016000"/>
                </a:lnTo>
                <a:lnTo>
                  <a:pt x="817841" y="977900"/>
                </a:lnTo>
                <a:lnTo>
                  <a:pt x="784644" y="927100"/>
                </a:lnTo>
                <a:lnTo>
                  <a:pt x="752729" y="876300"/>
                </a:lnTo>
                <a:lnTo>
                  <a:pt x="722160" y="838200"/>
                </a:lnTo>
                <a:lnTo>
                  <a:pt x="692937" y="787400"/>
                </a:lnTo>
                <a:lnTo>
                  <a:pt x="665073" y="736600"/>
                </a:lnTo>
                <a:lnTo>
                  <a:pt x="638556" y="698500"/>
                </a:lnTo>
                <a:lnTo>
                  <a:pt x="613435" y="647700"/>
                </a:lnTo>
                <a:lnTo>
                  <a:pt x="589762" y="596900"/>
                </a:lnTo>
                <a:lnTo>
                  <a:pt x="567563" y="546100"/>
                </a:lnTo>
                <a:lnTo>
                  <a:pt x="546811" y="495300"/>
                </a:lnTo>
                <a:lnTo>
                  <a:pt x="527507" y="444500"/>
                </a:lnTo>
                <a:lnTo>
                  <a:pt x="517817" y="406400"/>
                </a:lnTo>
                <a:lnTo>
                  <a:pt x="512470" y="368300"/>
                </a:lnTo>
                <a:lnTo>
                  <a:pt x="511454" y="342900"/>
                </a:lnTo>
                <a:lnTo>
                  <a:pt x="514781" y="304800"/>
                </a:lnTo>
                <a:lnTo>
                  <a:pt x="527799" y="254000"/>
                </a:lnTo>
                <a:lnTo>
                  <a:pt x="548652" y="215900"/>
                </a:lnTo>
                <a:lnTo>
                  <a:pt x="575424" y="165100"/>
                </a:lnTo>
                <a:lnTo>
                  <a:pt x="606171" y="139700"/>
                </a:lnTo>
                <a:lnTo>
                  <a:pt x="671944" y="88900"/>
                </a:lnTo>
                <a:lnTo>
                  <a:pt x="721766" y="88900"/>
                </a:lnTo>
                <a:lnTo>
                  <a:pt x="734161" y="101600"/>
                </a:lnTo>
                <a:lnTo>
                  <a:pt x="744474" y="114300"/>
                </a:lnTo>
                <a:lnTo>
                  <a:pt x="752690" y="127000"/>
                </a:lnTo>
                <a:lnTo>
                  <a:pt x="758799" y="139700"/>
                </a:lnTo>
                <a:lnTo>
                  <a:pt x="759294" y="139700"/>
                </a:lnTo>
                <a:lnTo>
                  <a:pt x="847458" y="342900"/>
                </a:lnTo>
                <a:lnTo>
                  <a:pt x="849122" y="342900"/>
                </a:lnTo>
                <a:lnTo>
                  <a:pt x="850341" y="355600"/>
                </a:lnTo>
                <a:lnTo>
                  <a:pt x="851852" y="355600"/>
                </a:lnTo>
                <a:lnTo>
                  <a:pt x="852131" y="368300"/>
                </a:lnTo>
                <a:lnTo>
                  <a:pt x="851763" y="381000"/>
                </a:lnTo>
                <a:lnTo>
                  <a:pt x="851115" y="381000"/>
                </a:lnTo>
                <a:lnTo>
                  <a:pt x="848893" y="393700"/>
                </a:lnTo>
                <a:lnTo>
                  <a:pt x="847331" y="393700"/>
                </a:lnTo>
                <a:lnTo>
                  <a:pt x="843330" y="406400"/>
                </a:lnTo>
                <a:lnTo>
                  <a:pt x="840917" y="406400"/>
                </a:lnTo>
                <a:lnTo>
                  <a:pt x="835279" y="419100"/>
                </a:lnTo>
                <a:lnTo>
                  <a:pt x="832104" y="419100"/>
                </a:lnTo>
                <a:lnTo>
                  <a:pt x="825055" y="431800"/>
                </a:lnTo>
                <a:lnTo>
                  <a:pt x="808736" y="431800"/>
                </a:lnTo>
                <a:lnTo>
                  <a:pt x="723658" y="469900"/>
                </a:lnTo>
                <a:lnTo>
                  <a:pt x="713028" y="469900"/>
                </a:lnTo>
                <a:lnTo>
                  <a:pt x="708494" y="482600"/>
                </a:lnTo>
                <a:lnTo>
                  <a:pt x="702919" y="482600"/>
                </a:lnTo>
                <a:lnTo>
                  <a:pt x="701433" y="495300"/>
                </a:lnTo>
                <a:lnTo>
                  <a:pt x="698119" y="495300"/>
                </a:lnTo>
                <a:lnTo>
                  <a:pt x="696937" y="508000"/>
                </a:lnTo>
                <a:lnTo>
                  <a:pt x="696658" y="508000"/>
                </a:lnTo>
                <a:lnTo>
                  <a:pt x="696760" y="520700"/>
                </a:lnTo>
                <a:lnTo>
                  <a:pt x="698512" y="520700"/>
                </a:lnTo>
                <a:lnTo>
                  <a:pt x="699516" y="533400"/>
                </a:lnTo>
                <a:lnTo>
                  <a:pt x="700811" y="533400"/>
                </a:lnTo>
                <a:lnTo>
                  <a:pt x="723392" y="584200"/>
                </a:lnTo>
                <a:lnTo>
                  <a:pt x="747356" y="622300"/>
                </a:lnTo>
                <a:lnTo>
                  <a:pt x="772693" y="673100"/>
                </a:lnTo>
                <a:lnTo>
                  <a:pt x="799414" y="723900"/>
                </a:lnTo>
                <a:lnTo>
                  <a:pt x="827493" y="762000"/>
                </a:lnTo>
                <a:lnTo>
                  <a:pt x="856957" y="812800"/>
                </a:lnTo>
                <a:lnTo>
                  <a:pt x="887806" y="850900"/>
                </a:lnTo>
                <a:lnTo>
                  <a:pt x="919924" y="889000"/>
                </a:lnTo>
                <a:lnTo>
                  <a:pt x="953223" y="939800"/>
                </a:lnTo>
                <a:lnTo>
                  <a:pt x="987704" y="977900"/>
                </a:lnTo>
                <a:lnTo>
                  <a:pt x="1023366" y="1016000"/>
                </a:lnTo>
                <a:lnTo>
                  <a:pt x="1060208" y="1054100"/>
                </a:lnTo>
                <a:lnTo>
                  <a:pt x="1098219" y="1092200"/>
                </a:lnTo>
                <a:lnTo>
                  <a:pt x="1137424" y="1130300"/>
                </a:lnTo>
                <a:lnTo>
                  <a:pt x="1147787" y="1130300"/>
                </a:lnTo>
                <a:lnTo>
                  <a:pt x="1150658" y="1143000"/>
                </a:lnTo>
                <a:lnTo>
                  <a:pt x="1184656" y="1143000"/>
                </a:lnTo>
                <a:lnTo>
                  <a:pt x="1187564" y="1130300"/>
                </a:lnTo>
                <a:lnTo>
                  <a:pt x="1202855" y="1130300"/>
                </a:lnTo>
                <a:lnTo>
                  <a:pt x="1259687" y="1054100"/>
                </a:lnTo>
                <a:lnTo>
                  <a:pt x="1263065" y="1054100"/>
                </a:lnTo>
                <a:lnTo>
                  <a:pt x="1270482" y="1041400"/>
                </a:lnTo>
                <a:lnTo>
                  <a:pt x="1287360" y="1041400"/>
                </a:lnTo>
                <a:lnTo>
                  <a:pt x="1296593" y="1028700"/>
                </a:lnTo>
                <a:lnTo>
                  <a:pt x="1339532" y="1028700"/>
                </a:lnTo>
                <a:lnTo>
                  <a:pt x="1344028" y="1041400"/>
                </a:lnTo>
                <a:lnTo>
                  <a:pt x="1360601" y="1041400"/>
                </a:lnTo>
                <a:lnTo>
                  <a:pt x="1527568" y="1193800"/>
                </a:lnTo>
                <a:lnTo>
                  <a:pt x="1528660" y="1193800"/>
                </a:lnTo>
                <a:lnTo>
                  <a:pt x="1539862" y="1206500"/>
                </a:lnTo>
                <a:lnTo>
                  <a:pt x="1548765" y="1219200"/>
                </a:lnTo>
                <a:lnTo>
                  <a:pt x="1555356" y="1231900"/>
                </a:lnTo>
                <a:lnTo>
                  <a:pt x="1559648" y="1244600"/>
                </a:lnTo>
                <a:lnTo>
                  <a:pt x="1560398" y="1244600"/>
                </a:lnTo>
                <a:lnTo>
                  <a:pt x="1560449" y="1257300"/>
                </a:lnTo>
                <a:lnTo>
                  <a:pt x="1560449" y="1094968"/>
                </a:lnTo>
                <a:lnTo>
                  <a:pt x="1420406" y="977900"/>
                </a:lnTo>
                <a:lnTo>
                  <a:pt x="1419301" y="977900"/>
                </a:lnTo>
                <a:lnTo>
                  <a:pt x="1412735" y="965200"/>
                </a:lnTo>
                <a:lnTo>
                  <a:pt x="1398968" y="965200"/>
                </a:lnTo>
                <a:lnTo>
                  <a:pt x="1391754" y="952500"/>
                </a:lnTo>
                <a:lnTo>
                  <a:pt x="1369110" y="952500"/>
                </a:lnTo>
                <a:lnTo>
                  <a:pt x="1361274" y="939800"/>
                </a:lnTo>
                <a:lnTo>
                  <a:pt x="1264132" y="939800"/>
                </a:lnTo>
                <a:lnTo>
                  <a:pt x="1256360" y="952500"/>
                </a:lnTo>
                <a:lnTo>
                  <a:pt x="1233982" y="952500"/>
                </a:lnTo>
                <a:lnTo>
                  <a:pt x="1226883" y="965200"/>
                </a:lnTo>
                <a:lnTo>
                  <a:pt x="1213358" y="965200"/>
                </a:lnTo>
                <a:lnTo>
                  <a:pt x="1206944" y="977900"/>
                </a:lnTo>
                <a:lnTo>
                  <a:pt x="1200772" y="977900"/>
                </a:lnTo>
                <a:lnTo>
                  <a:pt x="1194904" y="990600"/>
                </a:lnTo>
                <a:lnTo>
                  <a:pt x="1189316" y="990600"/>
                </a:lnTo>
                <a:lnTo>
                  <a:pt x="1184021" y="1003300"/>
                </a:lnTo>
                <a:lnTo>
                  <a:pt x="1163434" y="1028700"/>
                </a:lnTo>
                <a:lnTo>
                  <a:pt x="1127150" y="990600"/>
                </a:lnTo>
                <a:lnTo>
                  <a:pt x="1092022" y="952500"/>
                </a:lnTo>
                <a:lnTo>
                  <a:pt x="1058024" y="914400"/>
                </a:lnTo>
                <a:lnTo>
                  <a:pt x="1025169" y="876300"/>
                </a:lnTo>
                <a:lnTo>
                  <a:pt x="993470" y="838200"/>
                </a:lnTo>
                <a:lnTo>
                  <a:pt x="962914" y="800100"/>
                </a:lnTo>
                <a:lnTo>
                  <a:pt x="933589" y="762000"/>
                </a:lnTo>
                <a:lnTo>
                  <a:pt x="905560" y="711200"/>
                </a:lnTo>
                <a:lnTo>
                  <a:pt x="878840" y="673100"/>
                </a:lnTo>
                <a:lnTo>
                  <a:pt x="853427" y="622300"/>
                </a:lnTo>
                <a:lnTo>
                  <a:pt x="829335" y="584200"/>
                </a:lnTo>
                <a:lnTo>
                  <a:pt x="806538" y="533400"/>
                </a:lnTo>
                <a:lnTo>
                  <a:pt x="837476" y="520700"/>
                </a:lnTo>
                <a:lnTo>
                  <a:pt x="852500" y="520700"/>
                </a:lnTo>
                <a:lnTo>
                  <a:pt x="859739" y="508000"/>
                </a:lnTo>
                <a:lnTo>
                  <a:pt x="873645" y="508000"/>
                </a:lnTo>
                <a:lnTo>
                  <a:pt x="880249" y="495300"/>
                </a:lnTo>
                <a:lnTo>
                  <a:pt x="892695" y="495300"/>
                </a:lnTo>
                <a:lnTo>
                  <a:pt x="898525" y="482600"/>
                </a:lnTo>
                <a:lnTo>
                  <a:pt x="904049" y="482600"/>
                </a:lnTo>
                <a:lnTo>
                  <a:pt x="909269" y="469900"/>
                </a:lnTo>
                <a:lnTo>
                  <a:pt x="914184" y="469900"/>
                </a:lnTo>
                <a:lnTo>
                  <a:pt x="918768" y="457200"/>
                </a:lnTo>
                <a:lnTo>
                  <a:pt x="922997" y="457200"/>
                </a:lnTo>
                <a:lnTo>
                  <a:pt x="926884" y="444500"/>
                </a:lnTo>
                <a:lnTo>
                  <a:pt x="930427" y="431800"/>
                </a:lnTo>
                <a:lnTo>
                  <a:pt x="933589" y="431800"/>
                </a:lnTo>
                <a:lnTo>
                  <a:pt x="936383" y="419100"/>
                </a:lnTo>
                <a:lnTo>
                  <a:pt x="938784" y="419100"/>
                </a:lnTo>
                <a:lnTo>
                  <a:pt x="940803" y="406400"/>
                </a:lnTo>
                <a:lnTo>
                  <a:pt x="942441" y="393700"/>
                </a:lnTo>
                <a:lnTo>
                  <a:pt x="943673" y="393700"/>
                </a:lnTo>
                <a:lnTo>
                  <a:pt x="944499" y="381000"/>
                </a:lnTo>
                <a:lnTo>
                  <a:pt x="944930" y="368300"/>
                </a:lnTo>
                <a:lnTo>
                  <a:pt x="944587" y="355600"/>
                </a:lnTo>
                <a:lnTo>
                  <a:pt x="943813" y="342900"/>
                </a:lnTo>
                <a:lnTo>
                  <a:pt x="942644" y="342900"/>
                </a:lnTo>
                <a:lnTo>
                  <a:pt x="941070" y="330200"/>
                </a:lnTo>
                <a:lnTo>
                  <a:pt x="939101" y="330200"/>
                </a:lnTo>
                <a:lnTo>
                  <a:pt x="936752" y="317500"/>
                </a:lnTo>
                <a:lnTo>
                  <a:pt x="934021" y="304800"/>
                </a:lnTo>
                <a:lnTo>
                  <a:pt x="933259" y="304800"/>
                </a:lnTo>
                <a:lnTo>
                  <a:pt x="845299" y="101600"/>
                </a:lnTo>
                <a:lnTo>
                  <a:pt x="839165" y="88900"/>
                </a:lnTo>
                <a:lnTo>
                  <a:pt x="813447" y="50800"/>
                </a:lnTo>
                <a:lnTo>
                  <a:pt x="778230" y="12700"/>
                </a:lnTo>
                <a:lnTo>
                  <a:pt x="764717" y="12700"/>
                </a:lnTo>
                <a:lnTo>
                  <a:pt x="749642" y="0"/>
                </a:lnTo>
                <a:lnTo>
                  <a:pt x="637286" y="0"/>
                </a:lnTo>
                <a:lnTo>
                  <a:pt x="599211" y="25400"/>
                </a:lnTo>
                <a:lnTo>
                  <a:pt x="563041" y="50800"/>
                </a:lnTo>
                <a:lnTo>
                  <a:pt x="529437" y="76200"/>
                </a:lnTo>
                <a:lnTo>
                  <a:pt x="499071" y="114300"/>
                </a:lnTo>
                <a:lnTo>
                  <a:pt x="472592" y="152400"/>
                </a:lnTo>
                <a:lnTo>
                  <a:pt x="450646" y="203200"/>
                </a:lnTo>
                <a:lnTo>
                  <a:pt x="433895" y="241300"/>
                </a:lnTo>
                <a:lnTo>
                  <a:pt x="422998" y="292100"/>
                </a:lnTo>
                <a:lnTo>
                  <a:pt x="418490" y="342900"/>
                </a:lnTo>
                <a:lnTo>
                  <a:pt x="419811" y="381000"/>
                </a:lnTo>
                <a:lnTo>
                  <a:pt x="426948" y="431800"/>
                </a:lnTo>
                <a:lnTo>
                  <a:pt x="439928" y="469900"/>
                </a:lnTo>
                <a:lnTo>
                  <a:pt x="458381" y="520700"/>
                </a:lnTo>
                <a:lnTo>
                  <a:pt x="478053" y="571500"/>
                </a:lnTo>
                <a:lnTo>
                  <a:pt x="498932" y="622300"/>
                </a:lnTo>
                <a:lnTo>
                  <a:pt x="521017" y="673100"/>
                </a:lnTo>
                <a:lnTo>
                  <a:pt x="544309" y="711200"/>
                </a:lnTo>
                <a:lnTo>
                  <a:pt x="568807" y="762000"/>
                </a:lnTo>
                <a:lnTo>
                  <a:pt x="594512" y="800100"/>
                </a:lnTo>
                <a:lnTo>
                  <a:pt x="621423" y="850900"/>
                </a:lnTo>
                <a:lnTo>
                  <a:pt x="649554" y="889000"/>
                </a:lnTo>
                <a:lnTo>
                  <a:pt x="678878" y="939800"/>
                </a:lnTo>
                <a:lnTo>
                  <a:pt x="709409" y="977900"/>
                </a:lnTo>
                <a:lnTo>
                  <a:pt x="741248" y="1028700"/>
                </a:lnTo>
                <a:lnTo>
                  <a:pt x="773861" y="1066800"/>
                </a:lnTo>
                <a:lnTo>
                  <a:pt x="807440" y="1104900"/>
                </a:lnTo>
                <a:lnTo>
                  <a:pt x="841997" y="1143000"/>
                </a:lnTo>
                <a:lnTo>
                  <a:pt x="877531" y="1181100"/>
                </a:lnTo>
                <a:lnTo>
                  <a:pt x="914019" y="1219200"/>
                </a:lnTo>
                <a:lnTo>
                  <a:pt x="951484" y="1257300"/>
                </a:lnTo>
                <a:lnTo>
                  <a:pt x="989914" y="1295400"/>
                </a:lnTo>
                <a:lnTo>
                  <a:pt x="1029322" y="1333500"/>
                </a:lnTo>
                <a:lnTo>
                  <a:pt x="1069695" y="1358900"/>
                </a:lnTo>
                <a:lnTo>
                  <a:pt x="1111034" y="1397000"/>
                </a:lnTo>
                <a:lnTo>
                  <a:pt x="1137475" y="1409700"/>
                </a:lnTo>
                <a:lnTo>
                  <a:pt x="1165161" y="1422400"/>
                </a:lnTo>
                <a:lnTo>
                  <a:pt x="1194092" y="1447800"/>
                </a:lnTo>
                <a:lnTo>
                  <a:pt x="1224267" y="1447800"/>
                </a:lnTo>
                <a:lnTo>
                  <a:pt x="1251610" y="1460500"/>
                </a:lnTo>
                <a:lnTo>
                  <a:pt x="1279309" y="1460500"/>
                </a:lnTo>
                <a:lnTo>
                  <a:pt x="1307338" y="1473200"/>
                </a:lnTo>
                <a:lnTo>
                  <a:pt x="1335709" y="1473200"/>
                </a:lnTo>
                <a:lnTo>
                  <a:pt x="1390408" y="1460500"/>
                </a:lnTo>
                <a:lnTo>
                  <a:pt x="1444091" y="1460500"/>
                </a:lnTo>
                <a:lnTo>
                  <a:pt x="1495196" y="1435100"/>
                </a:lnTo>
                <a:lnTo>
                  <a:pt x="1542199" y="1409700"/>
                </a:lnTo>
                <a:lnTo>
                  <a:pt x="1583588" y="1384300"/>
                </a:lnTo>
                <a:lnTo>
                  <a:pt x="1617827" y="1346200"/>
                </a:lnTo>
                <a:lnTo>
                  <a:pt x="1619186" y="1346200"/>
                </a:lnTo>
                <a:lnTo>
                  <a:pt x="1643519" y="1308100"/>
                </a:lnTo>
                <a:lnTo>
                  <a:pt x="1651825" y="1270000"/>
                </a:lnTo>
                <a:lnTo>
                  <a:pt x="1653400" y="1257300"/>
                </a:lnTo>
                <a:close/>
              </a:path>
              <a:path w="2129790" h="2260600">
                <a:moveTo>
                  <a:pt x="2129688" y="1489430"/>
                </a:moveTo>
                <a:lnTo>
                  <a:pt x="2129675" y="482561"/>
                </a:lnTo>
                <a:lnTo>
                  <a:pt x="2123694" y="437502"/>
                </a:lnTo>
                <a:lnTo>
                  <a:pt x="2109051" y="394462"/>
                </a:lnTo>
                <a:lnTo>
                  <a:pt x="2086305" y="355117"/>
                </a:lnTo>
                <a:lnTo>
                  <a:pt x="2056345" y="320954"/>
                </a:lnTo>
                <a:lnTo>
                  <a:pt x="2020290" y="293293"/>
                </a:lnTo>
                <a:lnTo>
                  <a:pt x="1979549" y="273189"/>
                </a:lnTo>
                <a:lnTo>
                  <a:pt x="1935670" y="261416"/>
                </a:lnTo>
                <a:lnTo>
                  <a:pt x="1897926" y="258432"/>
                </a:lnTo>
                <a:lnTo>
                  <a:pt x="960132" y="258432"/>
                </a:lnTo>
                <a:lnTo>
                  <a:pt x="977239" y="297891"/>
                </a:lnTo>
                <a:lnTo>
                  <a:pt x="981798" y="310972"/>
                </a:lnTo>
                <a:lnTo>
                  <a:pt x="985481" y="324269"/>
                </a:lnTo>
                <a:lnTo>
                  <a:pt x="988301" y="337769"/>
                </a:lnTo>
                <a:lnTo>
                  <a:pt x="990257" y="351485"/>
                </a:lnTo>
                <a:lnTo>
                  <a:pt x="1904746" y="351650"/>
                </a:lnTo>
                <a:lnTo>
                  <a:pt x="1944636" y="359575"/>
                </a:lnTo>
                <a:lnTo>
                  <a:pt x="1980539" y="378764"/>
                </a:lnTo>
                <a:lnTo>
                  <a:pt x="2009317" y="407517"/>
                </a:lnTo>
                <a:lnTo>
                  <a:pt x="2028545" y="443420"/>
                </a:lnTo>
                <a:lnTo>
                  <a:pt x="2036508" y="483336"/>
                </a:lnTo>
                <a:lnTo>
                  <a:pt x="2036508" y="1496250"/>
                </a:lnTo>
                <a:lnTo>
                  <a:pt x="2028545" y="1536179"/>
                </a:lnTo>
                <a:lnTo>
                  <a:pt x="2009343" y="1572120"/>
                </a:lnTo>
                <a:lnTo>
                  <a:pt x="1980565" y="1600911"/>
                </a:lnTo>
                <a:lnTo>
                  <a:pt x="1944649" y="1620139"/>
                </a:lnTo>
                <a:lnTo>
                  <a:pt x="1904746" y="1628101"/>
                </a:lnTo>
                <a:lnTo>
                  <a:pt x="1201000" y="1628279"/>
                </a:lnTo>
                <a:lnTo>
                  <a:pt x="1185265" y="1628990"/>
                </a:lnTo>
                <a:lnTo>
                  <a:pt x="1139913" y="1640370"/>
                </a:lnTo>
                <a:lnTo>
                  <a:pt x="1099870" y="1664525"/>
                </a:lnTo>
                <a:lnTo>
                  <a:pt x="603199" y="2164486"/>
                </a:lnTo>
                <a:lnTo>
                  <a:pt x="601916" y="2166086"/>
                </a:lnTo>
                <a:lnTo>
                  <a:pt x="600265" y="2167064"/>
                </a:lnTo>
                <a:lnTo>
                  <a:pt x="596226" y="2167775"/>
                </a:lnTo>
                <a:lnTo>
                  <a:pt x="594347" y="2167420"/>
                </a:lnTo>
                <a:lnTo>
                  <a:pt x="592594" y="2166353"/>
                </a:lnTo>
                <a:lnTo>
                  <a:pt x="588695" y="2164740"/>
                </a:lnTo>
                <a:lnTo>
                  <a:pt x="586778" y="2161819"/>
                </a:lnTo>
                <a:lnTo>
                  <a:pt x="586828" y="1668640"/>
                </a:lnTo>
                <a:lnTo>
                  <a:pt x="585647" y="1662696"/>
                </a:lnTo>
                <a:lnTo>
                  <a:pt x="552424" y="1629460"/>
                </a:lnTo>
                <a:lnTo>
                  <a:pt x="224942" y="1628101"/>
                </a:lnTo>
                <a:lnTo>
                  <a:pt x="211416" y="1626755"/>
                </a:lnTo>
                <a:lnTo>
                  <a:pt x="172440" y="1614906"/>
                </a:lnTo>
                <a:lnTo>
                  <a:pt x="138620" y="1592275"/>
                </a:lnTo>
                <a:lnTo>
                  <a:pt x="112776" y="1560779"/>
                </a:lnTo>
                <a:lnTo>
                  <a:pt x="97180" y="1523161"/>
                </a:lnTo>
                <a:lnTo>
                  <a:pt x="93179" y="1496250"/>
                </a:lnTo>
                <a:lnTo>
                  <a:pt x="93179" y="483336"/>
                </a:lnTo>
                <a:lnTo>
                  <a:pt x="101155" y="443420"/>
                </a:lnTo>
                <a:lnTo>
                  <a:pt x="120370" y="407517"/>
                </a:lnTo>
                <a:lnTo>
                  <a:pt x="149148" y="378764"/>
                </a:lnTo>
                <a:lnTo>
                  <a:pt x="185051" y="359575"/>
                </a:lnTo>
                <a:lnTo>
                  <a:pt x="224942" y="351650"/>
                </a:lnTo>
                <a:lnTo>
                  <a:pt x="371817" y="351485"/>
                </a:lnTo>
                <a:lnTo>
                  <a:pt x="372224" y="336016"/>
                </a:lnTo>
                <a:lnTo>
                  <a:pt x="373227" y="320586"/>
                </a:lnTo>
                <a:lnTo>
                  <a:pt x="374827" y="305206"/>
                </a:lnTo>
                <a:lnTo>
                  <a:pt x="378383" y="281952"/>
                </a:lnTo>
                <a:lnTo>
                  <a:pt x="383527" y="258432"/>
                </a:lnTo>
                <a:lnTo>
                  <a:pt x="224167" y="258432"/>
                </a:lnTo>
                <a:lnTo>
                  <a:pt x="179133" y="264375"/>
                </a:lnTo>
                <a:lnTo>
                  <a:pt x="136118" y="278993"/>
                </a:lnTo>
                <a:lnTo>
                  <a:pt x="96774" y="301726"/>
                </a:lnTo>
                <a:lnTo>
                  <a:pt x="62611" y="331685"/>
                </a:lnTo>
                <a:lnTo>
                  <a:pt x="34937" y="367728"/>
                </a:lnTo>
                <a:lnTo>
                  <a:pt x="14820" y="408482"/>
                </a:lnTo>
                <a:lnTo>
                  <a:pt x="3022" y="452386"/>
                </a:lnTo>
                <a:lnTo>
                  <a:pt x="0" y="490143"/>
                </a:lnTo>
                <a:lnTo>
                  <a:pt x="12" y="1497025"/>
                </a:lnTo>
                <a:lnTo>
                  <a:pt x="5994" y="1542097"/>
                </a:lnTo>
                <a:lnTo>
                  <a:pt x="20624" y="1585150"/>
                </a:lnTo>
                <a:lnTo>
                  <a:pt x="43357" y="1624520"/>
                </a:lnTo>
                <a:lnTo>
                  <a:pt x="73329" y="1658696"/>
                </a:lnTo>
                <a:lnTo>
                  <a:pt x="109372" y="1686394"/>
                </a:lnTo>
                <a:lnTo>
                  <a:pt x="150114" y="1706524"/>
                </a:lnTo>
                <a:lnTo>
                  <a:pt x="194005" y="1718322"/>
                </a:lnTo>
                <a:lnTo>
                  <a:pt x="231762" y="1721332"/>
                </a:lnTo>
                <a:lnTo>
                  <a:pt x="493826" y="1721332"/>
                </a:lnTo>
                <a:lnTo>
                  <a:pt x="493826" y="2157603"/>
                </a:lnTo>
                <a:lnTo>
                  <a:pt x="503440" y="2201380"/>
                </a:lnTo>
                <a:lnTo>
                  <a:pt x="530948" y="2236749"/>
                </a:lnTo>
                <a:lnTo>
                  <a:pt x="566331" y="2255761"/>
                </a:lnTo>
                <a:lnTo>
                  <a:pt x="596506" y="2260346"/>
                </a:lnTo>
                <a:lnTo>
                  <a:pt x="606653" y="2259876"/>
                </a:lnTo>
                <a:lnTo>
                  <a:pt x="645096" y="2248141"/>
                </a:lnTo>
                <a:lnTo>
                  <a:pt x="1154315" y="1740877"/>
                </a:lnTo>
                <a:lnTo>
                  <a:pt x="1159103" y="1736445"/>
                </a:lnTo>
                <a:lnTo>
                  <a:pt x="1194473" y="1721637"/>
                </a:lnTo>
                <a:lnTo>
                  <a:pt x="1201000" y="1721332"/>
                </a:lnTo>
                <a:lnTo>
                  <a:pt x="1905520" y="1721332"/>
                </a:lnTo>
                <a:lnTo>
                  <a:pt x="1928190" y="1719440"/>
                </a:lnTo>
                <a:lnTo>
                  <a:pt x="1972437" y="1709077"/>
                </a:lnTo>
                <a:lnTo>
                  <a:pt x="2013813" y="1690293"/>
                </a:lnTo>
                <a:lnTo>
                  <a:pt x="2050745" y="1663788"/>
                </a:lnTo>
                <a:lnTo>
                  <a:pt x="2081809" y="1630603"/>
                </a:lnTo>
                <a:lnTo>
                  <a:pt x="2105825" y="1591995"/>
                </a:lnTo>
                <a:lnTo>
                  <a:pt x="2121852" y="1549450"/>
                </a:lnTo>
                <a:lnTo>
                  <a:pt x="2129294" y="1504594"/>
                </a:lnTo>
                <a:lnTo>
                  <a:pt x="2129688" y="1489430"/>
                </a:lnTo>
                <a:close/>
              </a:path>
            </a:pathLst>
          </a:custGeom>
          <a:solidFill>
            <a:srgbClr val="231F20"/>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6B4A6"/>
          </a:solidFill>
        </p:spPr>
        <p:txBody>
          <a:bodyPr wrap="square" lIns="0" tIns="0" rIns="0" bIns="0" rtlCol="0"/>
          <a:lstStyle/>
          <a:p>
            <a:endParaRPr/>
          </a:p>
        </p:txBody>
      </p:sp>
      <p:grpSp>
        <p:nvGrpSpPr>
          <p:cNvPr id="3" name="object 3"/>
          <p:cNvGrpSpPr/>
          <p:nvPr/>
        </p:nvGrpSpPr>
        <p:grpSpPr>
          <a:xfrm>
            <a:off x="11919015" y="1028700"/>
            <a:ext cx="6289040" cy="7701280"/>
            <a:chOff x="11919015" y="1028700"/>
            <a:chExt cx="6289040" cy="7701280"/>
          </a:xfrm>
        </p:grpSpPr>
        <p:sp>
          <p:nvSpPr>
            <p:cNvPr id="4" name="object 4"/>
            <p:cNvSpPr/>
            <p:nvPr/>
          </p:nvSpPr>
          <p:spPr>
            <a:xfrm>
              <a:off x="12049694" y="2864948"/>
              <a:ext cx="1658620" cy="85725"/>
            </a:xfrm>
            <a:custGeom>
              <a:avLst/>
              <a:gdLst/>
              <a:ahLst/>
              <a:cxnLst/>
              <a:rect l="l" t="t" r="r" b="b"/>
              <a:pathLst>
                <a:path w="1658619" h="85725">
                  <a:moveTo>
                    <a:pt x="1658476" y="85271"/>
                  </a:moveTo>
                  <a:lnTo>
                    <a:pt x="0" y="85271"/>
                  </a:lnTo>
                  <a:lnTo>
                    <a:pt x="10694" y="48447"/>
                  </a:lnTo>
                  <a:lnTo>
                    <a:pt x="20101" y="28844"/>
                  </a:lnTo>
                  <a:lnTo>
                    <a:pt x="34929" y="13527"/>
                  </a:lnTo>
                  <a:lnTo>
                    <a:pt x="53769" y="3558"/>
                  </a:lnTo>
                  <a:lnTo>
                    <a:pt x="75207" y="0"/>
                  </a:lnTo>
                  <a:lnTo>
                    <a:pt x="1583269" y="0"/>
                  </a:lnTo>
                  <a:lnTo>
                    <a:pt x="1623546" y="13527"/>
                  </a:lnTo>
                  <a:lnTo>
                    <a:pt x="1647781" y="48447"/>
                  </a:lnTo>
                  <a:lnTo>
                    <a:pt x="1658476" y="85271"/>
                  </a:lnTo>
                  <a:close/>
                </a:path>
              </a:pathLst>
            </a:custGeom>
            <a:solidFill>
              <a:srgbClr val="034258"/>
            </a:solidFill>
          </p:spPr>
          <p:txBody>
            <a:bodyPr wrap="square" lIns="0" tIns="0" rIns="0" bIns="0" rtlCol="0"/>
            <a:lstStyle/>
            <a:p>
              <a:endParaRPr/>
            </a:p>
          </p:txBody>
        </p:sp>
        <p:pic>
          <p:nvPicPr>
            <p:cNvPr id="5" name="object 5"/>
            <p:cNvPicPr/>
            <p:nvPr/>
          </p:nvPicPr>
          <p:blipFill>
            <a:blip r:embed="rId2" cstate="print"/>
            <a:stretch>
              <a:fillRect/>
            </a:stretch>
          </p:blipFill>
          <p:spPr>
            <a:xfrm>
              <a:off x="11919015" y="1028700"/>
              <a:ext cx="6288429" cy="7701259"/>
            </a:xfrm>
            <a:prstGeom prst="rect">
              <a:avLst/>
            </a:prstGeom>
          </p:spPr>
        </p:pic>
      </p:grpSp>
      <p:sp>
        <p:nvSpPr>
          <p:cNvPr id="6" name="object 6"/>
          <p:cNvSpPr txBox="1">
            <a:spLocks noGrp="1"/>
          </p:cNvSpPr>
          <p:nvPr>
            <p:ph type="title"/>
          </p:nvPr>
        </p:nvSpPr>
        <p:spPr>
          <a:xfrm>
            <a:off x="438064" y="0"/>
            <a:ext cx="11396345" cy="1336040"/>
          </a:xfrm>
          <a:prstGeom prst="rect">
            <a:avLst/>
          </a:prstGeom>
        </p:spPr>
        <p:txBody>
          <a:bodyPr vert="horz" wrap="square" lIns="0" tIns="12065" rIns="0" bIns="0" rtlCol="0">
            <a:spAutoFit/>
          </a:bodyPr>
          <a:lstStyle/>
          <a:p>
            <a:pPr marL="12700">
              <a:lnSpc>
                <a:spcPct val="100000"/>
              </a:lnSpc>
              <a:spcBef>
                <a:spcPts val="95"/>
              </a:spcBef>
            </a:pPr>
            <a:r>
              <a:rPr sz="8600" spc="1040" dirty="0">
                <a:solidFill>
                  <a:srgbClr val="2A4A81"/>
                </a:solidFill>
              </a:rPr>
              <a:t>MONOPOLIO</a:t>
            </a:r>
            <a:r>
              <a:rPr sz="8600" spc="-20" dirty="0">
                <a:solidFill>
                  <a:srgbClr val="2A4A81"/>
                </a:solidFill>
              </a:rPr>
              <a:t> </a:t>
            </a:r>
            <a:r>
              <a:rPr sz="8600" spc="660" dirty="0">
                <a:solidFill>
                  <a:srgbClr val="2A4A81"/>
                </a:solidFill>
              </a:rPr>
              <a:t>LEGAL</a:t>
            </a:r>
            <a:endParaRPr sz="8600"/>
          </a:p>
        </p:txBody>
      </p:sp>
      <p:sp>
        <p:nvSpPr>
          <p:cNvPr id="7" name="object 7"/>
          <p:cNvSpPr txBox="1"/>
          <p:nvPr/>
        </p:nvSpPr>
        <p:spPr>
          <a:xfrm>
            <a:off x="438064" y="1345413"/>
            <a:ext cx="10486390" cy="1654175"/>
          </a:xfrm>
          <a:prstGeom prst="rect">
            <a:avLst/>
          </a:prstGeom>
        </p:spPr>
        <p:txBody>
          <a:bodyPr vert="horz" wrap="square" lIns="0" tIns="167005" rIns="0" bIns="0" rtlCol="0">
            <a:spAutoFit/>
          </a:bodyPr>
          <a:lstStyle/>
          <a:p>
            <a:pPr marL="12700">
              <a:lnSpc>
                <a:spcPct val="100000"/>
              </a:lnSpc>
              <a:spcBef>
                <a:spcPts val="1315"/>
              </a:spcBef>
              <a:tabLst>
                <a:tab pos="708025" algn="l"/>
                <a:tab pos="1417320" algn="l"/>
                <a:tab pos="3046095" algn="l"/>
                <a:tab pos="5481320" algn="l"/>
                <a:tab pos="6498590" algn="l"/>
                <a:tab pos="8389620" algn="l"/>
              </a:tabLst>
            </a:pP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95" dirty="0">
                <a:solidFill>
                  <a:srgbClr val="2A4A81"/>
                </a:solidFill>
                <a:latin typeface="Tahoma"/>
                <a:cs typeface="Tahoma"/>
              </a:rPr>
              <a:t>R</a:t>
            </a:r>
            <a:r>
              <a:rPr sz="255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10" dirty="0">
                <a:solidFill>
                  <a:srgbClr val="2A4A81"/>
                </a:solidFill>
                <a:latin typeface="Tahoma"/>
                <a:cs typeface="Tahoma"/>
              </a:rPr>
              <a:t>V</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15" dirty="0">
                <a:solidFill>
                  <a:srgbClr val="2A4A81"/>
                </a:solidFill>
                <a:latin typeface="Tahoma"/>
                <a:cs typeface="Tahoma"/>
              </a:rPr>
              <a:t>L</a:t>
            </a:r>
            <a:endParaRPr sz="2550">
              <a:latin typeface="Tahoma"/>
              <a:cs typeface="Tahoma"/>
            </a:endParaRPr>
          </a:p>
          <a:p>
            <a:pPr marL="12700" marR="5080">
              <a:lnSpc>
                <a:spcPct val="139700"/>
              </a:lnSpc>
              <a:tabLst>
                <a:tab pos="1597025" algn="l"/>
                <a:tab pos="2900680" algn="l"/>
                <a:tab pos="3651885" algn="l"/>
                <a:tab pos="5630545" algn="l"/>
                <a:tab pos="6355080" algn="l"/>
                <a:tab pos="9660255" algn="l"/>
              </a:tabLst>
            </a:pPr>
            <a:r>
              <a:rPr sz="2550" spc="229" dirty="0">
                <a:solidFill>
                  <a:srgbClr val="2A4A81"/>
                </a:solidFill>
                <a:latin typeface="Tahoma"/>
                <a:cs typeface="Tahoma"/>
              </a:rPr>
              <a:t>E</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10" dirty="0">
                <a:solidFill>
                  <a:srgbClr val="2A4A81"/>
                </a:solidFill>
                <a:latin typeface="Tahoma"/>
                <a:cs typeface="Tahoma"/>
              </a:rPr>
              <a:t>G</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95" dirty="0">
                <a:solidFill>
                  <a:srgbClr val="2A4A81"/>
                </a:solidFill>
                <a:latin typeface="Tahoma"/>
                <a:cs typeface="Tahoma"/>
              </a:rPr>
              <a:t>R</a:t>
            </a:r>
            <a:r>
              <a:rPr sz="255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65" dirty="0">
                <a:solidFill>
                  <a:srgbClr val="2A4A81"/>
                </a:solidFill>
                <a:latin typeface="Tahoma"/>
                <a:cs typeface="Tahoma"/>
              </a:rPr>
              <a:t>R  </a:t>
            </a:r>
            <a:r>
              <a:rPr sz="2550" spc="375" dirty="0">
                <a:solidFill>
                  <a:srgbClr val="2A4A81"/>
                </a:solidFill>
                <a:latin typeface="Tahoma"/>
                <a:cs typeface="Tahoma"/>
              </a:rPr>
              <a:t>O</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95" dirty="0">
                <a:solidFill>
                  <a:srgbClr val="2A4A81"/>
                </a:solidFill>
                <a:latin typeface="Tahoma"/>
                <a:cs typeface="Tahoma"/>
              </a:rPr>
              <a:t>R</a:t>
            </a:r>
            <a:r>
              <a:rPr sz="2550" spc="-285"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60" dirty="0">
                <a:solidFill>
                  <a:srgbClr val="2A4A81"/>
                </a:solidFill>
                <a:latin typeface="Tahoma"/>
                <a:cs typeface="Tahoma"/>
              </a:rPr>
              <a:t>S	</a:t>
            </a:r>
            <a:r>
              <a:rPr sz="2550" spc="229" dirty="0">
                <a:solidFill>
                  <a:srgbClr val="2A4A81"/>
                </a:solidFill>
                <a:latin typeface="Tahoma"/>
                <a:cs typeface="Tahoma"/>
              </a:rPr>
              <a:t>E</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5"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345" dirty="0">
                <a:solidFill>
                  <a:srgbClr val="2A4A81"/>
                </a:solidFill>
                <a:latin typeface="Tahoma"/>
                <a:cs typeface="Tahoma"/>
              </a:rPr>
              <a:t>.</a:t>
            </a:r>
            <a:endParaRPr sz="2550">
              <a:latin typeface="Tahoma"/>
              <a:cs typeface="Tahoma"/>
            </a:endParaRPr>
          </a:p>
        </p:txBody>
      </p:sp>
      <p:sp>
        <p:nvSpPr>
          <p:cNvPr id="8" name="object 8"/>
          <p:cNvSpPr txBox="1"/>
          <p:nvPr/>
        </p:nvSpPr>
        <p:spPr>
          <a:xfrm>
            <a:off x="438064" y="2974188"/>
            <a:ext cx="11081385" cy="1111250"/>
          </a:xfrm>
          <a:prstGeom prst="rect">
            <a:avLst/>
          </a:prstGeom>
        </p:spPr>
        <p:txBody>
          <a:bodyPr vert="horz" wrap="square" lIns="0" tIns="12700" rIns="0" bIns="0" rtlCol="0">
            <a:spAutoFit/>
          </a:bodyPr>
          <a:lstStyle/>
          <a:p>
            <a:pPr marL="12700" marR="5080">
              <a:lnSpc>
                <a:spcPct val="139700"/>
              </a:lnSpc>
              <a:spcBef>
                <a:spcPts val="100"/>
              </a:spcBef>
              <a:tabLst>
                <a:tab pos="708025" algn="l"/>
                <a:tab pos="763905" algn="l"/>
                <a:tab pos="1417320" algn="l"/>
                <a:tab pos="1859914" algn="l"/>
                <a:tab pos="2759710" algn="l"/>
                <a:tab pos="3511550" algn="l"/>
                <a:tab pos="3969385" algn="l"/>
                <a:tab pos="4236085" algn="l"/>
                <a:tab pos="4478655" algn="l"/>
                <a:tab pos="5229860" algn="l"/>
                <a:tab pos="7367270" algn="l"/>
                <a:tab pos="8411845" algn="l"/>
                <a:tab pos="9135745" algn="l"/>
              </a:tabLst>
            </a:pP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455" dirty="0">
                <a:solidFill>
                  <a:srgbClr val="2A4A81"/>
                </a:solidFill>
                <a:latin typeface="Tahoma"/>
                <a:cs typeface="Tahoma"/>
              </a:rPr>
              <a:t>Q</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75" dirty="0">
                <a:solidFill>
                  <a:srgbClr val="2A4A81"/>
                </a:solidFill>
                <a:latin typeface="Tahoma"/>
                <a:cs typeface="Tahoma"/>
              </a:rPr>
              <a:t>Ó</a:t>
            </a:r>
            <a:r>
              <a:rPr sz="2550" spc="-290" dirty="0">
                <a:solidFill>
                  <a:srgbClr val="2A4A81"/>
                </a:solidFill>
                <a:latin typeface="Tahoma"/>
                <a:cs typeface="Tahoma"/>
              </a:rPr>
              <a:t> </a:t>
            </a:r>
            <a:r>
              <a:rPr sz="2550" spc="430" dirty="0">
                <a:solidFill>
                  <a:srgbClr val="2A4A81"/>
                </a:solidFill>
                <a:latin typeface="Tahoma"/>
                <a:cs typeface="Tahoma"/>
              </a:rPr>
              <a:t>N</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95" dirty="0">
                <a:solidFill>
                  <a:srgbClr val="2A4A81"/>
                </a:solidFill>
                <a:latin typeface="Tahoma"/>
                <a:cs typeface="Tahoma"/>
              </a:rPr>
              <a:t>R</a:t>
            </a:r>
            <a:r>
              <a:rPr sz="255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170" dirty="0">
                <a:solidFill>
                  <a:srgbClr val="2A4A81"/>
                </a:solidFill>
                <a:latin typeface="Tahoma"/>
                <a:cs typeface="Tahoma"/>
              </a:rPr>
              <a:t>A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endParaRPr sz="2550">
              <a:latin typeface="Tahoma"/>
              <a:cs typeface="Tahoma"/>
            </a:endParaRPr>
          </a:p>
        </p:txBody>
      </p:sp>
      <p:sp>
        <p:nvSpPr>
          <p:cNvPr id="9" name="object 9"/>
          <p:cNvSpPr txBox="1"/>
          <p:nvPr/>
        </p:nvSpPr>
        <p:spPr>
          <a:xfrm>
            <a:off x="6380206" y="3517113"/>
            <a:ext cx="4831080" cy="1111250"/>
          </a:xfrm>
          <a:prstGeom prst="rect">
            <a:avLst/>
          </a:prstGeom>
        </p:spPr>
        <p:txBody>
          <a:bodyPr vert="horz" wrap="square" lIns="0" tIns="167005" rIns="0" bIns="0" rtlCol="0">
            <a:spAutoFit/>
          </a:bodyPr>
          <a:lstStyle/>
          <a:p>
            <a:pPr marL="12700">
              <a:lnSpc>
                <a:spcPct val="100000"/>
              </a:lnSpc>
              <a:spcBef>
                <a:spcPts val="1315"/>
              </a:spcBef>
              <a:tabLst>
                <a:tab pos="2901315" algn="l"/>
                <a:tab pos="4186554" algn="l"/>
              </a:tabLst>
            </a:pPr>
            <a:r>
              <a:rPr sz="2550" spc="170" dirty="0">
                <a:solidFill>
                  <a:srgbClr val="2A4A81"/>
                </a:solidFill>
                <a:latin typeface="Tahoma"/>
                <a:cs typeface="Tahoma"/>
              </a:rPr>
              <a:t>F</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455" dirty="0">
                <a:solidFill>
                  <a:srgbClr val="2A4A81"/>
                </a:solidFill>
                <a:latin typeface="Tahoma"/>
                <a:cs typeface="Tahoma"/>
              </a:rPr>
              <a:t>Q</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endParaRPr sz="2550">
              <a:latin typeface="Tahoma"/>
              <a:cs typeface="Tahoma"/>
            </a:endParaRPr>
          </a:p>
          <a:p>
            <a:pPr marL="2933065">
              <a:lnSpc>
                <a:spcPct val="100000"/>
              </a:lnSpc>
              <a:spcBef>
                <a:spcPts val="1215"/>
              </a:spcBef>
            </a:pPr>
            <a:r>
              <a:rPr sz="2550" spc="-10" dirty="0">
                <a:solidFill>
                  <a:srgbClr val="2A4A81"/>
                </a:solidFill>
                <a:latin typeface="Tahoma"/>
                <a:cs typeface="Tahoma"/>
              </a:rPr>
              <a:t>T</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70" dirty="0">
                <a:solidFill>
                  <a:srgbClr val="2A4A81"/>
                </a:solidFill>
                <a:latin typeface="Tahoma"/>
                <a:cs typeface="Tahoma"/>
              </a:rPr>
              <a:t>B</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29" dirty="0">
                <a:solidFill>
                  <a:srgbClr val="2A4A81"/>
                </a:solidFill>
                <a:latin typeface="Tahoma"/>
                <a:cs typeface="Tahoma"/>
              </a:rPr>
              <a:t>É</a:t>
            </a:r>
            <a:r>
              <a:rPr sz="2550" spc="-290" dirty="0">
                <a:solidFill>
                  <a:srgbClr val="2A4A81"/>
                </a:solidFill>
                <a:latin typeface="Tahoma"/>
                <a:cs typeface="Tahoma"/>
              </a:rPr>
              <a:t> </a:t>
            </a:r>
            <a:r>
              <a:rPr sz="2550" spc="430" dirty="0">
                <a:solidFill>
                  <a:srgbClr val="2A4A81"/>
                </a:solidFill>
                <a:latin typeface="Tahoma"/>
                <a:cs typeface="Tahoma"/>
              </a:rPr>
              <a:t>N</a:t>
            </a:r>
            <a:endParaRPr sz="2550">
              <a:latin typeface="Tahoma"/>
              <a:cs typeface="Tahoma"/>
            </a:endParaRPr>
          </a:p>
        </p:txBody>
      </p:sp>
      <p:sp>
        <p:nvSpPr>
          <p:cNvPr id="10" name="object 10"/>
          <p:cNvSpPr txBox="1"/>
          <p:nvPr/>
        </p:nvSpPr>
        <p:spPr>
          <a:xfrm>
            <a:off x="438064" y="4060039"/>
            <a:ext cx="8656955" cy="1111250"/>
          </a:xfrm>
          <a:prstGeom prst="rect">
            <a:avLst/>
          </a:prstGeom>
        </p:spPr>
        <p:txBody>
          <a:bodyPr vert="horz" wrap="square" lIns="0" tIns="12700" rIns="0" bIns="0" rtlCol="0">
            <a:spAutoFit/>
          </a:bodyPr>
          <a:lstStyle/>
          <a:p>
            <a:pPr marL="12700" marR="5080">
              <a:lnSpc>
                <a:spcPct val="139700"/>
              </a:lnSpc>
              <a:spcBef>
                <a:spcPts val="100"/>
              </a:spcBef>
              <a:tabLst>
                <a:tab pos="1598930" algn="l"/>
                <a:tab pos="2573020" algn="l"/>
                <a:tab pos="2919095" algn="l"/>
                <a:tab pos="3670300" algn="l"/>
                <a:tab pos="4474845" algn="l"/>
                <a:tab pos="5928360" algn="l"/>
                <a:tab pos="6704330" algn="l"/>
              </a:tabLst>
            </a:pP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75" dirty="0">
                <a:solidFill>
                  <a:srgbClr val="2A4A81"/>
                </a:solidFill>
                <a:latin typeface="Tahoma"/>
                <a:cs typeface="Tahoma"/>
              </a:rPr>
              <a:t>Ó</a:t>
            </a:r>
            <a:r>
              <a:rPr sz="2550" spc="-290" dirty="0">
                <a:solidFill>
                  <a:srgbClr val="2A4A81"/>
                </a:solidFill>
                <a:latin typeface="Tahoma"/>
                <a:cs typeface="Tahoma"/>
              </a:rPr>
              <a:t> </a:t>
            </a:r>
            <a:r>
              <a:rPr sz="2550" spc="430" dirty="0">
                <a:solidFill>
                  <a:srgbClr val="2A4A81"/>
                </a:solidFill>
                <a:latin typeface="Tahoma"/>
                <a:cs typeface="Tahoma"/>
              </a:rPr>
              <a:t>N</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430" dirty="0">
                <a:solidFill>
                  <a:srgbClr val="2A4A81"/>
                </a:solidFill>
                <a:latin typeface="Tahoma"/>
                <a:cs typeface="Tahoma"/>
              </a:rPr>
              <a:t>N</a:t>
            </a:r>
            <a:r>
              <a:rPr sz="255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10" dirty="0">
                <a:solidFill>
                  <a:srgbClr val="2A4A81"/>
                </a:solidFill>
                <a:latin typeface="Tahoma"/>
                <a:cs typeface="Tahoma"/>
              </a:rPr>
              <a:t>V</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190" dirty="0">
                <a:solidFill>
                  <a:srgbClr val="2A4A81"/>
                </a:solidFill>
                <a:latin typeface="Tahoma"/>
                <a:cs typeface="Tahoma"/>
              </a:rPr>
              <a:t>Ú</a:t>
            </a:r>
            <a:r>
              <a:rPr sz="2550" spc="-290" dirty="0">
                <a:solidFill>
                  <a:srgbClr val="2A4A81"/>
                </a:solidFill>
                <a:latin typeface="Tahoma"/>
                <a:cs typeface="Tahoma"/>
              </a:rPr>
              <a:t> </a:t>
            </a:r>
            <a:r>
              <a:rPr sz="2550" spc="70" dirty="0">
                <a:solidFill>
                  <a:srgbClr val="2A4A81"/>
                </a:solidFill>
                <a:latin typeface="Tahoma"/>
                <a:cs typeface="Tahoma"/>
              </a:rPr>
              <a:t>B</a:t>
            </a:r>
            <a:r>
              <a:rPr sz="2550" spc="-29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3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95" dirty="0">
                <a:solidFill>
                  <a:srgbClr val="2A4A81"/>
                </a:solidFill>
                <a:latin typeface="Tahoma"/>
                <a:cs typeface="Tahoma"/>
              </a:rPr>
              <a:t>R</a:t>
            </a:r>
            <a:r>
              <a:rPr sz="255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75" dirty="0">
                <a:solidFill>
                  <a:srgbClr val="2A4A81"/>
                </a:solidFill>
                <a:latin typeface="Tahoma"/>
                <a:cs typeface="Tahoma"/>
              </a:rPr>
              <a:t>O</a:t>
            </a:r>
            <a:endParaRPr sz="2550">
              <a:latin typeface="Tahoma"/>
              <a:cs typeface="Tahoma"/>
            </a:endParaRPr>
          </a:p>
        </p:txBody>
      </p:sp>
      <p:sp>
        <p:nvSpPr>
          <p:cNvPr id="11" name="object 11"/>
          <p:cNvSpPr txBox="1"/>
          <p:nvPr/>
        </p:nvSpPr>
        <p:spPr>
          <a:xfrm>
            <a:off x="9276361" y="4757611"/>
            <a:ext cx="2077085" cy="414020"/>
          </a:xfrm>
          <a:prstGeom prst="rect">
            <a:avLst/>
          </a:prstGeom>
        </p:spPr>
        <p:txBody>
          <a:bodyPr vert="horz" wrap="square" lIns="0" tIns="12065" rIns="0" bIns="0" rtlCol="0">
            <a:spAutoFit/>
          </a:bodyPr>
          <a:lstStyle/>
          <a:p>
            <a:pPr marL="12700">
              <a:lnSpc>
                <a:spcPct val="100000"/>
              </a:lnSpc>
              <a:spcBef>
                <a:spcPts val="95"/>
              </a:spcBef>
              <a:tabLst>
                <a:tab pos="1586865" algn="l"/>
              </a:tabLst>
            </a:pPr>
            <a:r>
              <a:rPr sz="2550" spc="315" dirty="0">
                <a:solidFill>
                  <a:srgbClr val="2A4A81"/>
                </a:solidFill>
                <a:latin typeface="Tahoma"/>
                <a:cs typeface="Tahoma"/>
              </a:rPr>
              <a:t>L</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210" dirty="0">
                <a:solidFill>
                  <a:srgbClr val="2A4A81"/>
                </a:solidFill>
                <a:latin typeface="Tahoma"/>
                <a:cs typeface="Tahoma"/>
              </a:rPr>
              <a:t>G</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15" dirty="0">
                <a:solidFill>
                  <a:srgbClr val="2A4A81"/>
                </a:solidFill>
                <a:latin typeface="Tahoma"/>
                <a:cs typeface="Tahoma"/>
              </a:rPr>
              <a:t>L</a:t>
            </a:r>
            <a:endParaRPr sz="2550">
              <a:latin typeface="Tahoma"/>
              <a:cs typeface="Tahoma"/>
            </a:endParaRPr>
          </a:p>
        </p:txBody>
      </p:sp>
      <p:sp>
        <p:nvSpPr>
          <p:cNvPr id="12" name="object 12"/>
          <p:cNvSpPr txBox="1"/>
          <p:nvPr/>
        </p:nvSpPr>
        <p:spPr>
          <a:xfrm>
            <a:off x="438064" y="5145888"/>
            <a:ext cx="9979025" cy="1111250"/>
          </a:xfrm>
          <a:prstGeom prst="rect">
            <a:avLst/>
          </a:prstGeom>
        </p:spPr>
        <p:txBody>
          <a:bodyPr vert="horz" wrap="square" lIns="0" tIns="12700" rIns="0" bIns="0" rtlCol="0">
            <a:spAutoFit/>
          </a:bodyPr>
          <a:lstStyle/>
          <a:p>
            <a:pPr marL="12700" marR="5080">
              <a:lnSpc>
                <a:spcPct val="139700"/>
              </a:lnSpc>
              <a:spcBef>
                <a:spcPts val="100"/>
              </a:spcBef>
              <a:tabLst>
                <a:tab pos="1108710" algn="l"/>
                <a:tab pos="1804670" algn="l"/>
                <a:tab pos="3030855" algn="l"/>
                <a:tab pos="3912870" algn="l"/>
                <a:tab pos="4024629" algn="l"/>
                <a:tab pos="4422140" algn="l"/>
                <a:tab pos="6060440" algn="l"/>
                <a:tab pos="6986905" algn="l"/>
                <a:tab pos="7156450" algn="l"/>
                <a:tab pos="9319895" algn="l"/>
              </a:tabLst>
            </a:pPr>
            <a:r>
              <a:rPr sz="2550" spc="455" dirty="0">
                <a:solidFill>
                  <a:srgbClr val="2A4A81"/>
                </a:solidFill>
                <a:latin typeface="Tahoma"/>
                <a:cs typeface="Tahoma"/>
              </a:rPr>
              <a:t>Q</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40" dirty="0">
                <a:solidFill>
                  <a:srgbClr val="2A4A81"/>
                </a:solidFill>
                <a:latin typeface="Tahoma"/>
                <a:cs typeface="Tahoma"/>
              </a:rPr>
              <a:t>S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254" dirty="0">
                <a:solidFill>
                  <a:srgbClr val="2A4A81"/>
                </a:solidFill>
                <a:latin typeface="Tahoma"/>
                <a:cs typeface="Tahoma"/>
              </a:rPr>
              <a:t>,</a:t>
            </a:r>
            <a:r>
              <a:rPr sz="255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210" dirty="0">
                <a:solidFill>
                  <a:srgbClr val="2A4A81"/>
                </a:solidFill>
                <a:latin typeface="Tahoma"/>
                <a:cs typeface="Tahoma"/>
              </a:rPr>
              <a:t>G</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315" dirty="0">
                <a:solidFill>
                  <a:srgbClr val="2A4A81"/>
                </a:solidFill>
                <a:latin typeface="Tahoma"/>
                <a:cs typeface="Tahoma"/>
              </a:rPr>
              <a:t>L</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254" dirty="0">
                <a:solidFill>
                  <a:srgbClr val="2A4A81"/>
                </a:solidFill>
                <a:latin typeface="Tahoma"/>
                <a:cs typeface="Tahoma"/>
              </a:rPr>
              <a:t>,</a:t>
            </a:r>
            <a:endParaRPr sz="2550">
              <a:latin typeface="Tahoma"/>
              <a:cs typeface="Tahoma"/>
            </a:endParaRPr>
          </a:p>
        </p:txBody>
      </p:sp>
      <p:sp>
        <p:nvSpPr>
          <p:cNvPr id="13" name="object 13"/>
          <p:cNvSpPr txBox="1"/>
          <p:nvPr/>
        </p:nvSpPr>
        <p:spPr>
          <a:xfrm>
            <a:off x="10441821" y="5145888"/>
            <a:ext cx="1337310" cy="1111250"/>
          </a:xfrm>
          <a:prstGeom prst="rect">
            <a:avLst/>
          </a:prstGeom>
        </p:spPr>
        <p:txBody>
          <a:bodyPr vert="horz" wrap="square" lIns="0" tIns="167005" rIns="0" bIns="0" rtlCol="0">
            <a:spAutoFit/>
          </a:bodyPr>
          <a:lstStyle/>
          <a:p>
            <a:pPr marL="12700">
              <a:lnSpc>
                <a:spcPct val="100000"/>
              </a:lnSpc>
              <a:spcBef>
                <a:spcPts val="1315"/>
              </a:spcBef>
            </a:pP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endParaRPr sz="2550">
              <a:latin typeface="Tahoma"/>
              <a:cs typeface="Tahoma"/>
            </a:endParaRPr>
          </a:p>
          <a:p>
            <a:pPr marL="193675">
              <a:lnSpc>
                <a:spcPct val="100000"/>
              </a:lnSpc>
              <a:spcBef>
                <a:spcPts val="1215"/>
              </a:spcBef>
            </a:pPr>
            <a:r>
              <a:rPr sz="2550" spc="-10" dirty="0">
                <a:solidFill>
                  <a:srgbClr val="2A4A81"/>
                </a:solidFill>
                <a:latin typeface="Tahoma"/>
                <a:cs typeface="Tahoma"/>
              </a:rPr>
              <a:t>T</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54" dirty="0">
                <a:solidFill>
                  <a:srgbClr val="2A4A81"/>
                </a:solidFill>
                <a:latin typeface="Tahoma"/>
                <a:cs typeface="Tahoma"/>
              </a:rPr>
              <a:t>A</a:t>
            </a:r>
            <a:endParaRPr sz="2550">
              <a:latin typeface="Tahoma"/>
              <a:cs typeface="Tahoma"/>
            </a:endParaRPr>
          </a:p>
        </p:txBody>
      </p:sp>
      <p:sp>
        <p:nvSpPr>
          <p:cNvPr id="14" name="object 14"/>
          <p:cNvSpPr txBox="1"/>
          <p:nvPr/>
        </p:nvSpPr>
        <p:spPr>
          <a:xfrm>
            <a:off x="438064" y="6231738"/>
            <a:ext cx="10027920" cy="1654175"/>
          </a:xfrm>
          <a:prstGeom prst="rect">
            <a:avLst/>
          </a:prstGeom>
        </p:spPr>
        <p:txBody>
          <a:bodyPr vert="horz" wrap="square" lIns="0" tIns="12700" rIns="0" bIns="0" rtlCol="0">
            <a:spAutoFit/>
          </a:bodyPr>
          <a:lstStyle/>
          <a:p>
            <a:pPr marL="12700" marR="5080">
              <a:lnSpc>
                <a:spcPct val="139700"/>
              </a:lnSpc>
              <a:spcBef>
                <a:spcPts val="100"/>
              </a:spcBef>
              <a:tabLst>
                <a:tab pos="736600" algn="l"/>
                <a:tab pos="2097405" algn="l"/>
                <a:tab pos="3619500" algn="l"/>
                <a:tab pos="3811270" algn="l"/>
                <a:tab pos="4563110" algn="l"/>
                <a:tab pos="5367020" algn="l"/>
                <a:tab pos="5937885" algn="l"/>
                <a:tab pos="7223125" algn="l"/>
                <a:tab pos="7552690" algn="l"/>
                <a:tab pos="7931784" algn="l"/>
                <a:tab pos="9737090" algn="l"/>
              </a:tabLst>
            </a:pPr>
            <a:r>
              <a:rPr sz="2550" spc="315" dirty="0">
                <a:solidFill>
                  <a:srgbClr val="2A4A81"/>
                </a:solidFill>
                <a:latin typeface="Tahoma"/>
                <a:cs typeface="Tahoma"/>
              </a:rPr>
              <a:t>L</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75" dirty="0">
                <a:solidFill>
                  <a:srgbClr val="2A4A81"/>
                </a:solidFill>
                <a:latin typeface="Tahoma"/>
                <a:cs typeface="Tahoma"/>
              </a:rPr>
              <a:t>Ó</a:t>
            </a:r>
            <a:r>
              <a:rPr sz="2550" spc="-290" dirty="0">
                <a:solidFill>
                  <a:srgbClr val="2A4A81"/>
                </a:solidFill>
                <a:latin typeface="Tahoma"/>
                <a:cs typeface="Tahoma"/>
              </a:rPr>
              <a:t> </a:t>
            </a:r>
            <a:r>
              <a:rPr sz="2550" spc="430" dirty="0">
                <a:solidFill>
                  <a:srgbClr val="2A4A81"/>
                </a:solidFill>
                <a:latin typeface="Tahoma"/>
                <a:cs typeface="Tahoma"/>
              </a:rPr>
              <a:t>N</a:t>
            </a:r>
            <a:r>
              <a:rPr sz="255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229" dirty="0">
                <a:solidFill>
                  <a:srgbClr val="2A4A81"/>
                </a:solidFill>
                <a:latin typeface="Tahoma"/>
                <a:cs typeface="Tahoma"/>
              </a:rPr>
              <a:t>E</a:t>
            </a:r>
            <a:r>
              <a:rPr sz="255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430" dirty="0">
                <a:solidFill>
                  <a:srgbClr val="2A4A81"/>
                </a:solidFill>
                <a:latin typeface="Tahoma"/>
                <a:cs typeface="Tahoma"/>
              </a:rPr>
              <a:t>N</a:t>
            </a:r>
            <a:r>
              <a:rPr sz="255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375" dirty="0">
                <a:solidFill>
                  <a:srgbClr val="2A4A81"/>
                </a:solidFill>
                <a:latin typeface="Tahoma"/>
                <a:cs typeface="Tahoma"/>
              </a:rPr>
              <a:t>O</a:t>
            </a:r>
            <a:r>
              <a:rPr sz="255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235" dirty="0">
                <a:solidFill>
                  <a:srgbClr val="2A4A81"/>
                </a:solidFill>
                <a:latin typeface="Tahoma"/>
                <a:cs typeface="Tahoma"/>
              </a:rPr>
              <a:t>O  </a:t>
            </a:r>
            <a:r>
              <a:rPr sz="2550" spc="395" dirty="0">
                <a:solidFill>
                  <a:srgbClr val="2A4A81"/>
                </a:solidFill>
                <a:latin typeface="Tahoma"/>
                <a:cs typeface="Tahoma"/>
              </a:rPr>
              <a:t>M</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95" dirty="0">
                <a:solidFill>
                  <a:srgbClr val="2A4A81"/>
                </a:solidFill>
                <a:latin typeface="Tahoma"/>
                <a:cs typeface="Tahoma"/>
              </a:rPr>
              <a:t>M</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430" dirty="0">
                <a:solidFill>
                  <a:srgbClr val="2A4A81"/>
                </a:solidFill>
                <a:latin typeface="Tahoma"/>
                <a:cs typeface="Tahoma"/>
              </a:rPr>
              <a:t>N</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254" dirty="0">
                <a:solidFill>
                  <a:srgbClr val="2A4A81"/>
                </a:solidFill>
                <a:latin typeface="Tahoma"/>
                <a:cs typeface="Tahoma"/>
              </a:rPr>
              <a:t>A</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254" dirty="0">
                <a:solidFill>
                  <a:srgbClr val="2A4A81"/>
                </a:solidFill>
                <a:latin typeface="Tahoma"/>
                <a:cs typeface="Tahoma"/>
              </a:rPr>
              <a:t>A</a:t>
            </a:r>
            <a:r>
              <a:rPr sz="255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315" dirty="0">
                <a:solidFill>
                  <a:srgbClr val="2A4A81"/>
                </a:solidFill>
                <a:latin typeface="Tahoma"/>
                <a:cs typeface="Tahoma"/>
              </a:rPr>
              <a:t>L</a:t>
            </a:r>
            <a:r>
              <a:rPr sz="2550" dirty="0">
                <a:solidFill>
                  <a:srgbClr val="2A4A81"/>
                </a:solidFill>
                <a:latin typeface="Tahoma"/>
                <a:cs typeface="Tahoma"/>
              </a:rPr>
              <a:t>	</a:t>
            </a:r>
            <a:r>
              <a:rPr sz="2550" spc="110" dirty="0">
                <a:solidFill>
                  <a:srgbClr val="2A4A81"/>
                </a:solidFill>
                <a:latin typeface="Tahoma"/>
                <a:cs typeface="Tahoma"/>
              </a:rPr>
              <a:t>P</a:t>
            </a:r>
            <a:r>
              <a:rPr sz="2550" spc="-290"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229" dirty="0">
                <a:solidFill>
                  <a:srgbClr val="2A4A81"/>
                </a:solidFill>
                <a:latin typeface="Tahoma"/>
                <a:cs typeface="Tahoma"/>
              </a:rPr>
              <a:t>E</a:t>
            </a:r>
            <a:r>
              <a:rPr sz="2550" spc="-290" dirty="0">
                <a:solidFill>
                  <a:srgbClr val="2A4A81"/>
                </a:solidFill>
                <a:latin typeface="Tahoma"/>
                <a:cs typeface="Tahoma"/>
              </a:rPr>
              <a:t> </a:t>
            </a:r>
            <a:r>
              <a:rPr sz="2550" spc="60" dirty="0">
                <a:solidFill>
                  <a:srgbClr val="2A4A81"/>
                </a:solidFill>
                <a:latin typeface="Tahoma"/>
                <a:cs typeface="Tahoma"/>
              </a:rPr>
              <a:t>S</a:t>
            </a:r>
            <a:r>
              <a:rPr sz="2550" spc="-290" dirty="0">
                <a:solidFill>
                  <a:srgbClr val="2A4A81"/>
                </a:solidFill>
                <a:latin typeface="Tahoma"/>
                <a:cs typeface="Tahoma"/>
              </a:rPr>
              <a:t> </a:t>
            </a:r>
            <a:r>
              <a:rPr sz="2550" spc="235" dirty="0">
                <a:solidFill>
                  <a:srgbClr val="2A4A81"/>
                </a:solidFill>
                <a:latin typeface="Tahoma"/>
                <a:cs typeface="Tahoma"/>
              </a:rPr>
              <a:t>O  </a:t>
            </a:r>
            <a:r>
              <a:rPr sz="2550" spc="110" dirty="0">
                <a:solidFill>
                  <a:srgbClr val="2A4A81"/>
                </a:solidFill>
                <a:latin typeface="Tahoma"/>
                <a:cs typeface="Tahoma"/>
              </a:rPr>
              <a:t>P</a:t>
            </a:r>
            <a:r>
              <a:rPr sz="2550" spc="-295" dirty="0">
                <a:solidFill>
                  <a:srgbClr val="2A4A81"/>
                </a:solidFill>
                <a:latin typeface="Tahoma"/>
                <a:cs typeface="Tahoma"/>
              </a:rPr>
              <a:t> </a:t>
            </a:r>
            <a:r>
              <a:rPr sz="2550" spc="95" dirty="0">
                <a:solidFill>
                  <a:srgbClr val="2A4A81"/>
                </a:solidFill>
                <a:latin typeface="Tahoma"/>
                <a:cs typeface="Tahoma"/>
              </a:rPr>
              <a:t>R</a:t>
            </a:r>
            <a:r>
              <a:rPr sz="2550" spc="-290"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190" dirty="0">
                <a:solidFill>
                  <a:srgbClr val="2A4A81"/>
                </a:solidFill>
                <a:latin typeface="Tahoma"/>
                <a:cs typeface="Tahoma"/>
              </a:rPr>
              <a:t>D</a:t>
            </a:r>
            <a:r>
              <a:rPr sz="2550" spc="-290" dirty="0">
                <a:solidFill>
                  <a:srgbClr val="2A4A81"/>
                </a:solidFill>
                <a:latin typeface="Tahoma"/>
                <a:cs typeface="Tahoma"/>
              </a:rPr>
              <a:t> </a:t>
            </a:r>
            <a:r>
              <a:rPr sz="2550" spc="190" dirty="0">
                <a:solidFill>
                  <a:srgbClr val="2A4A81"/>
                </a:solidFill>
                <a:latin typeface="Tahoma"/>
                <a:cs typeface="Tahoma"/>
              </a:rPr>
              <a:t>U</a:t>
            </a:r>
            <a:r>
              <a:rPr sz="2550" spc="-290" dirty="0">
                <a:solidFill>
                  <a:srgbClr val="2A4A81"/>
                </a:solidFill>
                <a:latin typeface="Tahoma"/>
                <a:cs typeface="Tahoma"/>
              </a:rPr>
              <a:t> </a:t>
            </a:r>
            <a:r>
              <a:rPr sz="2550" spc="235" dirty="0">
                <a:solidFill>
                  <a:srgbClr val="2A4A81"/>
                </a:solidFill>
                <a:latin typeface="Tahoma"/>
                <a:cs typeface="Tahoma"/>
              </a:rPr>
              <a:t>C</a:t>
            </a:r>
            <a:r>
              <a:rPr sz="2550" spc="-290" dirty="0">
                <a:solidFill>
                  <a:srgbClr val="2A4A81"/>
                </a:solidFill>
                <a:latin typeface="Tahoma"/>
                <a:cs typeface="Tahoma"/>
              </a:rPr>
              <a:t> </a:t>
            </a:r>
            <a:r>
              <a:rPr sz="2550" spc="-10" dirty="0">
                <a:solidFill>
                  <a:srgbClr val="2A4A81"/>
                </a:solidFill>
                <a:latin typeface="Tahoma"/>
                <a:cs typeface="Tahoma"/>
              </a:rPr>
              <a:t>T</a:t>
            </a:r>
            <a:r>
              <a:rPr sz="2550" spc="-290" dirty="0">
                <a:solidFill>
                  <a:srgbClr val="2A4A81"/>
                </a:solidFill>
                <a:latin typeface="Tahoma"/>
                <a:cs typeface="Tahoma"/>
              </a:rPr>
              <a:t> </a:t>
            </a:r>
            <a:r>
              <a:rPr sz="2550" spc="-175" dirty="0">
                <a:solidFill>
                  <a:srgbClr val="2A4A81"/>
                </a:solidFill>
                <a:latin typeface="Tahoma"/>
                <a:cs typeface="Tahoma"/>
              </a:rPr>
              <a:t>I</a:t>
            </a:r>
            <a:r>
              <a:rPr sz="2550" spc="-290" dirty="0">
                <a:solidFill>
                  <a:srgbClr val="2A4A81"/>
                </a:solidFill>
                <a:latin typeface="Tahoma"/>
                <a:cs typeface="Tahoma"/>
              </a:rPr>
              <a:t> </a:t>
            </a:r>
            <a:r>
              <a:rPr sz="2550" spc="310" dirty="0">
                <a:solidFill>
                  <a:srgbClr val="2A4A81"/>
                </a:solidFill>
                <a:latin typeface="Tahoma"/>
                <a:cs typeface="Tahoma"/>
              </a:rPr>
              <a:t>V</a:t>
            </a:r>
            <a:r>
              <a:rPr sz="2550" spc="-295" dirty="0">
                <a:solidFill>
                  <a:srgbClr val="2A4A81"/>
                </a:solidFill>
                <a:latin typeface="Tahoma"/>
                <a:cs typeface="Tahoma"/>
              </a:rPr>
              <a:t> </a:t>
            </a:r>
            <a:r>
              <a:rPr sz="2550" spc="375" dirty="0">
                <a:solidFill>
                  <a:srgbClr val="2A4A81"/>
                </a:solidFill>
                <a:latin typeface="Tahoma"/>
                <a:cs typeface="Tahoma"/>
              </a:rPr>
              <a:t>O</a:t>
            </a:r>
            <a:r>
              <a:rPr sz="2550" spc="-290" dirty="0">
                <a:solidFill>
                  <a:srgbClr val="2A4A81"/>
                </a:solidFill>
                <a:latin typeface="Tahoma"/>
                <a:cs typeface="Tahoma"/>
              </a:rPr>
              <a:t> </a:t>
            </a:r>
            <a:r>
              <a:rPr sz="2550" spc="-345" dirty="0">
                <a:solidFill>
                  <a:srgbClr val="2A4A81"/>
                </a:solidFill>
                <a:latin typeface="Tahoma"/>
                <a:cs typeface="Tahoma"/>
              </a:rPr>
              <a:t>.</a:t>
            </a:r>
            <a:endParaRPr sz="2550">
              <a:latin typeface="Tahoma"/>
              <a:cs typeface="Tahoma"/>
            </a:endParaRPr>
          </a:p>
        </p:txBody>
      </p:sp>
      <p:sp>
        <p:nvSpPr>
          <p:cNvPr id="15" name="object 15"/>
          <p:cNvSpPr txBox="1"/>
          <p:nvPr/>
        </p:nvSpPr>
        <p:spPr>
          <a:xfrm>
            <a:off x="438064" y="8447253"/>
            <a:ext cx="11295380" cy="1787525"/>
          </a:xfrm>
          <a:prstGeom prst="rect">
            <a:avLst/>
          </a:prstGeom>
        </p:spPr>
        <p:txBody>
          <a:bodyPr vert="horz" wrap="square" lIns="0" tIns="12700" rIns="0" bIns="0" rtlCol="0">
            <a:spAutoFit/>
          </a:bodyPr>
          <a:lstStyle/>
          <a:p>
            <a:pPr marL="12700" marR="127000">
              <a:lnSpc>
                <a:spcPct val="140200"/>
              </a:lnSpc>
              <a:spcBef>
                <a:spcPts val="100"/>
              </a:spcBef>
              <a:tabLst>
                <a:tab pos="494665" algn="l"/>
                <a:tab pos="1297305" algn="l"/>
                <a:tab pos="1605915" algn="l"/>
                <a:tab pos="1955164" algn="l"/>
                <a:tab pos="2087880" algn="l"/>
                <a:tab pos="2924810" algn="l"/>
                <a:tab pos="4076700" algn="l"/>
                <a:tab pos="4946650" algn="l"/>
                <a:tab pos="8454390" algn="l"/>
                <a:tab pos="10436860" algn="l"/>
                <a:tab pos="10888980" algn="l"/>
              </a:tabLst>
            </a:pPr>
            <a:r>
              <a:rPr sz="1650" spc="110" dirty="0">
                <a:solidFill>
                  <a:srgbClr val="2A4A81"/>
                </a:solidFill>
                <a:latin typeface="Tahoma"/>
                <a:cs typeface="Tahoma"/>
              </a:rPr>
              <a:t>F</a:t>
            </a:r>
            <a:r>
              <a:rPr sz="1650" spc="-190" dirty="0">
                <a:solidFill>
                  <a:srgbClr val="2A4A81"/>
                </a:solidFill>
                <a:latin typeface="Tahoma"/>
                <a:cs typeface="Tahoma"/>
              </a:rPr>
              <a:t> </a:t>
            </a:r>
            <a:r>
              <a:rPr sz="1650" spc="120" dirty="0">
                <a:solidFill>
                  <a:srgbClr val="2A4A81"/>
                </a:solidFill>
                <a:latin typeface="Tahoma"/>
                <a:cs typeface="Tahoma"/>
              </a:rPr>
              <a:t>U</a:t>
            </a:r>
            <a:r>
              <a:rPr sz="1650" spc="-190" dirty="0">
                <a:solidFill>
                  <a:srgbClr val="2A4A81"/>
                </a:solidFill>
                <a:latin typeface="Tahoma"/>
                <a:cs typeface="Tahoma"/>
              </a:rPr>
              <a:t> </a:t>
            </a:r>
            <a:r>
              <a:rPr sz="1650" spc="150" dirty="0">
                <a:solidFill>
                  <a:srgbClr val="2A4A81"/>
                </a:solidFill>
                <a:latin typeface="Tahoma"/>
                <a:cs typeface="Tahoma"/>
              </a:rPr>
              <a:t>E</a:t>
            </a:r>
            <a:r>
              <a:rPr sz="1650" spc="-190" dirty="0">
                <a:solidFill>
                  <a:srgbClr val="2A4A81"/>
                </a:solidFill>
                <a:latin typeface="Tahoma"/>
                <a:cs typeface="Tahoma"/>
              </a:rPr>
              <a:t> </a:t>
            </a:r>
            <a:r>
              <a:rPr sz="1650" spc="275" dirty="0">
                <a:solidFill>
                  <a:srgbClr val="2A4A81"/>
                </a:solidFill>
                <a:latin typeface="Tahoma"/>
                <a:cs typeface="Tahoma"/>
              </a:rPr>
              <a:t>N</a:t>
            </a:r>
            <a:r>
              <a:rPr sz="1650" spc="-190" dirty="0">
                <a:solidFill>
                  <a:srgbClr val="2A4A81"/>
                </a:solidFill>
                <a:latin typeface="Tahoma"/>
                <a:cs typeface="Tahoma"/>
              </a:rPr>
              <a:t> </a:t>
            </a:r>
            <a:r>
              <a:rPr sz="1650" spc="-5" dirty="0">
                <a:solidFill>
                  <a:srgbClr val="2A4A81"/>
                </a:solidFill>
                <a:latin typeface="Tahoma"/>
                <a:cs typeface="Tahoma"/>
              </a:rPr>
              <a:t>T</a:t>
            </a:r>
            <a:r>
              <a:rPr sz="1650" spc="-190" dirty="0">
                <a:solidFill>
                  <a:srgbClr val="2A4A81"/>
                </a:solidFill>
                <a:latin typeface="Tahoma"/>
                <a:cs typeface="Tahoma"/>
              </a:rPr>
              <a:t> </a:t>
            </a:r>
            <a:r>
              <a:rPr sz="1650" spc="150" dirty="0">
                <a:solidFill>
                  <a:srgbClr val="2A4A81"/>
                </a:solidFill>
                <a:latin typeface="Tahoma"/>
                <a:cs typeface="Tahoma"/>
              </a:rPr>
              <a:t>E</a:t>
            </a:r>
            <a:r>
              <a:rPr sz="1650" spc="-190" dirty="0">
                <a:solidFill>
                  <a:srgbClr val="2A4A81"/>
                </a:solidFill>
                <a:latin typeface="Tahoma"/>
                <a:cs typeface="Tahoma"/>
              </a:rPr>
              <a:t> </a:t>
            </a:r>
            <a:r>
              <a:rPr sz="1650" spc="-290" dirty="0">
                <a:solidFill>
                  <a:srgbClr val="2A4A81"/>
                </a:solidFill>
                <a:latin typeface="Tahoma"/>
                <a:cs typeface="Tahoma"/>
              </a:rPr>
              <a:t>:</a:t>
            </a:r>
            <a:r>
              <a:rPr sz="1650" dirty="0">
                <a:solidFill>
                  <a:srgbClr val="2A4A81"/>
                </a:solidFill>
                <a:latin typeface="Tahoma"/>
                <a:cs typeface="Tahoma"/>
              </a:rPr>
              <a:t>	</a:t>
            </a:r>
            <a:r>
              <a:rPr sz="1650" spc="200" dirty="0">
                <a:solidFill>
                  <a:srgbClr val="2A4A81"/>
                </a:solidFill>
                <a:latin typeface="Tahoma"/>
                <a:cs typeface="Tahoma"/>
              </a:rPr>
              <a:t>L</a:t>
            </a:r>
            <a:r>
              <a:rPr sz="1650" spc="-190" dirty="0">
                <a:solidFill>
                  <a:srgbClr val="2A4A81"/>
                </a:solidFill>
                <a:latin typeface="Tahoma"/>
                <a:cs typeface="Tahoma"/>
              </a:rPr>
              <a:t> </a:t>
            </a:r>
            <a:r>
              <a:rPr sz="1650" spc="240" dirty="0">
                <a:solidFill>
                  <a:srgbClr val="2A4A81"/>
                </a:solidFill>
                <a:latin typeface="Tahoma"/>
                <a:cs typeface="Tahoma"/>
              </a:rPr>
              <a:t>O</a:t>
            </a:r>
            <a:r>
              <a:rPr sz="1650" spc="-190" dirty="0">
                <a:solidFill>
                  <a:srgbClr val="2A4A81"/>
                </a:solidFill>
                <a:latin typeface="Tahoma"/>
                <a:cs typeface="Tahoma"/>
              </a:rPr>
              <a:t> </a:t>
            </a:r>
            <a:r>
              <a:rPr sz="1650" i="1" spc="-170" dirty="0">
                <a:solidFill>
                  <a:srgbClr val="2A4A81"/>
                </a:solidFill>
                <a:latin typeface="Arial"/>
                <a:cs typeface="Arial"/>
              </a:rPr>
              <a:t>S</a:t>
            </a:r>
            <a:r>
              <a:rPr sz="1650" i="1" dirty="0">
                <a:solidFill>
                  <a:srgbClr val="2A4A81"/>
                </a:solidFill>
                <a:latin typeface="Arial"/>
                <a:cs typeface="Arial"/>
              </a:rPr>
              <a:t>	</a:t>
            </a:r>
            <a:r>
              <a:rPr sz="1650" i="1" spc="155" dirty="0">
                <a:solidFill>
                  <a:srgbClr val="2A4A81"/>
                </a:solidFill>
                <a:latin typeface="Arial"/>
                <a:cs typeface="Arial"/>
              </a:rPr>
              <a:t>M</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40" dirty="0">
                <a:solidFill>
                  <a:srgbClr val="2A4A81"/>
                </a:solidFill>
                <a:latin typeface="Arial"/>
                <a:cs typeface="Arial"/>
              </a:rPr>
              <a:t>P</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85" dirty="0">
                <a:solidFill>
                  <a:srgbClr val="2A4A81"/>
                </a:solidFill>
                <a:latin typeface="Arial"/>
                <a:cs typeface="Arial"/>
              </a:rPr>
              <a:t>.</a:t>
            </a:r>
            <a:r>
              <a:rPr sz="1650" i="1" dirty="0">
                <a:solidFill>
                  <a:srgbClr val="2A4A81"/>
                </a:solidFill>
                <a:latin typeface="Arial"/>
                <a:cs typeface="Arial"/>
              </a:rPr>
              <a:t>	</a:t>
            </a:r>
            <a:r>
              <a:rPr sz="1650" i="1" spc="70" dirty="0">
                <a:solidFill>
                  <a:srgbClr val="2A4A81"/>
                </a:solidFill>
                <a:latin typeface="Arial"/>
                <a:cs typeface="Arial"/>
              </a:rPr>
              <a:t>(</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40" dirty="0">
                <a:solidFill>
                  <a:srgbClr val="2A4A81"/>
                </a:solidFill>
                <a:latin typeface="Arial"/>
                <a:cs typeface="Arial"/>
              </a:rPr>
              <a:t>F</a:t>
            </a:r>
            <a:r>
              <a:rPr sz="1650" i="1" spc="-130" dirty="0">
                <a:solidFill>
                  <a:srgbClr val="2A4A81"/>
                </a:solidFill>
                <a:latin typeface="Arial"/>
                <a:cs typeface="Arial"/>
              </a:rPr>
              <a:t> </a:t>
            </a:r>
            <a:r>
              <a:rPr sz="1650" i="1" spc="70" dirty="0">
                <a:solidFill>
                  <a:srgbClr val="2A4A81"/>
                </a:solidFill>
                <a:latin typeface="Arial"/>
                <a:cs typeface="Arial"/>
              </a:rPr>
              <a:t>)</a:t>
            </a:r>
            <a:r>
              <a:rPr sz="1650" i="1" spc="-130" dirty="0">
                <a:solidFill>
                  <a:srgbClr val="2A4A81"/>
                </a:solidFill>
                <a:latin typeface="Arial"/>
                <a:cs typeface="Arial"/>
              </a:rPr>
              <a:t> </a:t>
            </a:r>
            <a:r>
              <a:rPr sz="1650" i="1" spc="-185" dirty="0">
                <a:solidFill>
                  <a:srgbClr val="2A4A81"/>
                </a:solidFill>
                <a:latin typeface="Arial"/>
                <a:cs typeface="Arial"/>
              </a:rPr>
              <a:t>.</a:t>
            </a:r>
            <a:r>
              <a:rPr sz="1650" i="1" dirty="0">
                <a:solidFill>
                  <a:srgbClr val="2A4A81"/>
                </a:solidFill>
                <a:latin typeface="Arial"/>
                <a:cs typeface="Arial"/>
              </a:rPr>
              <a:t>	</a:t>
            </a:r>
            <a:r>
              <a:rPr sz="1650" i="1" spc="-220" dirty="0">
                <a:solidFill>
                  <a:srgbClr val="2A4A81"/>
                </a:solidFill>
                <a:latin typeface="Arial"/>
                <a:cs typeface="Arial"/>
              </a:rPr>
              <a:t>J</a:t>
            </a:r>
            <a:r>
              <a:rPr sz="1650" i="1" spc="-130" dirty="0">
                <a:solidFill>
                  <a:srgbClr val="2A4A81"/>
                </a:solidFill>
                <a:latin typeface="Arial"/>
                <a:cs typeface="Arial"/>
              </a:rPr>
              <a:t> </a:t>
            </a:r>
            <a:r>
              <a:rPr sz="1650" i="1" spc="45" dirty="0">
                <a:solidFill>
                  <a:srgbClr val="2A4A81"/>
                </a:solidFill>
                <a:latin typeface="Arial"/>
                <a:cs typeface="Arial"/>
              </a:rPr>
              <a:t>U</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45" dirty="0">
                <a:solidFill>
                  <a:srgbClr val="2A4A81"/>
                </a:solidFill>
                <a:latin typeface="Arial"/>
                <a:cs typeface="Arial"/>
              </a:rPr>
              <a:t>D</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45" dirty="0">
                <a:solidFill>
                  <a:srgbClr val="2A4A81"/>
                </a:solidFill>
                <a:latin typeface="Arial"/>
                <a:cs typeface="Arial"/>
              </a:rPr>
              <a:t>D</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45" dirty="0">
                <a:solidFill>
                  <a:srgbClr val="2A4A81"/>
                </a:solidFill>
                <a:latin typeface="Arial"/>
                <a:cs typeface="Arial"/>
              </a:rPr>
              <a:t>U</a:t>
            </a:r>
            <a:r>
              <a:rPr sz="1650" i="1" spc="-130"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85" dirty="0">
                <a:solidFill>
                  <a:srgbClr val="2A4A81"/>
                </a:solidFill>
                <a:latin typeface="Arial"/>
                <a:cs typeface="Arial"/>
              </a:rPr>
              <a:t>.</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85" dirty="0">
                <a:solidFill>
                  <a:srgbClr val="2A4A81"/>
                </a:solidFill>
                <a:latin typeface="Arial"/>
                <a:cs typeface="Arial"/>
              </a:rPr>
              <a:t>.</a:t>
            </a:r>
            <a:r>
              <a:rPr sz="1650" i="1"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45" dirty="0">
                <a:solidFill>
                  <a:srgbClr val="2A4A81"/>
                </a:solidFill>
                <a:latin typeface="Arial"/>
                <a:cs typeface="Arial"/>
              </a:rPr>
              <a:t>U</a:t>
            </a:r>
            <a:r>
              <a:rPr sz="1650" i="1" spc="-130" dirty="0">
                <a:solidFill>
                  <a:srgbClr val="2A4A81"/>
                </a:solidFill>
                <a:latin typeface="Arial"/>
                <a:cs typeface="Arial"/>
              </a:rPr>
              <a:t> </a:t>
            </a:r>
            <a:r>
              <a:rPr sz="1650" i="1" spc="-140" dirty="0">
                <a:solidFill>
                  <a:srgbClr val="2A4A81"/>
                </a:solidFill>
                <a:latin typeface="Arial"/>
                <a:cs typeface="Arial"/>
              </a:rPr>
              <a:t>P</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45" dirty="0">
                <a:solidFill>
                  <a:srgbClr val="2A4A81"/>
                </a:solidFill>
                <a:latin typeface="Arial"/>
                <a:cs typeface="Arial"/>
              </a:rPr>
              <a:t>D</a:t>
            </a:r>
            <a:r>
              <a:rPr sz="1650" i="1" spc="-130" dirty="0">
                <a:solidFill>
                  <a:srgbClr val="2A4A81"/>
                </a:solidFill>
                <a:latin typeface="Arial"/>
                <a:cs typeface="Arial"/>
              </a:rPr>
              <a:t> </a:t>
            </a:r>
            <a:r>
              <a:rPr sz="1650" i="1" spc="130" dirty="0">
                <a:solidFill>
                  <a:srgbClr val="2A4A81"/>
                </a:solidFill>
                <a:latin typeface="Arial"/>
                <a:cs typeface="Arial"/>
              </a:rPr>
              <a:t>O</a:t>
            </a:r>
            <a:r>
              <a:rPr sz="1650" i="1"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80" dirty="0">
                <a:solidFill>
                  <a:srgbClr val="2A4A81"/>
                </a:solidFill>
                <a:latin typeface="Arial"/>
                <a:cs typeface="Arial"/>
              </a:rPr>
              <a:t>L</a:t>
            </a:r>
            <a:r>
              <a:rPr sz="1650" i="1" dirty="0">
                <a:solidFill>
                  <a:srgbClr val="2A4A81"/>
                </a:solidFill>
                <a:latin typeface="Arial"/>
                <a:cs typeface="Arial"/>
              </a:rPr>
              <a:t>	</a:t>
            </a:r>
            <a:r>
              <a:rPr sz="1650" i="1" spc="15" dirty="0">
                <a:solidFill>
                  <a:srgbClr val="2A4A81"/>
                </a:solidFill>
                <a:latin typeface="Arial"/>
                <a:cs typeface="Arial"/>
              </a:rPr>
              <a:t>2</a:t>
            </a:r>
            <a:r>
              <a:rPr sz="1650" i="1" spc="-130" dirty="0">
                <a:solidFill>
                  <a:srgbClr val="2A4A81"/>
                </a:solidFill>
                <a:latin typeface="Arial"/>
                <a:cs typeface="Arial"/>
              </a:rPr>
              <a:t> </a:t>
            </a:r>
            <a:r>
              <a:rPr sz="1650" i="1" spc="-40" dirty="0">
                <a:solidFill>
                  <a:srgbClr val="2A4A81"/>
                </a:solidFill>
                <a:latin typeface="Arial"/>
                <a:cs typeface="Arial"/>
              </a:rPr>
              <a:t>5  </a:t>
            </a:r>
            <a:r>
              <a:rPr sz="1650" i="1" spc="45" dirty="0">
                <a:solidFill>
                  <a:srgbClr val="2A4A81"/>
                </a:solidFill>
                <a:latin typeface="Arial"/>
                <a:cs typeface="Arial"/>
              </a:rPr>
              <a:t>D</a:t>
            </a:r>
            <a:r>
              <a:rPr sz="1650" i="1" spc="-130" dirty="0">
                <a:solidFill>
                  <a:srgbClr val="2A4A81"/>
                </a:solidFill>
                <a:latin typeface="Arial"/>
                <a:cs typeface="Arial"/>
              </a:rPr>
              <a:t> </a:t>
            </a:r>
            <a:r>
              <a:rPr sz="1650" i="1" spc="-25" dirty="0">
                <a:solidFill>
                  <a:srgbClr val="2A4A81"/>
                </a:solidFill>
                <a:latin typeface="Arial"/>
                <a:cs typeface="Arial"/>
              </a:rPr>
              <a:t>E	</a:t>
            </a:r>
            <a:r>
              <a:rPr sz="1650" i="1" spc="155" dirty="0">
                <a:solidFill>
                  <a:srgbClr val="2A4A81"/>
                </a:solidFill>
                <a:latin typeface="Arial"/>
                <a:cs typeface="Arial"/>
              </a:rPr>
              <a:t>M</a:t>
            </a:r>
            <a:r>
              <a:rPr sz="1650" i="1" spc="-130" dirty="0">
                <a:solidFill>
                  <a:srgbClr val="2A4A81"/>
                </a:solidFill>
                <a:latin typeface="Arial"/>
                <a:cs typeface="Arial"/>
              </a:rPr>
              <a:t> </a:t>
            </a:r>
            <a:r>
              <a:rPr sz="1650" i="1" spc="50" dirty="0">
                <a:solidFill>
                  <a:srgbClr val="2A4A81"/>
                </a:solidFill>
                <a:latin typeface="Arial"/>
                <a:cs typeface="Arial"/>
              </a:rPr>
              <a:t>A</a:t>
            </a:r>
            <a:r>
              <a:rPr sz="1650" i="1" spc="-125"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75" dirty="0">
                <a:solidFill>
                  <a:srgbClr val="2A4A81"/>
                </a:solidFill>
                <a:latin typeface="Arial"/>
                <a:cs typeface="Arial"/>
              </a:rPr>
              <a:t>Z</a:t>
            </a:r>
            <a:r>
              <a:rPr sz="1650" i="1" spc="-125" dirty="0">
                <a:solidFill>
                  <a:srgbClr val="2A4A81"/>
                </a:solidFill>
                <a:latin typeface="Arial"/>
                <a:cs typeface="Arial"/>
              </a:rPr>
              <a:t> </a:t>
            </a:r>
            <a:r>
              <a:rPr sz="1650" i="1" spc="130" dirty="0">
                <a:solidFill>
                  <a:srgbClr val="2A4A81"/>
                </a:solidFill>
                <a:latin typeface="Arial"/>
                <a:cs typeface="Arial"/>
              </a:rPr>
              <a:t>O	</a:t>
            </a:r>
            <a:r>
              <a:rPr sz="1650" i="1" spc="45" dirty="0">
                <a:solidFill>
                  <a:srgbClr val="2A4A81"/>
                </a:solidFill>
                <a:latin typeface="Arial"/>
                <a:cs typeface="Arial"/>
              </a:rPr>
              <a:t>D</a:t>
            </a:r>
            <a:r>
              <a:rPr sz="1650" i="1" spc="-125" dirty="0">
                <a:solidFill>
                  <a:srgbClr val="2A4A81"/>
                </a:solidFill>
                <a:latin typeface="Arial"/>
                <a:cs typeface="Arial"/>
              </a:rPr>
              <a:t> </a:t>
            </a:r>
            <a:r>
              <a:rPr sz="1650" i="1" spc="-25" dirty="0">
                <a:solidFill>
                  <a:srgbClr val="2A4A81"/>
                </a:solidFill>
                <a:latin typeface="Arial"/>
                <a:cs typeface="Arial"/>
              </a:rPr>
              <a:t>E		</a:t>
            </a:r>
            <a:r>
              <a:rPr sz="1650" i="1" spc="15" dirty="0">
                <a:solidFill>
                  <a:srgbClr val="2A4A81"/>
                </a:solidFill>
                <a:latin typeface="Arial"/>
                <a:cs typeface="Arial"/>
              </a:rPr>
              <a:t>2</a:t>
            </a:r>
            <a:r>
              <a:rPr sz="1650" i="1" spc="-130" dirty="0">
                <a:solidFill>
                  <a:srgbClr val="2A4A81"/>
                </a:solidFill>
                <a:latin typeface="Arial"/>
                <a:cs typeface="Arial"/>
              </a:rPr>
              <a:t> </a:t>
            </a:r>
            <a:r>
              <a:rPr sz="1650" i="1" spc="140" dirty="0">
                <a:solidFill>
                  <a:srgbClr val="2A4A81"/>
                </a:solidFill>
                <a:latin typeface="Arial"/>
                <a:cs typeface="Arial"/>
              </a:rPr>
              <a:t>0</a:t>
            </a:r>
            <a:r>
              <a:rPr sz="1650" i="1" spc="-130" dirty="0">
                <a:solidFill>
                  <a:srgbClr val="2A4A81"/>
                </a:solidFill>
                <a:latin typeface="Arial"/>
                <a:cs typeface="Arial"/>
              </a:rPr>
              <a:t> </a:t>
            </a:r>
            <a:r>
              <a:rPr sz="1650" i="1" spc="15" dirty="0">
                <a:solidFill>
                  <a:srgbClr val="2A4A81"/>
                </a:solidFill>
                <a:latin typeface="Arial"/>
                <a:cs typeface="Arial"/>
              </a:rPr>
              <a:t>2</a:t>
            </a:r>
            <a:r>
              <a:rPr sz="1650" i="1" spc="-125" dirty="0">
                <a:solidFill>
                  <a:srgbClr val="2A4A81"/>
                </a:solidFill>
                <a:latin typeface="Arial"/>
                <a:cs typeface="Arial"/>
              </a:rPr>
              <a:t> </a:t>
            </a:r>
            <a:r>
              <a:rPr sz="1650" i="1" spc="-70" dirty="0">
                <a:solidFill>
                  <a:srgbClr val="2A4A81"/>
                </a:solidFill>
                <a:latin typeface="Arial"/>
                <a:cs typeface="Arial"/>
              </a:rPr>
              <a:t>4</a:t>
            </a:r>
            <a:r>
              <a:rPr sz="1650" i="1" spc="-130" dirty="0">
                <a:solidFill>
                  <a:srgbClr val="2A4A81"/>
                </a:solidFill>
                <a:latin typeface="Arial"/>
                <a:cs typeface="Arial"/>
              </a:rPr>
              <a:t> </a:t>
            </a:r>
            <a:r>
              <a:rPr sz="1650" i="1" spc="-125" dirty="0">
                <a:solidFill>
                  <a:srgbClr val="2A4A81"/>
                </a:solidFill>
                <a:latin typeface="Arial"/>
                <a:cs typeface="Arial"/>
              </a:rPr>
              <a:t>,	</a:t>
            </a:r>
            <a:r>
              <a:rPr sz="1650" i="1" spc="45" dirty="0">
                <a:solidFill>
                  <a:srgbClr val="2A4A81"/>
                </a:solidFill>
                <a:latin typeface="Arial"/>
                <a:cs typeface="Arial"/>
              </a:rPr>
              <a:t>D</a:t>
            </a:r>
            <a:r>
              <a:rPr sz="1650" i="1" spc="-130" dirty="0">
                <a:solidFill>
                  <a:srgbClr val="2A4A81"/>
                </a:solidFill>
                <a:latin typeface="Arial"/>
                <a:cs typeface="Arial"/>
              </a:rPr>
              <a:t> </a:t>
            </a:r>
            <a:r>
              <a:rPr sz="1650" i="1" spc="-25" dirty="0">
                <a:solidFill>
                  <a:srgbClr val="2A4A81"/>
                </a:solidFill>
                <a:latin typeface="Arial"/>
                <a:cs typeface="Arial"/>
              </a:rPr>
              <a:t>E</a:t>
            </a:r>
            <a:endParaRPr sz="1650">
              <a:latin typeface="Arial"/>
              <a:cs typeface="Arial"/>
            </a:endParaRPr>
          </a:p>
          <a:p>
            <a:pPr marL="12700">
              <a:lnSpc>
                <a:spcPct val="100000"/>
              </a:lnSpc>
              <a:spcBef>
                <a:spcPts val="795"/>
              </a:spcBef>
            </a:pPr>
            <a:r>
              <a:rPr sz="1650" i="1" spc="95" dirty="0">
                <a:solidFill>
                  <a:srgbClr val="2A4A81"/>
                </a:solidFill>
                <a:latin typeface="Arial"/>
                <a:cs typeface="Arial"/>
              </a:rPr>
              <a:t>H</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140" dirty="0">
                <a:solidFill>
                  <a:srgbClr val="2A4A81"/>
                </a:solidFill>
                <a:latin typeface="Arial"/>
                <a:cs typeface="Arial"/>
              </a:rPr>
              <a:t>P</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70" dirty="0">
                <a:solidFill>
                  <a:srgbClr val="2A4A81"/>
                </a:solidFill>
                <a:latin typeface="Arial"/>
                <a:cs typeface="Arial"/>
              </a:rPr>
              <a:t>:</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100" dirty="0">
                <a:solidFill>
                  <a:srgbClr val="2A4A81"/>
                </a:solidFill>
                <a:latin typeface="Arial"/>
                <a:cs typeface="Arial"/>
              </a:rPr>
              <a:t>W</a:t>
            </a:r>
            <a:r>
              <a:rPr sz="1650" i="1" spc="-130" dirty="0">
                <a:solidFill>
                  <a:srgbClr val="2A4A81"/>
                </a:solidFill>
                <a:latin typeface="Arial"/>
                <a:cs typeface="Arial"/>
              </a:rPr>
              <a:t> </a:t>
            </a:r>
            <a:r>
              <a:rPr sz="1650" i="1" spc="100" dirty="0">
                <a:solidFill>
                  <a:srgbClr val="2A4A81"/>
                </a:solidFill>
                <a:latin typeface="Arial"/>
                <a:cs typeface="Arial"/>
              </a:rPr>
              <a:t>W</a:t>
            </a:r>
            <a:r>
              <a:rPr sz="1650" i="1" spc="-130" dirty="0">
                <a:solidFill>
                  <a:srgbClr val="2A4A81"/>
                </a:solidFill>
                <a:latin typeface="Arial"/>
                <a:cs typeface="Arial"/>
              </a:rPr>
              <a:t> </a:t>
            </a:r>
            <a:r>
              <a:rPr sz="1650" i="1" spc="100" dirty="0">
                <a:solidFill>
                  <a:srgbClr val="2A4A81"/>
                </a:solidFill>
                <a:latin typeface="Arial"/>
                <a:cs typeface="Arial"/>
              </a:rPr>
              <a:t>W</a:t>
            </a:r>
            <a:r>
              <a:rPr sz="1650" i="1" spc="-130" dirty="0">
                <a:solidFill>
                  <a:srgbClr val="2A4A81"/>
                </a:solidFill>
                <a:latin typeface="Arial"/>
                <a:cs typeface="Arial"/>
              </a:rPr>
              <a:t> </a:t>
            </a:r>
            <a:r>
              <a:rPr sz="1650" i="1" spc="-185" dirty="0">
                <a:solidFill>
                  <a:srgbClr val="2A4A81"/>
                </a:solidFill>
                <a:latin typeface="Arial"/>
                <a:cs typeface="Arial"/>
              </a:rPr>
              <a:t>.</a:t>
            </a:r>
            <a:r>
              <a:rPr sz="1650" i="1" spc="-130" dirty="0">
                <a:solidFill>
                  <a:srgbClr val="2A4A81"/>
                </a:solidFill>
                <a:latin typeface="Arial"/>
                <a:cs typeface="Arial"/>
              </a:rPr>
              <a:t> </a:t>
            </a:r>
            <a:r>
              <a:rPr sz="1650" i="1" spc="-220" dirty="0">
                <a:solidFill>
                  <a:srgbClr val="2A4A81"/>
                </a:solidFill>
                <a:latin typeface="Arial"/>
                <a:cs typeface="Arial"/>
              </a:rPr>
              <a:t>J</a:t>
            </a:r>
            <a:r>
              <a:rPr sz="1650" i="1" spc="-130" dirty="0">
                <a:solidFill>
                  <a:srgbClr val="2A4A81"/>
                </a:solidFill>
                <a:latin typeface="Arial"/>
                <a:cs typeface="Arial"/>
              </a:rPr>
              <a:t> </a:t>
            </a:r>
            <a:r>
              <a:rPr sz="1650" i="1" spc="45" dirty="0">
                <a:solidFill>
                  <a:srgbClr val="2A4A81"/>
                </a:solidFill>
                <a:latin typeface="Arial"/>
                <a:cs typeface="Arial"/>
              </a:rPr>
              <a:t>U</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45" dirty="0">
                <a:solidFill>
                  <a:srgbClr val="2A4A81"/>
                </a:solidFill>
                <a:latin typeface="Arial"/>
                <a:cs typeface="Arial"/>
              </a:rPr>
              <a:t>D</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45" dirty="0">
                <a:solidFill>
                  <a:srgbClr val="2A4A81"/>
                </a:solidFill>
                <a:latin typeface="Arial"/>
                <a:cs typeface="Arial"/>
              </a:rPr>
              <a:t>D</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45" dirty="0">
                <a:solidFill>
                  <a:srgbClr val="2A4A81"/>
                </a:solidFill>
                <a:latin typeface="Arial"/>
                <a:cs typeface="Arial"/>
              </a:rPr>
              <a:t>U</a:t>
            </a:r>
            <a:r>
              <a:rPr sz="1650" i="1" spc="-130"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85" dirty="0">
                <a:solidFill>
                  <a:srgbClr val="2A4A81"/>
                </a:solidFill>
                <a:latin typeface="Arial"/>
                <a:cs typeface="Arial"/>
              </a:rPr>
              <a:t>.</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80" dirty="0">
                <a:solidFill>
                  <a:srgbClr val="2A4A81"/>
                </a:solidFill>
                <a:latin typeface="Arial"/>
                <a:cs typeface="Arial"/>
              </a:rPr>
              <a:t>V</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50" dirty="0">
                <a:solidFill>
                  <a:srgbClr val="2A4A81"/>
                </a:solidFill>
                <a:latin typeface="Arial"/>
                <a:cs typeface="Arial"/>
              </a:rPr>
              <a:t>-</a:t>
            </a:r>
            <a:endParaRPr sz="1650">
              <a:latin typeface="Arial"/>
              <a:cs typeface="Arial"/>
            </a:endParaRPr>
          </a:p>
          <a:p>
            <a:pPr marL="12700" marR="5080">
              <a:lnSpc>
                <a:spcPct val="140200"/>
              </a:lnSpc>
            </a:pPr>
            <a:r>
              <a:rPr sz="1650" i="1" spc="-50" dirty="0">
                <a:solidFill>
                  <a:srgbClr val="2A4A81"/>
                </a:solidFill>
                <a:latin typeface="Arial"/>
                <a:cs typeface="Arial"/>
              </a:rPr>
              <a:t>T</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345" dirty="0">
                <a:solidFill>
                  <a:srgbClr val="2A4A81"/>
                </a:solidFill>
                <a:latin typeface="Arial"/>
                <a:cs typeface="Arial"/>
              </a:rPr>
              <a:t>1</a:t>
            </a:r>
            <a:r>
              <a:rPr sz="1650" i="1" spc="-235" dirty="0">
                <a:solidFill>
                  <a:srgbClr val="2A4A81"/>
                </a:solidFill>
                <a:latin typeface="Arial"/>
                <a:cs typeface="Arial"/>
              </a:rPr>
              <a:t> </a:t>
            </a:r>
            <a:r>
              <a:rPr sz="1650" i="1" spc="-70" dirty="0">
                <a:solidFill>
                  <a:srgbClr val="2A4A81"/>
                </a:solidFill>
                <a:latin typeface="Arial"/>
                <a:cs typeface="Arial"/>
              </a:rPr>
              <a:t>4</a:t>
            </a:r>
            <a:r>
              <a:rPr sz="1650" i="1" spc="-130" dirty="0">
                <a:solidFill>
                  <a:srgbClr val="2A4A81"/>
                </a:solidFill>
                <a:latin typeface="Arial"/>
                <a:cs typeface="Arial"/>
              </a:rPr>
              <a:t> </a:t>
            </a:r>
            <a:r>
              <a:rPr sz="1650" i="1" spc="140" dirty="0">
                <a:solidFill>
                  <a:srgbClr val="2A4A81"/>
                </a:solidFill>
                <a:latin typeface="Arial"/>
                <a:cs typeface="Arial"/>
              </a:rPr>
              <a:t>0</a:t>
            </a:r>
            <a:r>
              <a:rPr sz="1650" i="1" spc="-130" dirty="0">
                <a:solidFill>
                  <a:srgbClr val="2A4A81"/>
                </a:solidFill>
                <a:latin typeface="Arial"/>
                <a:cs typeface="Arial"/>
              </a:rPr>
              <a:t> </a:t>
            </a:r>
            <a:r>
              <a:rPr sz="1650" i="1" spc="140" dirty="0">
                <a:solidFill>
                  <a:srgbClr val="2A4A81"/>
                </a:solidFill>
                <a:latin typeface="Arial"/>
                <a:cs typeface="Arial"/>
              </a:rPr>
              <a:t>0</a:t>
            </a:r>
            <a:r>
              <a:rPr sz="1650" i="1" spc="-130" dirty="0">
                <a:solidFill>
                  <a:srgbClr val="2A4A81"/>
                </a:solidFill>
                <a:latin typeface="Arial"/>
                <a:cs typeface="Arial"/>
              </a:rPr>
              <a:t> </a:t>
            </a:r>
            <a:r>
              <a:rPr sz="1650" i="1" spc="15" dirty="0">
                <a:solidFill>
                  <a:srgbClr val="2A4A81"/>
                </a:solidFill>
                <a:latin typeface="Arial"/>
                <a:cs typeface="Arial"/>
              </a:rPr>
              <a:t>2</a:t>
            </a:r>
            <a:r>
              <a:rPr sz="1650" i="1" spc="-130" dirty="0">
                <a:solidFill>
                  <a:srgbClr val="2A4A81"/>
                </a:solidFill>
                <a:latin typeface="Arial"/>
                <a:cs typeface="Arial"/>
              </a:rPr>
              <a:t> </a:t>
            </a:r>
            <a:r>
              <a:rPr sz="1650" i="1" spc="-5" dirty="0">
                <a:solidFill>
                  <a:srgbClr val="2A4A81"/>
                </a:solidFill>
                <a:latin typeface="Arial"/>
                <a:cs typeface="Arial"/>
              </a:rPr>
              <a:t>9</a:t>
            </a:r>
            <a:r>
              <a:rPr sz="1650" i="1" spc="-125" dirty="0">
                <a:solidFill>
                  <a:srgbClr val="2A4A81"/>
                </a:solidFill>
                <a:latin typeface="Arial"/>
                <a:cs typeface="Arial"/>
              </a:rPr>
              <a:t> </a:t>
            </a:r>
            <a:r>
              <a:rPr sz="1650" i="1" spc="-5" dirty="0">
                <a:solidFill>
                  <a:srgbClr val="2A4A81"/>
                </a:solidFill>
                <a:latin typeface="Arial"/>
                <a:cs typeface="Arial"/>
              </a:rPr>
              <a:t>9</a:t>
            </a:r>
            <a:r>
              <a:rPr sz="1650" i="1" spc="-130" dirty="0">
                <a:solidFill>
                  <a:srgbClr val="2A4A81"/>
                </a:solidFill>
                <a:latin typeface="Arial"/>
                <a:cs typeface="Arial"/>
              </a:rPr>
              <a:t> </a:t>
            </a:r>
            <a:r>
              <a:rPr sz="1650" i="1" spc="5" dirty="0">
                <a:solidFill>
                  <a:srgbClr val="2A4A81"/>
                </a:solidFill>
                <a:latin typeface="Arial"/>
                <a:cs typeface="Arial"/>
              </a:rPr>
              <a:t>6</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95" dirty="0">
                <a:solidFill>
                  <a:srgbClr val="2A4A81"/>
                </a:solidFill>
                <a:latin typeface="Arial"/>
                <a:cs typeface="Arial"/>
              </a:rPr>
              <a:t>H</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80" dirty="0">
                <a:solidFill>
                  <a:srgbClr val="2A4A81"/>
                </a:solidFill>
                <a:latin typeface="Arial"/>
                <a:cs typeface="Arial"/>
              </a:rPr>
              <a:t>V</a:t>
            </a:r>
            <a:r>
              <a:rPr sz="1650" i="1" spc="-130" dirty="0">
                <a:solidFill>
                  <a:srgbClr val="2A4A81"/>
                </a:solidFill>
                <a:latin typeface="Arial"/>
                <a:cs typeface="Arial"/>
              </a:rPr>
              <a:t> </a:t>
            </a:r>
            <a:r>
              <a:rPr sz="1650" i="1" spc="50" dirty="0">
                <a:solidFill>
                  <a:srgbClr val="2A4A81"/>
                </a:solidFill>
                <a:latin typeface="Arial"/>
                <a:cs typeface="Arial"/>
              </a:rPr>
              <a:t>I</a:t>
            </a:r>
            <a:r>
              <a:rPr sz="1650" i="1" spc="-125"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45" dirty="0">
                <a:solidFill>
                  <a:srgbClr val="2A4A81"/>
                </a:solidFill>
                <a:latin typeface="Arial"/>
                <a:cs typeface="Arial"/>
              </a:rPr>
              <a:t>U</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50" dirty="0">
                <a:solidFill>
                  <a:srgbClr val="2A4A81"/>
                </a:solidFill>
                <a:latin typeface="Arial"/>
                <a:cs typeface="Arial"/>
              </a:rPr>
              <a:t>A</a:t>
            </a:r>
            <a:r>
              <a:rPr sz="1650" i="1" spc="-125"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95" dirty="0">
                <a:solidFill>
                  <a:srgbClr val="2A4A81"/>
                </a:solidFill>
                <a:latin typeface="Arial"/>
                <a:cs typeface="Arial"/>
              </a:rPr>
              <a:t>H</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80" dirty="0">
                <a:solidFill>
                  <a:srgbClr val="2A4A81"/>
                </a:solidFill>
                <a:latin typeface="Arial"/>
                <a:cs typeface="Arial"/>
              </a:rPr>
              <a:t>V</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75" dirty="0">
                <a:solidFill>
                  <a:srgbClr val="2A4A81"/>
                </a:solidFill>
                <a:latin typeface="Arial"/>
                <a:cs typeface="Arial"/>
              </a:rPr>
              <a:t>/</a:t>
            </a:r>
            <a:r>
              <a:rPr sz="1650" i="1" spc="-125" dirty="0">
                <a:solidFill>
                  <a:srgbClr val="2A4A81"/>
                </a:solidFill>
                <a:latin typeface="Arial"/>
                <a:cs typeface="Arial"/>
              </a:rPr>
              <a:t> </a:t>
            </a:r>
            <a:r>
              <a:rPr sz="1650" i="1" spc="-105" dirty="0">
                <a:solidFill>
                  <a:srgbClr val="2A4A81"/>
                </a:solidFill>
                <a:latin typeface="Arial"/>
                <a:cs typeface="Arial"/>
              </a:rPr>
              <a:t>R</a:t>
            </a:r>
            <a:r>
              <a:rPr sz="1650" i="1" spc="-130" dirty="0">
                <a:solidFill>
                  <a:srgbClr val="2A4A81"/>
                </a:solidFill>
                <a:latin typeface="Arial"/>
                <a:cs typeface="Arial"/>
              </a:rPr>
              <a:t> </a:t>
            </a:r>
            <a:r>
              <a:rPr sz="1650" i="1" spc="-25" dirty="0">
                <a:solidFill>
                  <a:srgbClr val="2A4A81"/>
                </a:solidFill>
                <a:latin typeface="Arial"/>
                <a:cs typeface="Arial"/>
              </a:rPr>
              <a:t>E</a:t>
            </a:r>
            <a:r>
              <a:rPr sz="1650" i="1" spc="-130" dirty="0">
                <a:solidFill>
                  <a:srgbClr val="2A4A81"/>
                </a:solidFill>
                <a:latin typeface="Arial"/>
                <a:cs typeface="Arial"/>
              </a:rPr>
              <a:t> </a:t>
            </a:r>
            <a:r>
              <a:rPr sz="1650" i="1" spc="-140" dirty="0">
                <a:solidFill>
                  <a:srgbClr val="2A4A81"/>
                </a:solidFill>
                <a:latin typeface="Arial"/>
                <a:cs typeface="Arial"/>
              </a:rPr>
              <a:t>P</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05" dirty="0">
                <a:solidFill>
                  <a:srgbClr val="2A4A81"/>
                </a:solidFill>
                <a:latin typeface="Arial"/>
                <a:cs typeface="Arial"/>
              </a:rPr>
              <a:t>R</a:t>
            </a:r>
            <a:r>
              <a:rPr sz="1650" i="1" spc="-125"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15" dirty="0">
                <a:solidFill>
                  <a:srgbClr val="2A4A81"/>
                </a:solidFill>
                <a:latin typeface="Arial"/>
                <a:cs typeface="Arial"/>
              </a:rPr>
              <a:t>2</a:t>
            </a:r>
            <a:r>
              <a:rPr sz="1650" i="1" spc="-130" dirty="0">
                <a:solidFill>
                  <a:srgbClr val="2A4A81"/>
                </a:solidFill>
                <a:latin typeface="Arial"/>
                <a:cs typeface="Arial"/>
              </a:rPr>
              <a:t> </a:t>
            </a:r>
            <a:r>
              <a:rPr sz="1650" i="1" spc="-60" dirty="0">
                <a:solidFill>
                  <a:srgbClr val="2A4A81"/>
                </a:solidFill>
                <a:latin typeface="Arial"/>
                <a:cs typeface="Arial"/>
              </a:rPr>
              <a:t>5</a:t>
            </a:r>
            <a:r>
              <a:rPr sz="1650" i="1" spc="-130" dirty="0">
                <a:solidFill>
                  <a:srgbClr val="2A4A81"/>
                </a:solidFill>
                <a:latin typeface="Arial"/>
                <a:cs typeface="Arial"/>
              </a:rPr>
              <a:t> </a:t>
            </a:r>
            <a:r>
              <a:rPr sz="1650" i="1" spc="140" dirty="0">
                <a:solidFill>
                  <a:srgbClr val="2A4A81"/>
                </a:solidFill>
                <a:latin typeface="Arial"/>
                <a:cs typeface="Arial"/>
              </a:rPr>
              <a:t>0</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15" dirty="0">
                <a:solidFill>
                  <a:srgbClr val="2A4A81"/>
                </a:solidFill>
                <a:latin typeface="Arial"/>
                <a:cs typeface="Arial"/>
              </a:rPr>
              <a:t>2</a:t>
            </a:r>
            <a:r>
              <a:rPr sz="1650" i="1" spc="-125" dirty="0">
                <a:solidFill>
                  <a:srgbClr val="2A4A81"/>
                </a:solidFill>
                <a:latin typeface="Arial"/>
                <a:cs typeface="Arial"/>
              </a:rPr>
              <a:t> </a:t>
            </a:r>
            <a:r>
              <a:rPr sz="1650" i="1" spc="-114" dirty="0">
                <a:solidFill>
                  <a:srgbClr val="2A4A81"/>
                </a:solidFill>
                <a:latin typeface="Arial"/>
                <a:cs typeface="Arial"/>
              </a:rPr>
              <a:t>7</a:t>
            </a:r>
            <a:r>
              <a:rPr sz="1650" i="1" spc="-130" dirty="0">
                <a:solidFill>
                  <a:srgbClr val="2A4A81"/>
                </a:solidFill>
                <a:latin typeface="Arial"/>
                <a:cs typeface="Arial"/>
              </a:rPr>
              <a:t> </a:t>
            </a:r>
            <a:r>
              <a:rPr sz="1650" i="1" spc="-345" dirty="0">
                <a:solidFill>
                  <a:srgbClr val="2A4A81"/>
                </a:solidFill>
                <a:latin typeface="Arial"/>
                <a:cs typeface="Arial"/>
              </a:rPr>
              <a:t>1</a:t>
            </a:r>
            <a:r>
              <a:rPr sz="1650" i="1" spc="-24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95" dirty="0">
                <a:solidFill>
                  <a:srgbClr val="2A4A81"/>
                </a:solidFill>
                <a:latin typeface="Arial"/>
                <a:cs typeface="Arial"/>
              </a:rPr>
              <a:t>H</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155" dirty="0">
                <a:solidFill>
                  <a:srgbClr val="2A4A81"/>
                </a:solidFill>
                <a:latin typeface="Arial"/>
                <a:cs typeface="Arial"/>
              </a:rPr>
              <a:t>M</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25" dirty="0">
                <a:solidFill>
                  <a:srgbClr val="2A4A81"/>
                </a:solidFill>
                <a:latin typeface="Arial"/>
                <a:cs typeface="Arial"/>
              </a:rPr>
              <a:t>E</a:t>
            </a:r>
            <a:r>
              <a:rPr sz="1650" i="1" spc="-125" dirty="0">
                <a:solidFill>
                  <a:srgbClr val="2A4A81"/>
                </a:solidFill>
                <a:latin typeface="Arial"/>
                <a:cs typeface="Arial"/>
              </a:rPr>
              <a:t> </a:t>
            </a:r>
            <a:r>
              <a:rPr sz="1650" i="1" spc="-40" dirty="0">
                <a:solidFill>
                  <a:srgbClr val="2A4A81"/>
                </a:solidFill>
                <a:latin typeface="Arial"/>
                <a:cs typeface="Arial"/>
              </a:rPr>
              <a:t>C</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55" dirty="0">
                <a:solidFill>
                  <a:srgbClr val="2A4A81"/>
                </a:solidFill>
                <a:latin typeface="Arial"/>
                <a:cs typeface="Arial"/>
              </a:rPr>
              <a:t>M</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50" dirty="0">
                <a:solidFill>
                  <a:srgbClr val="2A4A81"/>
                </a:solidFill>
                <a:latin typeface="Arial"/>
                <a:cs typeface="Arial"/>
              </a:rPr>
              <a:t>A</a:t>
            </a:r>
            <a:r>
              <a:rPr sz="1650" i="1" spc="-130" dirty="0">
                <a:solidFill>
                  <a:srgbClr val="2A4A81"/>
                </a:solidFill>
                <a:latin typeface="Arial"/>
                <a:cs typeface="Arial"/>
              </a:rPr>
              <a:t> </a:t>
            </a:r>
            <a:r>
              <a:rPr sz="1650" i="1" spc="175" dirty="0">
                <a:solidFill>
                  <a:srgbClr val="2A4A81"/>
                </a:solidFill>
                <a:latin typeface="Arial"/>
                <a:cs typeface="Arial"/>
              </a:rPr>
              <a:t>/ </a:t>
            </a:r>
            <a:r>
              <a:rPr sz="1650" i="1" spc="-445" dirty="0">
                <a:solidFill>
                  <a:srgbClr val="2A4A81"/>
                </a:solidFill>
                <a:latin typeface="Arial"/>
                <a:cs typeface="Arial"/>
              </a:rPr>
              <a:t> </a:t>
            </a:r>
            <a:r>
              <a:rPr sz="1650" i="1" spc="-15" dirty="0">
                <a:solidFill>
                  <a:srgbClr val="2A4A81"/>
                </a:solidFill>
                <a:latin typeface="Arial"/>
                <a:cs typeface="Arial"/>
              </a:rPr>
              <a:t>8</a:t>
            </a:r>
            <a:r>
              <a:rPr sz="1650" i="1" spc="-135" dirty="0">
                <a:solidFill>
                  <a:srgbClr val="2A4A81"/>
                </a:solidFill>
                <a:latin typeface="Arial"/>
                <a:cs typeface="Arial"/>
              </a:rPr>
              <a:t> </a:t>
            </a:r>
            <a:r>
              <a:rPr sz="1650" i="1" spc="175" dirty="0">
                <a:solidFill>
                  <a:srgbClr val="2A4A81"/>
                </a:solidFill>
                <a:latin typeface="Arial"/>
                <a:cs typeface="Arial"/>
              </a:rPr>
              <a:t>/</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25" dirty="0">
                <a:solidFill>
                  <a:srgbClr val="2A4A81"/>
                </a:solidFill>
                <a:latin typeface="Arial"/>
                <a:cs typeface="Arial"/>
              </a:rPr>
              <a:t>%</a:t>
            </a:r>
            <a:r>
              <a:rPr sz="1650" i="1" spc="-130" dirty="0">
                <a:solidFill>
                  <a:srgbClr val="2A4A81"/>
                </a:solidFill>
                <a:latin typeface="Arial"/>
                <a:cs typeface="Arial"/>
              </a:rPr>
              <a:t> </a:t>
            </a:r>
            <a:r>
              <a:rPr sz="1650" i="1" spc="15" dirty="0">
                <a:solidFill>
                  <a:srgbClr val="2A4A81"/>
                </a:solidFill>
                <a:latin typeface="Arial"/>
                <a:cs typeface="Arial"/>
              </a:rPr>
              <a:t>2</a:t>
            </a:r>
            <a:r>
              <a:rPr sz="1650" i="1" spc="-130" dirty="0">
                <a:solidFill>
                  <a:srgbClr val="2A4A81"/>
                </a:solidFill>
                <a:latin typeface="Arial"/>
                <a:cs typeface="Arial"/>
              </a:rPr>
              <a:t> </a:t>
            </a:r>
            <a:r>
              <a:rPr sz="1650" i="1" spc="140" dirty="0">
                <a:solidFill>
                  <a:srgbClr val="2A4A81"/>
                </a:solidFill>
                <a:latin typeface="Arial"/>
                <a:cs typeface="Arial"/>
              </a:rPr>
              <a:t>0</a:t>
            </a:r>
            <a:r>
              <a:rPr sz="1650" i="1" spc="-130" dirty="0">
                <a:solidFill>
                  <a:srgbClr val="2A4A81"/>
                </a:solidFill>
                <a:latin typeface="Arial"/>
                <a:cs typeface="Arial"/>
              </a:rPr>
              <a:t> </a:t>
            </a:r>
            <a:r>
              <a:rPr sz="1650" i="1" spc="155" dirty="0">
                <a:solidFill>
                  <a:srgbClr val="2A4A81"/>
                </a:solidFill>
                <a:latin typeface="Arial"/>
                <a:cs typeface="Arial"/>
              </a:rPr>
              <a:t>M</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90" dirty="0">
                <a:solidFill>
                  <a:srgbClr val="2A4A81"/>
                </a:solidFill>
                <a:latin typeface="Arial"/>
                <a:cs typeface="Arial"/>
              </a:rPr>
              <a:t>N</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140" dirty="0">
                <a:solidFill>
                  <a:srgbClr val="2A4A81"/>
                </a:solidFill>
                <a:latin typeface="Arial"/>
                <a:cs typeface="Arial"/>
              </a:rPr>
              <a:t>P</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0" dirty="0">
                <a:solidFill>
                  <a:srgbClr val="2A4A81"/>
                </a:solidFill>
                <a:latin typeface="Arial"/>
                <a:cs typeface="Arial"/>
              </a:rPr>
              <a:t> </a:t>
            </a:r>
            <a:r>
              <a:rPr sz="1650" i="1" spc="80" dirty="0">
                <a:solidFill>
                  <a:srgbClr val="2A4A81"/>
                </a:solidFill>
                <a:latin typeface="Arial"/>
                <a:cs typeface="Arial"/>
              </a:rPr>
              <a:t>L</a:t>
            </a:r>
            <a:r>
              <a:rPr sz="1650" i="1" spc="-130" dirty="0">
                <a:solidFill>
                  <a:srgbClr val="2A4A81"/>
                </a:solidFill>
                <a:latin typeface="Arial"/>
                <a:cs typeface="Arial"/>
              </a:rPr>
              <a:t> </a:t>
            </a:r>
            <a:r>
              <a:rPr sz="1650" i="1" spc="50" dirty="0">
                <a:solidFill>
                  <a:srgbClr val="2A4A81"/>
                </a:solidFill>
                <a:latin typeface="Arial"/>
                <a:cs typeface="Arial"/>
              </a:rPr>
              <a:t>I</a:t>
            </a:r>
            <a:r>
              <a:rPr sz="1650" i="1" spc="-130" dirty="0">
                <a:solidFill>
                  <a:srgbClr val="2A4A81"/>
                </a:solidFill>
                <a:latin typeface="Arial"/>
                <a:cs typeface="Arial"/>
              </a:rPr>
              <a:t> </a:t>
            </a:r>
            <a:r>
              <a:rPr sz="1650" i="1" spc="130" dirty="0">
                <a:solidFill>
                  <a:srgbClr val="2A4A81"/>
                </a:solidFill>
                <a:latin typeface="Arial"/>
                <a:cs typeface="Arial"/>
              </a:rPr>
              <a:t>O</a:t>
            </a:r>
            <a:r>
              <a:rPr sz="1650" i="1" spc="-135" dirty="0">
                <a:solidFill>
                  <a:srgbClr val="2A4A81"/>
                </a:solidFill>
                <a:latin typeface="Arial"/>
                <a:cs typeface="Arial"/>
              </a:rPr>
              <a:t> </a:t>
            </a:r>
            <a:r>
              <a:rPr sz="1650" i="1" spc="-170" dirty="0">
                <a:solidFill>
                  <a:srgbClr val="2A4A81"/>
                </a:solidFill>
                <a:latin typeface="Arial"/>
                <a:cs typeface="Arial"/>
              </a:rPr>
              <a:t>S</a:t>
            </a:r>
            <a:r>
              <a:rPr sz="1650" i="1" spc="-130" dirty="0">
                <a:solidFill>
                  <a:srgbClr val="2A4A81"/>
                </a:solidFill>
                <a:latin typeface="Arial"/>
                <a:cs typeface="Arial"/>
              </a:rPr>
              <a:t> </a:t>
            </a:r>
            <a:r>
              <a:rPr sz="1650" i="1" spc="-185" dirty="0">
                <a:solidFill>
                  <a:srgbClr val="2A4A81"/>
                </a:solidFill>
                <a:latin typeface="Arial"/>
                <a:cs typeface="Arial"/>
              </a:rPr>
              <a:t>.</a:t>
            </a:r>
            <a:r>
              <a:rPr sz="1650" i="1" spc="-130" dirty="0">
                <a:solidFill>
                  <a:srgbClr val="2A4A81"/>
                </a:solidFill>
                <a:latin typeface="Arial"/>
                <a:cs typeface="Arial"/>
              </a:rPr>
              <a:t> </a:t>
            </a:r>
            <a:r>
              <a:rPr sz="1650" i="1" spc="95" dirty="0">
                <a:solidFill>
                  <a:srgbClr val="2A4A81"/>
                </a:solidFill>
                <a:latin typeface="Arial"/>
                <a:cs typeface="Arial"/>
              </a:rPr>
              <a:t>H</a:t>
            </a:r>
            <a:r>
              <a:rPr sz="1650" i="1" spc="-130" dirty="0">
                <a:solidFill>
                  <a:srgbClr val="2A4A81"/>
                </a:solidFill>
                <a:latin typeface="Arial"/>
                <a:cs typeface="Arial"/>
              </a:rPr>
              <a:t> </a:t>
            </a:r>
            <a:r>
              <a:rPr sz="1650" i="1" spc="-50" dirty="0">
                <a:solidFill>
                  <a:srgbClr val="2A4A81"/>
                </a:solidFill>
                <a:latin typeface="Arial"/>
                <a:cs typeface="Arial"/>
              </a:rPr>
              <a:t>T</a:t>
            </a:r>
            <a:r>
              <a:rPr sz="1650" i="1" spc="-130" dirty="0">
                <a:solidFill>
                  <a:srgbClr val="2A4A81"/>
                </a:solidFill>
                <a:latin typeface="Arial"/>
                <a:cs typeface="Arial"/>
              </a:rPr>
              <a:t> </a:t>
            </a:r>
            <a:r>
              <a:rPr sz="1650" i="1" spc="155" dirty="0">
                <a:solidFill>
                  <a:srgbClr val="2A4A81"/>
                </a:solidFill>
                <a:latin typeface="Arial"/>
                <a:cs typeface="Arial"/>
              </a:rPr>
              <a:t>M</a:t>
            </a:r>
            <a:endParaRPr sz="165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grpSp>
        <p:nvGrpSpPr>
          <p:cNvPr id="3" name="object 3"/>
          <p:cNvGrpSpPr/>
          <p:nvPr/>
        </p:nvGrpSpPr>
        <p:grpSpPr>
          <a:xfrm>
            <a:off x="1565769" y="1219870"/>
            <a:ext cx="3486150" cy="2832100"/>
            <a:chOff x="1565769" y="1219870"/>
            <a:chExt cx="3486150" cy="2832100"/>
          </a:xfrm>
        </p:grpSpPr>
        <p:sp>
          <p:nvSpPr>
            <p:cNvPr id="4" name="object 4"/>
            <p:cNvSpPr/>
            <p:nvPr/>
          </p:nvSpPr>
          <p:spPr>
            <a:xfrm>
              <a:off x="2928397" y="1314691"/>
              <a:ext cx="1960245" cy="2520950"/>
            </a:xfrm>
            <a:custGeom>
              <a:avLst/>
              <a:gdLst/>
              <a:ahLst/>
              <a:cxnLst/>
              <a:rect l="l" t="t" r="r" b="b"/>
              <a:pathLst>
                <a:path w="1960245" h="2520950">
                  <a:moveTo>
                    <a:pt x="1447879" y="2520900"/>
                  </a:moveTo>
                  <a:lnTo>
                    <a:pt x="1281569" y="2044329"/>
                  </a:lnTo>
                  <a:lnTo>
                    <a:pt x="339608" y="1500676"/>
                  </a:lnTo>
                  <a:lnTo>
                    <a:pt x="299927" y="1475187"/>
                  </a:lnTo>
                  <a:lnTo>
                    <a:pt x="261609" y="1445431"/>
                  </a:lnTo>
                  <a:lnTo>
                    <a:pt x="224909" y="1411850"/>
                  </a:lnTo>
                  <a:lnTo>
                    <a:pt x="190077" y="1374883"/>
                  </a:lnTo>
                  <a:lnTo>
                    <a:pt x="157366" y="1334969"/>
                  </a:lnTo>
                  <a:lnTo>
                    <a:pt x="127027" y="1292550"/>
                  </a:lnTo>
                  <a:lnTo>
                    <a:pt x="99314" y="1248066"/>
                  </a:lnTo>
                  <a:lnTo>
                    <a:pt x="74478" y="1201955"/>
                  </a:lnTo>
                  <a:lnTo>
                    <a:pt x="52771" y="1154659"/>
                  </a:lnTo>
                  <a:lnTo>
                    <a:pt x="34446" y="1106617"/>
                  </a:lnTo>
                  <a:lnTo>
                    <a:pt x="19754" y="1058270"/>
                  </a:lnTo>
                  <a:lnTo>
                    <a:pt x="8947" y="1010057"/>
                  </a:lnTo>
                  <a:lnTo>
                    <a:pt x="2278" y="962418"/>
                  </a:lnTo>
                  <a:lnTo>
                    <a:pt x="0" y="915794"/>
                  </a:lnTo>
                  <a:lnTo>
                    <a:pt x="0" y="238673"/>
                  </a:lnTo>
                  <a:lnTo>
                    <a:pt x="3091" y="187744"/>
                  </a:lnTo>
                  <a:lnTo>
                    <a:pt x="12099" y="142377"/>
                  </a:lnTo>
                  <a:lnTo>
                    <a:pt x="26619" y="102803"/>
                  </a:lnTo>
                  <a:lnTo>
                    <a:pt x="46249" y="69257"/>
                  </a:lnTo>
                  <a:lnTo>
                    <a:pt x="99227" y="21177"/>
                  </a:lnTo>
                  <a:lnTo>
                    <a:pt x="167811" y="0"/>
                  </a:lnTo>
                  <a:lnTo>
                    <a:pt x="206949" y="82"/>
                  </a:lnTo>
                  <a:lnTo>
                    <a:pt x="248779" y="7589"/>
                  </a:lnTo>
                  <a:lnTo>
                    <a:pt x="292901" y="22754"/>
                  </a:lnTo>
                  <a:lnTo>
                    <a:pt x="338909" y="45809"/>
                  </a:lnTo>
                  <a:lnTo>
                    <a:pt x="1620478" y="785820"/>
                  </a:lnTo>
                  <a:lnTo>
                    <a:pt x="1660031" y="811170"/>
                  </a:lnTo>
                  <a:lnTo>
                    <a:pt x="1698257" y="840806"/>
                  </a:lnTo>
                  <a:lnTo>
                    <a:pt x="1734901" y="874287"/>
                  </a:lnTo>
                  <a:lnTo>
                    <a:pt x="1769704" y="911170"/>
                  </a:lnTo>
                  <a:lnTo>
                    <a:pt x="1802412" y="951014"/>
                  </a:lnTo>
                  <a:lnTo>
                    <a:pt x="1832766" y="993377"/>
                  </a:lnTo>
                  <a:lnTo>
                    <a:pt x="1860511" y="1037819"/>
                  </a:lnTo>
                  <a:lnTo>
                    <a:pt x="1885389" y="1083897"/>
                  </a:lnTo>
                  <a:lnTo>
                    <a:pt x="1907144" y="1131170"/>
                  </a:lnTo>
                  <a:lnTo>
                    <a:pt x="1925519" y="1179197"/>
                  </a:lnTo>
                  <a:lnTo>
                    <a:pt x="1940257" y="1227535"/>
                  </a:lnTo>
                  <a:lnTo>
                    <a:pt x="1951103" y="1275743"/>
                  </a:lnTo>
                  <a:lnTo>
                    <a:pt x="1957798" y="1323380"/>
                  </a:lnTo>
                  <a:lnTo>
                    <a:pt x="1960087" y="1370003"/>
                  </a:lnTo>
                  <a:lnTo>
                    <a:pt x="1960087" y="2047124"/>
                  </a:lnTo>
                  <a:lnTo>
                    <a:pt x="1956995" y="2098053"/>
                  </a:lnTo>
                  <a:lnTo>
                    <a:pt x="1947988" y="2143421"/>
                  </a:lnTo>
                  <a:lnTo>
                    <a:pt x="1933468" y="2182994"/>
                  </a:lnTo>
                  <a:lnTo>
                    <a:pt x="1913838" y="2216541"/>
                  </a:lnTo>
                  <a:lnTo>
                    <a:pt x="1860860" y="2264621"/>
                  </a:lnTo>
                  <a:lnTo>
                    <a:pt x="1792276" y="2285798"/>
                  </a:lnTo>
                  <a:lnTo>
                    <a:pt x="1753138" y="2285715"/>
                  </a:lnTo>
                  <a:lnTo>
                    <a:pt x="1711307" y="2278208"/>
                  </a:lnTo>
                  <a:lnTo>
                    <a:pt x="1667186" y="2263044"/>
                  </a:lnTo>
                  <a:lnTo>
                    <a:pt x="1621177" y="2239989"/>
                  </a:lnTo>
                  <a:lnTo>
                    <a:pt x="1614189" y="2235796"/>
                  </a:lnTo>
                  <a:lnTo>
                    <a:pt x="1447879" y="2520900"/>
                  </a:lnTo>
                  <a:close/>
                </a:path>
              </a:pathLst>
            </a:custGeom>
            <a:solidFill>
              <a:srgbClr val="F0ABC1"/>
            </a:solidFill>
          </p:spPr>
          <p:txBody>
            <a:bodyPr wrap="square" lIns="0" tIns="0" rIns="0" bIns="0" rtlCol="0"/>
            <a:lstStyle/>
            <a:p>
              <a:endParaRPr/>
            </a:p>
          </p:txBody>
        </p:sp>
        <p:sp>
          <p:nvSpPr>
            <p:cNvPr id="5" name="object 5"/>
            <p:cNvSpPr/>
            <p:nvPr/>
          </p:nvSpPr>
          <p:spPr>
            <a:xfrm>
              <a:off x="1706923" y="1878024"/>
              <a:ext cx="1656714" cy="2131695"/>
            </a:xfrm>
            <a:custGeom>
              <a:avLst/>
              <a:gdLst/>
              <a:ahLst/>
              <a:cxnLst/>
              <a:rect l="l" t="t" r="r" b="b"/>
              <a:pathLst>
                <a:path w="1656714" h="2131695">
                  <a:moveTo>
                    <a:pt x="433245" y="2131565"/>
                  </a:moveTo>
                  <a:lnTo>
                    <a:pt x="292790" y="1890484"/>
                  </a:lnTo>
                  <a:lnTo>
                    <a:pt x="286501" y="1893978"/>
                  </a:lnTo>
                  <a:lnTo>
                    <a:pt x="239933" y="1916550"/>
                  </a:lnTo>
                  <a:lnTo>
                    <a:pt x="195793" y="1929572"/>
                  </a:lnTo>
                  <a:lnTo>
                    <a:pt x="154663" y="1933386"/>
                  </a:lnTo>
                  <a:lnTo>
                    <a:pt x="117127" y="1928336"/>
                  </a:lnTo>
                  <a:lnTo>
                    <a:pt x="55164" y="1893022"/>
                  </a:lnTo>
                  <a:lnTo>
                    <a:pt x="14568" y="1826381"/>
                  </a:lnTo>
                  <a:lnTo>
                    <a:pt x="3739" y="1782172"/>
                  </a:lnTo>
                  <a:lnTo>
                    <a:pt x="0" y="1731162"/>
                  </a:lnTo>
                  <a:lnTo>
                    <a:pt x="0" y="1158858"/>
                  </a:lnTo>
                  <a:lnTo>
                    <a:pt x="2781" y="1112719"/>
                  </a:lnTo>
                  <a:lnTo>
                    <a:pt x="10549" y="1065535"/>
                  </a:lnTo>
                  <a:lnTo>
                    <a:pt x="22961" y="1017889"/>
                  </a:lnTo>
                  <a:lnTo>
                    <a:pt x="39675" y="970368"/>
                  </a:lnTo>
                  <a:lnTo>
                    <a:pt x="60348" y="923554"/>
                  </a:lnTo>
                  <a:lnTo>
                    <a:pt x="84640" y="878034"/>
                  </a:lnTo>
                  <a:lnTo>
                    <a:pt x="112206" y="834392"/>
                  </a:lnTo>
                  <a:lnTo>
                    <a:pt x="142707" y="793213"/>
                  </a:lnTo>
                  <a:lnTo>
                    <a:pt x="175798" y="755081"/>
                  </a:lnTo>
                  <a:lnTo>
                    <a:pt x="211139" y="720582"/>
                  </a:lnTo>
                  <a:lnTo>
                    <a:pt x="248387" y="690299"/>
                  </a:lnTo>
                  <a:lnTo>
                    <a:pt x="287199" y="664818"/>
                  </a:lnTo>
                  <a:lnTo>
                    <a:pt x="1369615" y="39407"/>
                  </a:lnTo>
                  <a:lnTo>
                    <a:pt x="1416183" y="16835"/>
                  </a:lnTo>
                  <a:lnTo>
                    <a:pt x="1460323" y="3813"/>
                  </a:lnTo>
                  <a:lnTo>
                    <a:pt x="1501452" y="0"/>
                  </a:lnTo>
                  <a:lnTo>
                    <a:pt x="1538989" y="5049"/>
                  </a:lnTo>
                  <a:lnTo>
                    <a:pt x="1600952" y="40363"/>
                  </a:lnTo>
                  <a:lnTo>
                    <a:pt x="1641548" y="107004"/>
                  </a:lnTo>
                  <a:lnTo>
                    <a:pt x="1652377" y="151213"/>
                  </a:lnTo>
                  <a:lnTo>
                    <a:pt x="1656116" y="202223"/>
                  </a:lnTo>
                  <a:lnTo>
                    <a:pt x="1656116" y="774527"/>
                  </a:lnTo>
                  <a:lnTo>
                    <a:pt x="1653495" y="820666"/>
                  </a:lnTo>
                  <a:lnTo>
                    <a:pt x="1645861" y="867850"/>
                  </a:lnTo>
                  <a:lnTo>
                    <a:pt x="1633559" y="915496"/>
                  </a:lnTo>
                  <a:lnTo>
                    <a:pt x="1616933" y="963017"/>
                  </a:lnTo>
                  <a:lnTo>
                    <a:pt x="1596328" y="1009831"/>
                  </a:lnTo>
                  <a:lnTo>
                    <a:pt x="1572088" y="1055351"/>
                  </a:lnTo>
                  <a:lnTo>
                    <a:pt x="1544558" y="1098993"/>
                  </a:lnTo>
                  <a:lnTo>
                    <a:pt x="1514082" y="1140172"/>
                  </a:lnTo>
                  <a:lnTo>
                    <a:pt x="1481006" y="1178304"/>
                  </a:lnTo>
                  <a:lnTo>
                    <a:pt x="1445673" y="1212803"/>
                  </a:lnTo>
                  <a:lnTo>
                    <a:pt x="1408428" y="1243086"/>
                  </a:lnTo>
                  <a:lnTo>
                    <a:pt x="1369615" y="1268567"/>
                  </a:lnTo>
                  <a:lnTo>
                    <a:pt x="573701" y="1728367"/>
                  </a:lnTo>
                  <a:lnTo>
                    <a:pt x="433245" y="2131565"/>
                  </a:lnTo>
                  <a:close/>
                </a:path>
              </a:pathLst>
            </a:custGeom>
            <a:solidFill>
              <a:srgbClr val="94DDDE"/>
            </a:solidFill>
          </p:spPr>
          <p:txBody>
            <a:bodyPr wrap="square" lIns="0" tIns="0" rIns="0" bIns="0" rtlCol="0"/>
            <a:lstStyle/>
            <a:p>
              <a:endParaRPr/>
            </a:p>
          </p:txBody>
        </p:sp>
        <p:sp>
          <p:nvSpPr>
            <p:cNvPr id="6" name="object 6"/>
            <p:cNvSpPr/>
            <p:nvPr/>
          </p:nvSpPr>
          <p:spPr>
            <a:xfrm>
              <a:off x="2206073" y="2036141"/>
              <a:ext cx="2073275" cy="1268730"/>
            </a:xfrm>
            <a:custGeom>
              <a:avLst/>
              <a:gdLst/>
              <a:ahLst/>
              <a:cxnLst/>
              <a:rect l="l" t="t" r="r" b="b"/>
              <a:pathLst>
                <a:path w="2073275" h="1268729">
                  <a:moveTo>
                    <a:pt x="1702018" y="783419"/>
                  </a:moveTo>
                  <a:lnTo>
                    <a:pt x="1416914" y="384413"/>
                  </a:lnTo>
                  <a:lnTo>
                    <a:pt x="1385736" y="334570"/>
                  </a:lnTo>
                  <a:lnTo>
                    <a:pt x="1361293" y="283088"/>
                  </a:lnTo>
                  <a:lnTo>
                    <a:pt x="1343903" y="231496"/>
                  </a:lnTo>
                  <a:lnTo>
                    <a:pt x="1333883" y="181322"/>
                  </a:lnTo>
                  <a:lnTo>
                    <a:pt x="1331553" y="134094"/>
                  </a:lnTo>
                  <a:lnTo>
                    <a:pt x="1337229" y="91340"/>
                  </a:lnTo>
                  <a:lnTo>
                    <a:pt x="1351229" y="54588"/>
                  </a:lnTo>
                  <a:lnTo>
                    <a:pt x="1396225" y="9805"/>
                  </a:lnTo>
                  <a:lnTo>
                    <a:pt x="1457072" y="0"/>
                  </a:lnTo>
                  <a:lnTo>
                    <a:pt x="1491203" y="7277"/>
                  </a:lnTo>
                  <a:lnTo>
                    <a:pt x="1526613" y="22174"/>
                  </a:lnTo>
                  <a:lnTo>
                    <a:pt x="1562408" y="44316"/>
                  </a:lnTo>
                  <a:lnTo>
                    <a:pt x="1597692" y="73328"/>
                  </a:lnTo>
                  <a:lnTo>
                    <a:pt x="1631571" y="108836"/>
                  </a:lnTo>
                  <a:lnTo>
                    <a:pt x="1663151" y="150464"/>
                  </a:lnTo>
                  <a:lnTo>
                    <a:pt x="1691536" y="197838"/>
                  </a:lnTo>
                  <a:lnTo>
                    <a:pt x="1702018" y="217404"/>
                  </a:lnTo>
                  <a:lnTo>
                    <a:pt x="1865022" y="217404"/>
                  </a:lnTo>
                  <a:lnTo>
                    <a:pt x="1912833" y="249966"/>
                  </a:lnTo>
                  <a:lnTo>
                    <a:pt x="1946964" y="282075"/>
                  </a:lnTo>
                  <a:lnTo>
                    <a:pt x="1978922" y="319704"/>
                  </a:lnTo>
                  <a:lnTo>
                    <a:pt x="2007811" y="362200"/>
                  </a:lnTo>
                  <a:lnTo>
                    <a:pt x="2032738" y="408910"/>
                  </a:lnTo>
                  <a:lnTo>
                    <a:pt x="2052807" y="459183"/>
                  </a:lnTo>
                  <a:lnTo>
                    <a:pt x="2068371" y="520776"/>
                  </a:lnTo>
                  <a:lnTo>
                    <a:pt x="2072736" y="577148"/>
                  </a:lnTo>
                  <a:lnTo>
                    <a:pt x="2066346" y="626454"/>
                  </a:lnTo>
                  <a:lnTo>
                    <a:pt x="2049650" y="666851"/>
                  </a:lnTo>
                  <a:lnTo>
                    <a:pt x="2023093" y="696495"/>
                  </a:lnTo>
                  <a:lnTo>
                    <a:pt x="1987121" y="713540"/>
                  </a:lnTo>
                  <a:lnTo>
                    <a:pt x="1702018" y="783419"/>
                  </a:lnTo>
                  <a:close/>
                </a:path>
                <a:path w="2073275" h="1268729">
                  <a:moveTo>
                    <a:pt x="1865022" y="217404"/>
                  </a:moveTo>
                  <a:lnTo>
                    <a:pt x="1702018" y="217404"/>
                  </a:lnTo>
                  <a:lnTo>
                    <a:pt x="1712500" y="209718"/>
                  </a:lnTo>
                  <a:lnTo>
                    <a:pt x="1740885" y="195021"/>
                  </a:lnTo>
                  <a:lnTo>
                    <a:pt x="1772465" y="189756"/>
                  </a:lnTo>
                  <a:lnTo>
                    <a:pt x="1806344" y="193270"/>
                  </a:lnTo>
                  <a:lnTo>
                    <a:pt x="1841628" y="204911"/>
                  </a:lnTo>
                  <a:lnTo>
                    <a:pt x="1865022" y="217404"/>
                  </a:lnTo>
                  <a:close/>
                </a:path>
                <a:path w="2073275" h="1268729">
                  <a:moveTo>
                    <a:pt x="126523" y="1268637"/>
                  </a:moveTo>
                  <a:lnTo>
                    <a:pt x="115877" y="1259673"/>
                  </a:lnTo>
                  <a:lnTo>
                    <a:pt x="113683" y="1240423"/>
                  </a:lnTo>
                  <a:lnTo>
                    <a:pt x="145827" y="1004933"/>
                  </a:lnTo>
                  <a:lnTo>
                    <a:pt x="8865" y="930862"/>
                  </a:lnTo>
                  <a:lnTo>
                    <a:pt x="0" y="918240"/>
                  </a:lnTo>
                  <a:lnTo>
                    <a:pt x="829" y="898543"/>
                  </a:lnTo>
                  <a:lnTo>
                    <a:pt x="10045" y="877012"/>
                  </a:lnTo>
                  <a:lnTo>
                    <a:pt x="26335" y="858887"/>
                  </a:lnTo>
                  <a:lnTo>
                    <a:pt x="216404" y="717733"/>
                  </a:lnTo>
                  <a:lnTo>
                    <a:pt x="300957" y="471761"/>
                  </a:lnTo>
                  <a:lnTo>
                    <a:pt x="313251" y="449629"/>
                  </a:lnTo>
                  <a:lnTo>
                    <a:pt x="329607" y="435162"/>
                  </a:lnTo>
                  <a:lnTo>
                    <a:pt x="345963" y="430784"/>
                  </a:lnTo>
                  <a:lnTo>
                    <a:pt x="358257" y="438918"/>
                  </a:lnTo>
                  <a:lnTo>
                    <a:pt x="442810" y="587061"/>
                  </a:lnTo>
                  <a:lnTo>
                    <a:pt x="634720" y="587061"/>
                  </a:lnTo>
                  <a:lnTo>
                    <a:pt x="513387" y="793202"/>
                  </a:lnTo>
                  <a:lnTo>
                    <a:pt x="545531" y="990958"/>
                  </a:lnTo>
                  <a:lnTo>
                    <a:pt x="543336" y="1012707"/>
                  </a:lnTo>
                  <a:lnTo>
                    <a:pt x="532691" y="1033933"/>
                  </a:lnTo>
                  <a:lnTo>
                    <a:pt x="516936" y="1049918"/>
                  </a:lnTo>
                  <a:lnTo>
                    <a:pt x="511602" y="1051752"/>
                  </a:lnTo>
                  <a:lnTo>
                    <a:pt x="329607" y="1051752"/>
                  </a:lnTo>
                  <a:lnTo>
                    <a:pt x="159803" y="1252303"/>
                  </a:lnTo>
                  <a:lnTo>
                    <a:pt x="142278" y="1266464"/>
                  </a:lnTo>
                  <a:lnTo>
                    <a:pt x="126523" y="1268637"/>
                  </a:lnTo>
                  <a:close/>
                </a:path>
                <a:path w="2073275" h="1268729">
                  <a:moveTo>
                    <a:pt x="634720" y="587061"/>
                  </a:moveTo>
                  <a:lnTo>
                    <a:pt x="442810" y="587061"/>
                  </a:lnTo>
                  <a:lnTo>
                    <a:pt x="632879" y="508797"/>
                  </a:lnTo>
                  <a:lnTo>
                    <a:pt x="649169" y="507640"/>
                  </a:lnTo>
                  <a:lnTo>
                    <a:pt x="658385" y="518405"/>
                  </a:lnTo>
                  <a:lnTo>
                    <a:pt x="659214" y="537294"/>
                  </a:lnTo>
                  <a:lnTo>
                    <a:pt x="650349" y="560507"/>
                  </a:lnTo>
                  <a:lnTo>
                    <a:pt x="634720" y="587061"/>
                  </a:lnTo>
                  <a:close/>
                </a:path>
                <a:path w="2073275" h="1268729">
                  <a:moveTo>
                    <a:pt x="499411" y="1055945"/>
                  </a:moveTo>
                  <a:lnTo>
                    <a:pt x="329607" y="1051752"/>
                  </a:lnTo>
                  <a:lnTo>
                    <a:pt x="511602" y="1051752"/>
                  </a:lnTo>
                  <a:lnTo>
                    <a:pt x="499411" y="1055945"/>
                  </a:lnTo>
                  <a:close/>
                </a:path>
              </a:pathLst>
            </a:custGeom>
            <a:solidFill>
              <a:srgbClr val="FFFFFF"/>
            </a:solidFill>
          </p:spPr>
          <p:txBody>
            <a:bodyPr wrap="square" lIns="0" tIns="0" rIns="0" bIns="0" rtlCol="0"/>
            <a:lstStyle/>
            <a:p>
              <a:endParaRPr/>
            </a:p>
          </p:txBody>
        </p:sp>
        <p:sp>
          <p:nvSpPr>
            <p:cNvPr id="7" name="object 7"/>
            <p:cNvSpPr/>
            <p:nvPr/>
          </p:nvSpPr>
          <p:spPr>
            <a:xfrm>
              <a:off x="1565769" y="1219870"/>
              <a:ext cx="3486150" cy="2832100"/>
            </a:xfrm>
            <a:custGeom>
              <a:avLst/>
              <a:gdLst/>
              <a:ahLst/>
              <a:cxnLst/>
              <a:rect l="l" t="t" r="r" b="b"/>
              <a:pathLst>
                <a:path w="3486150" h="2832100">
                  <a:moveTo>
                    <a:pt x="580692" y="2832100"/>
                  </a:moveTo>
                  <a:lnTo>
                    <a:pt x="571009" y="2832100"/>
                  </a:lnTo>
                  <a:lnTo>
                    <a:pt x="461197" y="2781300"/>
                  </a:lnTo>
                  <a:lnTo>
                    <a:pt x="355680" y="2603500"/>
                  </a:lnTo>
                  <a:lnTo>
                    <a:pt x="237586" y="2603500"/>
                  </a:lnTo>
                  <a:lnTo>
                    <a:pt x="234791" y="2590800"/>
                  </a:lnTo>
                  <a:lnTo>
                    <a:pt x="213128" y="2590800"/>
                  </a:lnTo>
                  <a:lnTo>
                    <a:pt x="95034" y="2527300"/>
                  </a:lnTo>
                  <a:lnTo>
                    <a:pt x="61537" y="2501900"/>
                  </a:lnTo>
                  <a:lnTo>
                    <a:pt x="35017" y="2463800"/>
                  </a:lnTo>
                  <a:lnTo>
                    <a:pt x="15742" y="2425700"/>
                  </a:lnTo>
                  <a:lnTo>
                    <a:pt x="3980" y="2374900"/>
                  </a:lnTo>
                  <a:lnTo>
                    <a:pt x="0" y="2324100"/>
                  </a:lnTo>
                  <a:lnTo>
                    <a:pt x="0" y="1752600"/>
                  </a:lnTo>
                  <a:lnTo>
                    <a:pt x="2334" y="1714500"/>
                  </a:lnTo>
                  <a:lnTo>
                    <a:pt x="9147" y="1663700"/>
                  </a:lnTo>
                  <a:lnTo>
                    <a:pt x="20155" y="1612900"/>
                  </a:lnTo>
                  <a:lnTo>
                    <a:pt x="35073" y="1574800"/>
                  </a:lnTo>
                  <a:lnTo>
                    <a:pt x="53617" y="1524000"/>
                  </a:lnTo>
                  <a:lnTo>
                    <a:pt x="75502" y="1485900"/>
                  </a:lnTo>
                  <a:lnTo>
                    <a:pt x="100445" y="1435100"/>
                  </a:lnTo>
                  <a:lnTo>
                    <a:pt x="128161" y="1397000"/>
                  </a:lnTo>
                  <a:lnTo>
                    <a:pt x="158365" y="1358900"/>
                  </a:lnTo>
                  <a:lnTo>
                    <a:pt x="190773" y="1320800"/>
                  </a:lnTo>
                  <a:lnTo>
                    <a:pt x="225102" y="1295400"/>
                  </a:lnTo>
                  <a:lnTo>
                    <a:pt x="261065" y="1257300"/>
                  </a:lnTo>
                  <a:lnTo>
                    <a:pt x="298380" y="1244600"/>
                  </a:lnTo>
                  <a:lnTo>
                    <a:pt x="1152294" y="749300"/>
                  </a:lnTo>
                  <a:lnTo>
                    <a:pt x="1339568" y="635000"/>
                  </a:lnTo>
                  <a:lnTo>
                    <a:pt x="1339568" y="330200"/>
                  </a:lnTo>
                  <a:lnTo>
                    <a:pt x="1343061" y="266700"/>
                  </a:lnTo>
                  <a:lnTo>
                    <a:pt x="1353369" y="228600"/>
                  </a:lnTo>
                  <a:lnTo>
                    <a:pt x="1370227" y="177800"/>
                  </a:lnTo>
                  <a:lnTo>
                    <a:pt x="1393374" y="139700"/>
                  </a:lnTo>
                  <a:lnTo>
                    <a:pt x="1433860" y="101600"/>
                  </a:lnTo>
                  <a:lnTo>
                    <a:pt x="1592527" y="12700"/>
                  </a:lnTo>
                  <a:lnTo>
                    <a:pt x="1629999" y="0"/>
                  </a:lnTo>
                  <a:lnTo>
                    <a:pt x="1760235" y="0"/>
                  </a:lnTo>
                  <a:lnTo>
                    <a:pt x="1807840" y="12700"/>
                  </a:lnTo>
                  <a:lnTo>
                    <a:pt x="1856667" y="38100"/>
                  </a:lnTo>
                  <a:lnTo>
                    <a:pt x="1986925" y="114300"/>
                  </a:lnTo>
                  <a:lnTo>
                    <a:pt x="1509809" y="114300"/>
                  </a:lnTo>
                  <a:lnTo>
                    <a:pt x="1491149" y="127000"/>
                  </a:lnTo>
                  <a:lnTo>
                    <a:pt x="1473734" y="127000"/>
                  </a:lnTo>
                  <a:lnTo>
                    <a:pt x="1443256" y="152400"/>
                  </a:lnTo>
                  <a:lnTo>
                    <a:pt x="1419083" y="190500"/>
                  </a:lnTo>
                  <a:lnTo>
                    <a:pt x="1401485" y="228600"/>
                  </a:lnTo>
                  <a:lnTo>
                    <a:pt x="1390730" y="279400"/>
                  </a:lnTo>
                  <a:lnTo>
                    <a:pt x="1387085" y="330200"/>
                  </a:lnTo>
                  <a:lnTo>
                    <a:pt x="1387085" y="609600"/>
                  </a:lnTo>
                  <a:lnTo>
                    <a:pt x="1637948" y="609600"/>
                  </a:lnTo>
                  <a:lnTo>
                    <a:pt x="1725995" y="647700"/>
                  </a:lnTo>
                  <a:lnTo>
                    <a:pt x="1729489" y="647700"/>
                  </a:lnTo>
                  <a:lnTo>
                    <a:pt x="1731585" y="660400"/>
                  </a:lnTo>
                  <a:lnTo>
                    <a:pt x="1749426" y="673100"/>
                  </a:lnTo>
                  <a:lnTo>
                    <a:pt x="1621527" y="673100"/>
                  </a:lnTo>
                  <a:lnTo>
                    <a:pt x="1574009" y="685800"/>
                  </a:lnTo>
                  <a:lnTo>
                    <a:pt x="1523348" y="711200"/>
                  </a:lnTo>
                  <a:lnTo>
                    <a:pt x="440233" y="1333500"/>
                  </a:lnTo>
                  <a:lnTo>
                    <a:pt x="402976" y="1358900"/>
                  </a:lnTo>
                  <a:lnTo>
                    <a:pt x="367239" y="1397000"/>
                  </a:lnTo>
                  <a:lnTo>
                    <a:pt x="333352" y="1422400"/>
                  </a:lnTo>
                  <a:lnTo>
                    <a:pt x="301641" y="1460500"/>
                  </a:lnTo>
                  <a:lnTo>
                    <a:pt x="272434" y="1498600"/>
                  </a:lnTo>
                  <a:lnTo>
                    <a:pt x="246059" y="1536700"/>
                  </a:lnTo>
                  <a:lnTo>
                    <a:pt x="222842" y="1587500"/>
                  </a:lnTo>
                  <a:lnTo>
                    <a:pt x="203113" y="1625600"/>
                  </a:lnTo>
                  <a:lnTo>
                    <a:pt x="187197" y="1676400"/>
                  </a:lnTo>
                  <a:lnTo>
                    <a:pt x="175423" y="1727200"/>
                  </a:lnTo>
                  <a:lnTo>
                    <a:pt x="168119" y="1765300"/>
                  </a:lnTo>
                  <a:lnTo>
                    <a:pt x="165611" y="1816100"/>
                  </a:lnTo>
                  <a:lnTo>
                    <a:pt x="165611" y="2387600"/>
                  </a:lnTo>
                  <a:lnTo>
                    <a:pt x="170263" y="2438400"/>
                  </a:lnTo>
                  <a:lnTo>
                    <a:pt x="183954" y="2489200"/>
                  </a:lnTo>
                  <a:lnTo>
                    <a:pt x="236887" y="2540000"/>
                  </a:lnTo>
                  <a:lnTo>
                    <a:pt x="274971" y="2565400"/>
                  </a:lnTo>
                  <a:lnTo>
                    <a:pt x="472788" y="2565400"/>
                  </a:lnTo>
                  <a:lnTo>
                    <a:pt x="569508" y="2730500"/>
                  </a:lnTo>
                  <a:lnTo>
                    <a:pt x="616699" y="2730500"/>
                  </a:lnTo>
                  <a:lnTo>
                    <a:pt x="580692" y="2832100"/>
                  </a:lnTo>
                  <a:close/>
                </a:path>
                <a:path w="3486150" h="2832100">
                  <a:moveTo>
                    <a:pt x="3282185" y="2349500"/>
                  </a:moveTo>
                  <a:lnTo>
                    <a:pt x="3176027" y="2349500"/>
                  </a:lnTo>
                  <a:lnTo>
                    <a:pt x="3212307" y="2336800"/>
                  </a:lnTo>
                  <a:lnTo>
                    <a:pt x="3242786" y="2311400"/>
                  </a:lnTo>
                  <a:lnTo>
                    <a:pt x="3266958" y="2273300"/>
                  </a:lnTo>
                  <a:lnTo>
                    <a:pt x="3284556" y="2235200"/>
                  </a:lnTo>
                  <a:lnTo>
                    <a:pt x="3295312" y="2184400"/>
                  </a:lnTo>
                  <a:lnTo>
                    <a:pt x="3298957" y="2133600"/>
                  </a:lnTo>
                  <a:lnTo>
                    <a:pt x="3299655" y="1460500"/>
                  </a:lnTo>
                  <a:lnTo>
                    <a:pt x="3297450" y="1409700"/>
                  </a:lnTo>
                  <a:lnTo>
                    <a:pt x="3291001" y="1371600"/>
                  </a:lnTo>
                  <a:lnTo>
                    <a:pt x="3280554" y="1320800"/>
                  </a:lnTo>
                  <a:lnTo>
                    <a:pt x="3266358" y="1270000"/>
                  </a:lnTo>
                  <a:lnTo>
                    <a:pt x="3248660" y="1231900"/>
                  </a:lnTo>
                  <a:lnTo>
                    <a:pt x="3227707" y="1181100"/>
                  </a:lnTo>
                  <a:lnTo>
                    <a:pt x="3203747" y="1143000"/>
                  </a:lnTo>
                  <a:lnTo>
                    <a:pt x="3177028" y="1092200"/>
                  </a:lnTo>
                  <a:lnTo>
                    <a:pt x="3147797" y="1054100"/>
                  </a:lnTo>
                  <a:lnTo>
                    <a:pt x="3116301" y="1016000"/>
                  </a:lnTo>
                  <a:lnTo>
                    <a:pt x="3082788" y="977900"/>
                  </a:lnTo>
                  <a:lnTo>
                    <a:pt x="3047506" y="952500"/>
                  </a:lnTo>
                  <a:lnTo>
                    <a:pt x="3010703" y="914400"/>
                  </a:lnTo>
                  <a:lnTo>
                    <a:pt x="2972625" y="889000"/>
                  </a:lnTo>
                  <a:lnTo>
                    <a:pt x="1691056" y="152400"/>
                  </a:lnTo>
                  <a:lnTo>
                    <a:pt x="1653878" y="139700"/>
                  </a:lnTo>
                  <a:lnTo>
                    <a:pt x="1617945" y="127000"/>
                  </a:lnTo>
                  <a:lnTo>
                    <a:pt x="1583454" y="114300"/>
                  </a:lnTo>
                  <a:lnTo>
                    <a:pt x="1986925" y="114300"/>
                  </a:lnTo>
                  <a:lnTo>
                    <a:pt x="3137538" y="787400"/>
                  </a:lnTo>
                  <a:lnTo>
                    <a:pt x="3175738" y="812800"/>
                  </a:lnTo>
                  <a:lnTo>
                    <a:pt x="3212769" y="838200"/>
                  </a:lnTo>
                  <a:lnTo>
                    <a:pt x="3248409" y="863600"/>
                  </a:lnTo>
                  <a:lnTo>
                    <a:pt x="3282440" y="901700"/>
                  </a:lnTo>
                  <a:lnTo>
                    <a:pt x="3314640" y="939800"/>
                  </a:lnTo>
                  <a:lnTo>
                    <a:pt x="3344791" y="977900"/>
                  </a:lnTo>
                  <a:lnTo>
                    <a:pt x="3372672" y="1016000"/>
                  </a:lnTo>
                  <a:lnTo>
                    <a:pt x="3398064" y="1066800"/>
                  </a:lnTo>
                  <a:lnTo>
                    <a:pt x="3420746" y="1104900"/>
                  </a:lnTo>
                  <a:lnTo>
                    <a:pt x="3440499" y="1155700"/>
                  </a:lnTo>
                  <a:lnTo>
                    <a:pt x="3457103" y="1206500"/>
                  </a:lnTo>
                  <a:lnTo>
                    <a:pt x="3470337" y="1244600"/>
                  </a:lnTo>
                  <a:lnTo>
                    <a:pt x="3479983" y="1295400"/>
                  </a:lnTo>
                  <a:lnTo>
                    <a:pt x="3485801" y="1346200"/>
                  </a:lnTo>
                  <a:lnTo>
                    <a:pt x="3485801" y="2095500"/>
                  </a:lnTo>
                  <a:lnTo>
                    <a:pt x="3474843" y="2171700"/>
                  </a:lnTo>
                  <a:lnTo>
                    <a:pt x="3459152" y="2209800"/>
                  </a:lnTo>
                  <a:lnTo>
                    <a:pt x="3437522" y="2247900"/>
                  </a:lnTo>
                  <a:lnTo>
                    <a:pt x="3377220" y="2298700"/>
                  </a:lnTo>
                  <a:lnTo>
                    <a:pt x="3282185" y="2349500"/>
                  </a:lnTo>
                  <a:close/>
                </a:path>
                <a:path w="3486150" h="2832100">
                  <a:moveTo>
                    <a:pt x="1637948" y="609600"/>
                  </a:moveTo>
                  <a:lnTo>
                    <a:pt x="1387085" y="609600"/>
                  </a:lnTo>
                  <a:lnTo>
                    <a:pt x="1435949" y="584200"/>
                  </a:lnTo>
                  <a:lnTo>
                    <a:pt x="1483170" y="571500"/>
                  </a:lnTo>
                  <a:lnTo>
                    <a:pt x="1570133" y="571500"/>
                  </a:lnTo>
                  <a:lnTo>
                    <a:pt x="1608599" y="596900"/>
                  </a:lnTo>
                  <a:lnTo>
                    <a:pt x="1637948" y="609600"/>
                  </a:lnTo>
                  <a:close/>
                </a:path>
                <a:path w="3486150" h="2832100">
                  <a:moveTo>
                    <a:pt x="616699" y="2730500"/>
                  </a:moveTo>
                  <a:lnTo>
                    <a:pt x="569508" y="2730500"/>
                  </a:lnTo>
                  <a:lnTo>
                    <a:pt x="695988" y="2362200"/>
                  </a:lnTo>
                  <a:lnTo>
                    <a:pt x="703675" y="2362200"/>
                  </a:lnTo>
                  <a:lnTo>
                    <a:pt x="1499589" y="1905000"/>
                  </a:lnTo>
                  <a:lnTo>
                    <a:pt x="1536847" y="1879600"/>
                  </a:lnTo>
                  <a:lnTo>
                    <a:pt x="1572583" y="1841500"/>
                  </a:lnTo>
                  <a:lnTo>
                    <a:pt x="1606470" y="1816100"/>
                  </a:lnTo>
                  <a:lnTo>
                    <a:pt x="1638181" y="1778000"/>
                  </a:lnTo>
                  <a:lnTo>
                    <a:pt x="1667388" y="1739900"/>
                  </a:lnTo>
                  <a:lnTo>
                    <a:pt x="1693763" y="1701800"/>
                  </a:lnTo>
                  <a:lnTo>
                    <a:pt x="1716980" y="1651000"/>
                  </a:lnTo>
                  <a:lnTo>
                    <a:pt x="1736709" y="1612900"/>
                  </a:lnTo>
                  <a:lnTo>
                    <a:pt x="1752625" y="1562100"/>
                  </a:lnTo>
                  <a:lnTo>
                    <a:pt x="1764399" y="1511300"/>
                  </a:lnTo>
                  <a:lnTo>
                    <a:pt x="1771703" y="1473200"/>
                  </a:lnTo>
                  <a:lnTo>
                    <a:pt x="1774211" y="1422400"/>
                  </a:lnTo>
                  <a:lnTo>
                    <a:pt x="1774211" y="850900"/>
                  </a:lnTo>
                  <a:lnTo>
                    <a:pt x="1769560" y="800100"/>
                  </a:lnTo>
                  <a:lnTo>
                    <a:pt x="1755868" y="749300"/>
                  </a:lnTo>
                  <a:lnTo>
                    <a:pt x="1733529" y="711200"/>
                  </a:lnTo>
                  <a:lnTo>
                    <a:pt x="1702935" y="685800"/>
                  </a:lnTo>
                  <a:lnTo>
                    <a:pt x="1664851" y="673100"/>
                  </a:lnTo>
                  <a:lnTo>
                    <a:pt x="1749426" y="673100"/>
                  </a:lnTo>
                  <a:lnTo>
                    <a:pt x="1794301" y="723900"/>
                  </a:lnTo>
                  <a:lnTo>
                    <a:pt x="1812163" y="774700"/>
                  </a:lnTo>
                  <a:lnTo>
                    <a:pt x="1820331" y="838200"/>
                  </a:lnTo>
                  <a:lnTo>
                    <a:pt x="1821029" y="850900"/>
                  </a:lnTo>
                  <a:lnTo>
                    <a:pt x="1821029" y="1422400"/>
                  </a:lnTo>
                  <a:lnTo>
                    <a:pt x="1818704" y="1473200"/>
                  </a:lnTo>
                  <a:lnTo>
                    <a:pt x="1811858" y="1511300"/>
                  </a:lnTo>
                  <a:lnTo>
                    <a:pt x="1800688" y="1562100"/>
                  </a:lnTo>
                  <a:lnTo>
                    <a:pt x="1785391" y="1612900"/>
                  </a:lnTo>
                  <a:lnTo>
                    <a:pt x="1851217" y="1651000"/>
                  </a:lnTo>
                  <a:lnTo>
                    <a:pt x="1767922" y="1651000"/>
                  </a:lnTo>
                  <a:lnTo>
                    <a:pt x="1745891" y="1701800"/>
                  </a:lnTo>
                  <a:lnTo>
                    <a:pt x="1720863" y="1739900"/>
                  </a:lnTo>
                  <a:lnTo>
                    <a:pt x="1693116" y="1778000"/>
                  </a:lnTo>
                  <a:lnTo>
                    <a:pt x="1662930" y="1816100"/>
                  </a:lnTo>
                  <a:lnTo>
                    <a:pt x="1630581" y="1854200"/>
                  </a:lnTo>
                  <a:lnTo>
                    <a:pt x="1596349" y="1892300"/>
                  </a:lnTo>
                  <a:lnTo>
                    <a:pt x="1560511" y="1917700"/>
                  </a:lnTo>
                  <a:lnTo>
                    <a:pt x="1523348" y="1943100"/>
                  </a:lnTo>
                  <a:lnTo>
                    <a:pt x="733722" y="2400300"/>
                  </a:lnTo>
                  <a:lnTo>
                    <a:pt x="616699" y="2730500"/>
                  </a:lnTo>
                  <a:close/>
                </a:path>
                <a:path w="3486150" h="2832100">
                  <a:moveTo>
                    <a:pt x="2331840" y="1625600"/>
                  </a:moveTo>
                  <a:lnTo>
                    <a:pt x="2037653" y="1206500"/>
                  </a:lnTo>
                  <a:lnTo>
                    <a:pt x="2008173" y="1155700"/>
                  </a:lnTo>
                  <a:lnTo>
                    <a:pt x="1984327" y="1117600"/>
                  </a:lnTo>
                  <a:lnTo>
                    <a:pt x="1966311" y="1066800"/>
                  </a:lnTo>
                  <a:lnTo>
                    <a:pt x="1954322" y="1016000"/>
                  </a:lnTo>
                  <a:lnTo>
                    <a:pt x="1948558" y="965200"/>
                  </a:lnTo>
                  <a:lnTo>
                    <a:pt x="1949213" y="927100"/>
                  </a:lnTo>
                  <a:lnTo>
                    <a:pt x="1956484" y="889000"/>
                  </a:lnTo>
                  <a:lnTo>
                    <a:pt x="1970569" y="850900"/>
                  </a:lnTo>
                  <a:lnTo>
                    <a:pt x="2018174" y="800100"/>
                  </a:lnTo>
                  <a:lnTo>
                    <a:pt x="2049477" y="787400"/>
                  </a:lnTo>
                  <a:lnTo>
                    <a:pt x="2125658" y="787400"/>
                  </a:lnTo>
                  <a:lnTo>
                    <a:pt x="2166844" y="800100"/>
                  </a:lnTo>
                  <a:lnTo>
                    <a:pt x="2207797" y="825500"/>
                  </a:lnTo>
                  <a:lnTo>
                    <a:pt x="2221061" y="838200"/>
                  </a:lnTo>
                  <a:lnTo>
                    <a:pt x="2042107" y="838200"/>
                  </a:lnTo>
                  <a:lnTo>
                    <a:pt x="2025696" y="850900"/>
                  </a:lnTo>
                  <a:lnTo>
                    <a:pt x="2012496" y="876300"/>
                  </a:lnTo>
                  <a:lnTo>
                    <a:pt x="2000252" y="914400"/>
                  </a:lnTo>
                  <a:lnTo>
                    <a:pt x="1995660" y="952500"/>
                  </a:lnTo>
                  <a:lnTo>
                    <a:pt x="1998414" y="990600"/>
                  </a:lnTo>
                  <a:lnTo>
                    <a:pt x="2008209" y="1041400"/>
                  </a:lnTo>
                  <a:lnTo>
                    <a:pt x="2024740" y="1092200"/>
                  </a:lnTo>
                  <a:lnTo>
                    <a:pt x="2047700" y="1130300"/>
                  </a:lnTo>
                  <a:lnTo>
                    <a:pt x="2076784" y="1181100"/>
                  </a:lnTo>
                  <a:lnTo>
                    <a:pt x="2352105" y="1562100"/>
                  </a:lnTo>
                  <a:lnTo>
                    <a:pt x="2582238" y="1562100"/>
                  </a:lnTo>
                  <a:lnTo>
                    <a:pt x="2331840" y="1625600"/>
                  </a:lnTo>
                  <a:close/>
                </a:path>
                <a:path w="3486150" h="2832100">
                  <a:moveTo>
                    <a:pt x="2333936" y="1066800"/>
                  </a:moveTo>
                  <a:lnTo>
                    <a:pt x="2310876" y="1016000"/>
                  </a:lnTo>
                  <a:lnTo>
                    <a:pt x="2275132" y="965200"/>
                  </a:lnTo>
                  <a:lnTo>
                    <a:pt x="2236184" y="914400"/>
                  </a:lnTo>
                  <a:lnTo>
                    <a:pt x="2195839" y="876300"/>
                  </a:lnTo>
                  <a:lnTo>
                    <a:pt x="2155902" y="850900"/>
                  </a:lnTo>
                  <a:lnTo>
                    <a:pt x="2118177" y="838200"/>
                  </a:lnTo>
                  <a:lnTo>
                    <a:pt x="2221061" y="838200"/>
                  </a:lnTo>
                  <a:lnTo>
                    <a:pt x="2247589" y="863600"/>
                  </a:lnTo>
                  <a:lnTo>
                    <a:pt x="2285291" y="901700"/>
                  </a:lnTo>
                  <a:lnTo>
                    <a:pt x="2319973" y="939800"/>
                  </a:lnTo>
                  <a:lnTo>
                    <a:pt x="2350707" y="990600"/>
                  </a:lnTo>
                  <a:lnTo>
                    <a:pt x="2487160" y="990600"/>
                  </a:lnTo>
                  <a:lnTo>
                    <a:pt x="2506217" y="1003300"/>
                  </a:lnTo>
                  <a:lnTo>
                    <a:pt x="2543593" y="1028700"/>
                  </a:lnTo>
                  <a:lnTo>
                    <a:pt x="2388780" y="1028700"/>
                  </a:lnTo>
                  <a:lnTo>
                    <a:pt x="2366779" y="1041400"/>
                  </a:lnTo>
                  <a:lnTo>
                    <a:pt x="2333936" y="1066800"/>
                  </a:lnTo>
                  <a:close/>
                </a:path>
                <a:path w="3486150" h="2832100">
                  <a:moveTo>
                    <a:pt x="2487160" y="990600"/>
                  </a:moveTo>
                  <a:lnTo>
                    <a:pt x="2350707" y="990600"/>
                  </a:lnTo>
                  <a:lnTo>
                    <a:pt x="2376715" y="977900"/>
                  </a:lnTo>
                  <a:lnTo>
                    <a:pt x="2468103" y="977900"/>
                  </a:lnTo>
                  <a:lnTo>
                    <a:pt x="2487160" y="990600"/>
                  </a:lnTo>
                  <a:close/>
                </a:path>
                <a:path w="3486150" h="2832100">
                  <a:moveTo>
                    <a:pt x="2582238" y="1562100"/>
                  </a:moveTo>
                  <a:lnTo>
                    <a:pt x="2352105" y="1562100"/>
                  </a:lnTo>
                  <a:lnTo>
                    <a:pt x="2621835" y="1498600"/>
                  </a:lnTo>
                  <a:lnTo>
                    <a:pt x="2637165" y="1498600"/>
                  </a:lnTo>
                  <a:lnTo>
                    <a:pt x="2650660" y="1485900"/>
                  </a:lnTo>
                  <a:lnTo>
                    <a:pt x="2662321" y="1473200"/>
                  </a:lnTo>
                  <a:lnTo>
                    <a:pt x="2672148" y="1460500"/>
                  </a:lnTo>
                  <a:lnTo>
                    <a:pt x="2685097" y="1422400"/>
                  </a:lnTo>
                  <a:lnTo>
                    <a:pt x="2689268" y="1384300"/>
                  </a:lnTo>
                  <a:lnTo>
                    <a:pt x="2684529" y="1333500"/>
                  </a:lnTo>
                  <a:lnTo>
                    <a:pt x="2670750" y="1270000"/>
                  </a:lnTo>
                  <a:lnTo>
                    <a:pt x="2648776" y="1219200"/>
                  </a:lnTo>
                  <a:lnTo>
                    <a:pt x="2621509" y="1168400"/>
                  </a:lnTo>
                  <a:lnTo>
                    <a:pt x="2590331" y="1130300"/>
                  </a:lnTo>
                  <a:lnTo>
                    <a:pt x="2556622" y="1092200"/>
                  </a:lnTo>
                  <a:lnTo>
                    <a:pt x="2487139" y="1041400"/>
                  </a:lnTo>
                  <a:lnTo>
                    <a:pt x="2454127" y="1028700"/>
                  </a:lnTo>
                  <a:lnTo>
                    <a:pt x="2543593" y="1028700"/>
                  </a:lnTo>
                  <a:lnTo>
                    <a:pt x="2579562" y="1054100"/>
                  </a:lnTo>
                  <a:lnTo>
                    <a:pt x="2613450" y="1079500"/>
                  </a:lnTo>
                  <a:lnTo>
                    <a:pt x="2644587" y="1130300"/>
                  </a:lnTo>
                  <a:lnTo>
                    <a:pt x="2672301" y="1168400"/>
                  </a:lnTo>
                  <a:lnTo>
                    <a:pt x="2695920" y="1206500"/>
                  </a:lnTo>
                  <a:lnTo>
                    <a:pt x="2714774" y="1257300"/>
                  </a:lnTo>
                  <a:lnTo>
                    <a:pt x="2728442" y="1308100"/>
                  </a:lnTo>
                  <a:lnTo>
                    <a:pt x="2735066" y="1358900"/>
                  </a:lnTo>
                  <a:lnTo>
                    <a:pt x="2734647" y="1409700"/>
                  </a:lnTo>
                  <a:lnTo>
                    <a:pt x="2727184" y="1447800"/>
                  </a:lnTo>
                  <a:lnTo>
                    <a:pt x="2712677" y="1485900"/>
                  </a:lnTo>
                  <a:lnTo>
                    <a:pt x="2678524" y="1524000"/>
                  </a:lnTo>
                  <a:lnTo>
                    <a:pt x="2632317" y="1549400"/>
                  </a:lnTo>
                  <a:lnTo>
                    <a:pt x="2582238" y="1562100"/>
                  </a:lnTo>
                  <a:close/>
                </a:path>
                <a:path w="3486150" h="2832100">
                  <a:moveTo>
                    <a:pt x="794953" y="2095500"/>
                  </a:moveTo>
                  <a:lnTo>
                    <a:pt x="743789" y="2095500"/>
                  </a:lnTo>
                  <a:lnTo>
                    <a:pt x="735294" y="2082800"/>
                  </a:lnTo>
                  <a:lnTo>
                    <a:pt x="730206" y="2070100"/>
                  </a:lnTo>
                  <a:lnTo>
                    <a:pt x="730228" y="2044700"/>
                  </a:lnTo>
                  <a:lnTo>
                    <a:pt x="760276" y="1828800"/>
                  </a:lnTo>
                  <a:lnTo>
                    <a:pt x="637290" y="1765300"/>
                  </a:lnTo>
                  <a:lnTo>
                    <a:pt x="628795" y="1752600"/>
                  </a:lnTo>
                  <a:lnTo>
                    <a:pt x="622266" y="1752600"/>
                  </a:lnTo>
                  <a:lnTo>
                    <a:pt x="617833" y="1739900"/>
                  </a:lnTo>
                  <a:lnTo>
                    <a:pt x="615628" y="1727200"/>
                  </a:lnTo>
                  <a:lnTo>
                    <a:pt x="617178" y="1701800"/>
                  </a:lnTo>
                  <a:lnTo>
                    <a:pt x="624362" y="1689100"/>
                  </a:lnTo>
                  <a:lnTo>
                    <a:pt x="636264" y="1663700"/>
                  </a:lnTo>
                  <a:lnTo>
                    <a:pt x="651964" y="1651000"/>
                  </a:lnTo>
                  <a:lnTo>
                    <a:pt x="835745" y="1511300"/>
                  </a:lnTo>
                  <a:lnTo>
                    <a:pt x="918201" y="1270000"/>
                  </a:lnTo>
                  <a:lnTo>
                    <a:pt x="928988" y="1257300"/>
                  </a:lnTo>
                  <a:lnTo>
                    <a:pt x="943707" y="1231900"/>
                  </a:lnTo>
                  <a:lnTo>
                    <a:pt x="961045" y="1219200"/>
                  </a:lnTo>
                  <a:lnTo>
                    <a:pt x="1002404" y="1219200"/>
                  </a:lnTo>
                  <a:lnTo>
                    <a:pt x="1011532" y="1231900"/>
                  </a:lnTo>
                  <a:lnTo>
                    <a:pt x="1018826" y="1231900"/>
                  </a:lnTo>
                  <a:lnTo>
                    <a:pt x="1039218" y="1270000"/>
                  </a:lnTo>
                  <a:lnTo>
                    <a:pt x="972444" y="1270000"/>
                  </a:lnTo>
                  <a:lnTo>
                    <a:pt x="968022" y="1282700"/>
                  </a:lnTo>
                  <a:lnTo>
                    <a:pt x="964321" y="1295400"/>
                  </a:lnTo>
                  <a:lnTo>
                    <a:pt x="876973" y="1536700"/>
                  </a:lnTo>
                  <a:lnTo>
                    <a:pt x="681313" y="1689100"/>
                  </a:lnTo>
                  <a:lnTo>
                    <a:pt x="673179" y="1701800"/>
                  </a:lnTo>
                  <a:lnTo>
                    <a:pt x="667600" y="1701800"/>
                  </a:lnTo>
                  <a:lnTo>
                    <a:pt x="664510" y="1714500"/>
                  </a:lnTo>
                  <a:lnTo>
                    <a:pt x="663844" y="1727200"/>
                  </a:lnTo>
                  <a:lnTo>
                    <a:pt x="812685" y="1803400"/>
                  </a:lnTo>
                  <a:lnTo>
                    <a:pt x="778444" y="2044700"/>
                  </a:lnTo>
                  <a:lnTo>
                    <a:pt x="850000" y="2044700"/>
                  </a:lnTo>
                  <a:lnTo>
                    <a:pt x="817576" y="2082800"/>
                  </a:lnTo>
                  <a:lnTo>
                    <a:pt x="806625" y="2082800"/>
                  </a:lnTo>
                  <a:lnTo>
                    <a:pt x="794953" y="2095500"/>
                  </a:lnTo>
                  <a:close/>
                </a:path>
                <a:path w="3486150" h="2832100">
                  <a:moveTo>
                    <a:pt x="1073331" y="1422400"/>
                  </a:moveTo>
                  <a:lnTo>
                    <a:pt x="981092" y="1270000"/>
                  </a:lnTo>
                  <a:lnTo>
                    <a:pt x="1039218" y="1270000"/>
                  </a:lnTo>
                  <a:lnTo>
                    <a:pt x="1093596" y="1371600"/>
                  </a:lnTo>
                  <a:lnTo>
                    <a:pt x="1208895" y="1371600"/>
                  </a:lnTo>
                  <a:lnTo>
                    <a:pt x="1073331" y="1422400"/>
                  </a:lnTo>
                  <a:close/>
                </a:path>
                <a:path w="3486150" h="2832100">
                  <a:moveTo>
                    <a:pt x="1208895" y="1371600"/>
                  </a:moveTo>
                  <a:lnTo>
                    <a:pt x="1093596" y="1371600"/>
                  </a:lnTo>
                  <a:lnTo>
                    <a:pt x="1264099" y="1295400"/>
                  </a:lnTo>
                  <a:lnTo>
                    <a:pt x="1302914" y="1295400"/>
                  </a:lnTo>
                  <a:lnTo>
                    <a:pt x="1313014" y="1308100"/>
                  </a:lnTo>
                  <a:lnTo>
                    <a:pt x="1321530" y="1320800"/>
                  </a:lnTo>
                  <a:lnTo>
                    <a:pt x="1324019" y="1346200"/>
                  </a:lnTo>
                  <a:lnTo>
                    <a:pt x="1275279" y="1346200"/>
                  </a:lnTo>
                  <a:lnTo>
                    <a:pt x="1275219" y="1346746"/>
                  </a:lnTo>
                  <a:lnTo>
                    <a:pt x="1208895" y="1371600"/>
                  </a:lnTo>
                  <a:close/>
                </a:path>
                <a:path w="3486150" h="2832100">
                  <a:moveTo>
                    <a:pt x="1275219" y="1346746"/>
                  </a:moveTo>
                  <a:lnTo>
                    <a:pt x="1275279" y="1346200"/>
                  </a:lnTo>
                  <a:lnTo>
                    <a:pt x="1276677" y="1346200"/>
                  </a:lnTo>
                  <a:lnTo>
                    <a:pt x="1275219" y="1346746"/>
                  </a:lnTo>
                  <a:close/>
                </a:path>
                <a:path w="3486150" h="2832100">
                  <a:moveTo>
                    <a:pt x="850000" y="2044700"/>
                  </a:moveTo>
                  <a:lnTo>
                    <a:pt x="782637" y="2044700"/>
                  </a:lnTo>
                  <a:lnTo>
                    <a:pt x="959429" y="1841500"/>
                  </a:lnTo>
                  <a:lnTo>
                    <a:pt x="1147402" y="1841500"/>
                  </a:lnTo>
                  <a:lnTo>
                    <a:pt x="1152992" y="1828800"/>
                  </a:lnTo>
                  <a:lnTo>
                    <a:pt x="1157753" y="1828800"/>
                  </a:lnTo>
                  <a:lnTo>
                    <a:pt x="1160679" y="1816100"/>
                  </a:lnTo>
                  <a:lnTo>
                    <a:pt x="1162033" y="1816100"/>
                  </a:lnTo>
                  <a:lnTo>
                    <a:pt x="1162077" y="1803400"/>
                  </a:lnTo>
                  <a:lnTo>
                    <a:pt x="1128535" y="1600200"/>
                  </a:lnTo>
                  <a:lnTo>
                    <a:pt x="1270388" y="1358900"/>
                  </a:lnTo>
                  <a:lnTo>
                    <a:pt x="1273882" y="1358900"/>
                  </a:lnTo>
                  <a:lnTo>
                    <a:pt x="1275219" y="1346746"/>
                  </a:lnTo>
                  <a:lnTo>
                    <a:pt x="1276677" y="1346200"/>
                  </a:lnTo>
                  <a:lnTo>
                    <a:pt x="1324019" y="1346200"/>
                  </a:lnTo>
                  <a:lnTo>
                    <a:pt x="1320482" y="1358900"/>
                  </a:lnTo>
                  <a:lnTo>
                    <a:pt x="1310917" y="1384300"/>
                  </a:lnTo>
                  <a:lnTo>
                    <a:pt x="1178148" y="1612900"/>
                  </a:lnTo>
                  <a:lnTo>
                    <a:pt x="1208895" y="1803400"/>
                  </a:lnTo>
                  <a:lnTo>
                    <a:pt x="1204178" y="1841500"/>
                  </a:lnTo>
                  <a:lnTo>
                    <a:pt x="1174775" y="1879600"/>
                  </a:lnTo>
                  <a:lnTo>
                    <a:pt x="1162862" y="1879600"/>
                  </a:lnTo>
                  <a:lnTo>
                    <a:pt x="1150557" y="1892300"/>
                  </a:lnTo>
                  <a:lnTo>
                    <a:pt x="979694" y="1892300"/>
                  </a:lnTo>
                  <a:lnTo>
                    <a:pt x="850000" y="2044700"/>
                  </a:lnTo>
                  <a:close/>
                </a:path>
                <a:path w="3486150" h="2832100">
                  <a:moveTo>
                    <a:pt x="2804218" y="2667000"/>
                  </a:moveTo>
                  <a:lnTo>
                    <a:pt x="2732243" y="2463800"/>
                  </a:lnTo>
                  <a:lnTo>
                    <a:pt x="2624630" y="2146300"/>
                  </a:lnTo>
                  <a:lnTo>
                    <a:pt x="1767922" y="1651000"/>
                  </a:lnTo>
                  <a:lnTo>
                    <a:pt x="1851217" y="1651000"/>
                  </a:lnTo>
                  <a:lnTo>
                    <a:pt x="2663064" y="2120900"/>
                  </a:lnTo>
                  <a:lnTo>
                    <a:pt x="2815398" y="2552700"/>
                  </a:lnTo>
                  <a:lnTo>
                    <a:pt x="2969174" y="2552700"/>
                  </a:lnTo>
                  <a:lnTo>
                    <a:pt x="2946769" y="2590800"/>
                  </a:lnTo>
                  <a:lnTo>
                    <a:pt x="2804218" y="2667000"/>
                  </a:lnTo>
                  <a:close/>
                </a:path>
                <a:path w="3486150" h="2832100">
                  <a:moveTo>
                    <a:pt x="770758" y="2108200"/>
                  </a:moveTo>
                  <a:lnTo>
                    <a:pt x="759577" y="2108200"/>
                  </a:lnTo>
                  <a:lnTo>
                    <a:pt x="753987" y="2095500"/>
                  </a:lnTo>
                  <a:lnTo>
                    <a:pt x="782888" y="2095500"/>
                  </a:lnTo>
                  <a:lnTo>
                    <a:pt x="770758" y="2108200"/>
                  </a:lnTo>
                  <a:close/>
                </a:path>
                <a:path w="3486150" h="2832100">
                  <a:moveTo>
                    <a:pt x="2969174" y="2552700"/>
                  </a:moveTo>
                  <a:lnTo>
                    <a:pt x="2815398" y="2552700"/>
                  </a:lnTo>
                  <a:lnTo>
                    <a:pt x="2967733" y="2286000"/>
                  </a:lnTo>
                  <a:lnTo>
                    <a:pt x="2995685" y="2311400"/>
                  </a:lnTo>
                  <a:lnTo>
                    <a:pt x="3044711" y="2336800"/>
                  </a:lnTo>
                  <a:lnTo>
                    <a:pt x="3091558" y="2349500"/>
                  </a:lnTo>
                  <a:lnTo>
                    <a:pt x="3282185" y="2349500"/>
                  </a:lnTo>
                  <a:lnTo>
                    <a:pt x="3234668" y="2374900"/>
                  </a:lnTo>
                  <a:lnTo>
                    <a:pt x="3223138" y="2374900"/>
                  </a:lnTo>
                  <a:lnTo>
                    <a:pt x="3217373" y="2387600"/>
                  </a:lnTo>
                  <a:lnTo>
                    <a:pt x="3066262" y="2387600"/>
                  </a:lnTo>
                  <a:lnTo>
                    <a:pt x="2969174" y="2552700"/>
                  </a:lnTo>
                  <a:close/>
                </a:path>
                <a:path w="3486150" h="2832100">
                  <a:moveTo>
                    <a:pt x="3180163" y="2400300"/>
                  </a:moveTo>
                  <a:lnTo>
                    <a:pt x="3099279" y="2400300"/>
                  </a:lnTo>
                  <a:lnTo>
                    <a:pt x="3082901" y="2387600"/>
                  </a:lnTo>
                  <a:lnTo>
                    <a:pt x="3182958" y="2387600"/>
                  </a:lnTo>
                  <a:lnTo>
                    <a:pt x="3180163" y="2400300"/>
                  </a:lnTo>
                  <a:close/>
                </a:path>
                <a:path w="3486150" h="2832100">
                  <a:moveTo>
                    <a:pt x="472788" y="2565400"/>
                  </a:moveTo>
                  <a:lnTo>
                    <a:pt x="318295" y="2565400"/>
                  </a:lnTo>
                  <a:lnTo>
                    <a:pt x="365813" y="2552700"/>
                  </a:lnTo>
                  <a:lnTo>
                    <a:pt x="416475" y="2527300"/>
                  </a:lnTo>
                  <a:lnTo>
                    <a:pt x="443028" y="2514600"/>
                  </a:lnTo>
                  <a:lnTo>
                    <a:pt x="472788" y="2565400"/>
                  </a:lnTo>
                  <a:close/>
                </a:path>
              </a:pathLst>
            </a:custGeom>
            <a:solidFill>
              <a:srgbClr val="2A4A81"/>
            </a:solidFill>
          </p:spPr>
          <p:txBody>
            <a:bodyPr wrap="square" lIns="0" tIns="0" rIns="0" bIns="0" rtlCol="0"/>
            <a:lstStyle/>
            <a:p>
              <a:endParaRPr/>
            </a:p>
          </p:txBody>
        </p:sp>
      </p:grpSp>
      <p:grpSp>
        <p:nvGrpSpPr>
          <p:cNvPr id="8" name="object 8"/>
          <p:cNvGrpSpPr/>
          <p:nvPr/>
        </p:nvGrpSpPr>
        <p:grpSpPr>
          <a:xfrm>
            <a:off x="1566023" y="4102796"/>
            <a:ext cx="3902075" cy="3898900"/>
            <a:chOff x="1566023" y="4102796"/>
            <a:chExt cx="3902075" cy="3898900"/>
          </a:xfrm>
        </p:grpSpPr>
        <p:sp>
          <p:nvSpPr>
            <p:cNvPr id="9" name="object 9"/>
            <p:cNvSpPr/>
            <p:nvPr/>
          </p:nvSpPr>
          <p:spPr>
            <a:xfrm>
              <a:off x="1797231" y="4306551"/>
              <a:ext cx="3392170" cy="3392170"/>
            </a:xfrm>
            <a:custGeom>
              <a:avLst/>
              <a:gdLst/>
              <a:ahLst/>
              <a:cxnLst/>
              <a:rect l="l" t="t" r="r" b="b"/>
              <a:pathLst>
                <a:path w="3392170" h="3392170">
                  <a:moveTo>
                    <a:pt x="1695859" y="3391719"/>
                  </a:moveTo>
                  <a:lnTo>
                    <a:pt x="1654240" y="3391208"/>
                  </a:lnTo>
                  <a:lnTo>
                    <a:pt x="1612647" y="3389676"/>
                  </a:lnTo>
                  <a:lnTo>
                    <a:pt x="1571104" y="3387124"/>
                  </a:lnTo>
                  <a:lnTo>
                    <a:pt x="1529636" y="3383552"/>
                  </a:lnTo>
                  <a:lnTo>
                    <a:pt x="1488268" y="3378965"/>
                  </a:lnTo>
                  <a:lnTo>
                    <a:pt x="1447025" y="3373363"/>
                  </a:lnTo>
                  <a:lnTo>
                    <a:pt x="1405931" y="3366751"/>
                  </a:lnTo>
                  <a:lnTo>
                    <a:pt x="1365013" y="3359133"/>
                  </a:lnTo>
                  <a:lnTo>
                    <a:pt x="1324294" y="3350513"/>
                  </a:lnTo>
                  <a:lnTo>
                    <a:pt x="1283799" y="3340895"/>
                  </a:lnTo>
                  <a:lnTo>
                    <a:pt x="1243552" y="3330287"/>
                  </a:lnTo>
                  <a:lnTo>
                    <a:pt x="1203577" y="3318695"/>
                  </a:lnTo>
                  <a:lnTo>
                    <a:pt x="1163899" y="3306125"/>
                  </a:lnTo>
                  <a:lnTo>
                    <a:pt x="1124541" y="3292585"/>
                  </a:lnTo>
                  <a:lnTo>
                    <a:pt x="1085527" y="3278083"/>
                  </a:lnTo>
                  <a:lnTo>
                    <a:pt x="1046881" y="3262628"/>
                  </a:lnTo>
                  <a:lnTo>
                    <a:pt x="1008626" y="3246230"/>
                  </a:lnTo>
                  <a:lnTo>
                    <a:pt x="970785" y="3228897"/>
                  </a:lnTo>
                  <a:lnTo>
                    <a:pt x="933381" y="3210642"/>
                  </a:lnTo>
                  <a:lnTo>
                    <a:pt x="896436" y="3191473"/>
                  </a:lnTo>
                  <a:lnTo>
                    <a:pt x="859973" y="3171404"/>
                  </a:lnTo>
                  <a:lnTo>
                    <a:pt x="824013" y="3150446"/>
                  </a:lnTo>
                  <a:lnTo>
                    <a:pt x="788578" y="3128612"/>
                  </a:lnTo>
                  <a:lnTo>
                    <a:pt x="753690" y="3105914"/>
                  </a:lnTo>
                  <a:lnTo>
                    <a:pt x="719369" y="3082368"/>
                  </a:lnTo>
                  <a:lnTo>
                    <a:pt x="685637" y="3057986"/>
                  </a:lnTo>
                  <a:lnTo>
                    <a:pt x="652512" y="3032783"/>
                  </a:lnTo>
                  <a:lnTo>
                    <a:pt x="620017" y="3006776"/>
                  </a:lnTo>
                  <a:lnTo>
                    <a:pt x="588169" y="2979978"/>
                  </a:lnTo>
                  <a:lnTo>
                    <a:pt x="556989" y="2952408"/>
                  </a:lnTo>
                  <a:lnTo>
                    <a:pt x="526495" y="2924080"/>
                  </a:lnTo>
                  <a:lnTo>
                    <a:pt x="496705" y="2895013"/>
                  </a:lnTo>
                  <a:lnTo>
                    <a:pt x="467638" y="2865223"/>
                  </a:lnTo>
                  <a:lnTo>
                    <a:pt x="439310" y="2834728"/>
                  </a:lnTo>
                  <a:lnTo>
                    <a:pt x="411739" y="2803548"/>
                  </a:lnTo>
                  <a:lnTo>
                    <a:pt x="384942" y="2771701"/>
                  </a:lnTo>
                  <a:lnTo>
                    <a:pt x="358934" y="2739205"/>
                  </a:lnTo>
                  <a:lnTo>
                    <a:pt x="333732" y="2706081"/>
                  </a:lnTo>
                  <a:lnTo>
                    <a:pt x="309350" y="2672348"/>
                  </a:lnTo>
                  <a:lnTo>
                    <a:pt x="285803" y="2638028"/>
                  </a:lnTo>
                  <a:lnTo>
                    <a:pt x="263106" y="2603140"/>
                  </a:lnTo>
                  <a:lnTo>
                    <a:pt x="241272" y="2567705"/>
                  </a:lnTo>
                  <a:lnTo>
                    <a:pt x="220314" y="2531745"/>
                  </a:lnTo>
                  <a:lnTo>
                    <a:pt x="200244" y="2495282"/>
                  </a:lnTo>
                  <a:lnTo>
                    <a:pt x="181076" y="2458337"/>
                  </a:lnTo>
                  <a:lnTo>
                    <a:pt x="162820" y="2420932"/>
                  </a:lnTo>
                  <a:lnTo>
                    <a:pt x="145488" y="2383091"/>
                  </a:lnTo>
                  <a:lnTo>
                    <a:pt x="129089" y="2344836"/>
                  </a:lnTo>
                  <a:lnTo>
                    <a:pt x="113634" y="2306190"/>
                  </a:lnTo>
                  <a:lnTo>
                    <a:pt x="99133" y="2267177"/>
                  </a:lnTo>
                  <a:lnTo>
                    <a:pt x="85593" y="2227819"/>
                  </a:lnTo>
                  <a:lnTo>
                    <a:pt x="73023" y="2188141"/>
                  </a:lnTo>
                  <a:lnTo>
                    <a:pt x="61430" y="2148166"/>
                  </a:lnTo>
                  <a:lnTo>
                    <a:pt x="50822" y="2107919"/>
                  </a:lnTo>
                  <a:lnTo>
                    <a:pt x="41205" y="2067424"/>
                  </a:lnTo>
                  <a:lnTo>
                    <a:pt x="32585" y="2026705"/>
                  </a:lnTo>
                  <a:lnTo>
                    <a:pt x="24966" y="1985786"/>
                  </a:lnTo>
                  <a:lnTo>
                    <a:pt x="18355" y="1944693"/>
                  </a:lnTo>
                  <a:lnTo>
                    <a:pt x="12753" y="1903450"/>
                  </a:lnTo>
                  <a:lnTo>
                    <a:pt x="8166" y="1862082"/>
                  </a:lnTo>
                  <a:lnTo>
                    <a:pt x="4594" y="1820614"/>
                  </a:lnTo>
                  <a:lnTo>
                    <a:pt x="2042" y="1779071"/>
                  </a:lnTo>
                  <a:lnTo>
                    <a:pt x="510" y="1737478"/>
                  </a:lnTo>
                  <a:lnTo>
                    <a:pt x="0" y="1695859"/>
                  </a:lnTo>
                  <a:lnTo>
                    <a:pt x="510" y="1654241"/>
                  </a:lnTo>
                  <a:lnTo>
                    <a:pt x="2042" y="1612647"/>
                  </a:lnTo>
                  <a:lnTo>
                    <a:pt x="4594" y="1571104"/>
                  </a:lnTo>
                  <a:lnTo>
                    <a:pt x="8166" y="1529636"/>
                  </a:lnTo>
                  <a:lnTo>
                    <a:pt x="12753" y="1488268"/>
                  </a:lnTo>
                  <a:lnTo>
                    <a:pt x="18355" y="1447025"/>
                  </a:lnTo>
                  <a:lnTo>
                    <a:pt x="24967" y="1405932"/>
                  </a:lnTo>
                  <a:lnTo>
                    <a:pt x="32585" y="1365013"/>
                  </a:lnTo>
                  <a:lnTo>
                    <a:pt x="41205" y="1324294"/>
                  </a:lnTo>
                  <a:lnTo>
                    <a:pt x="50822" y="1283799"/>
                  </a:lnTo>
                  <a:lnTo>
                    <a:pt x="61430" y="1243552"/>
                  </a:lnTo>
                  <a:lnTo>
                    <a:pt x="73023" y="1203577"/>
                  </a:lnTo>
                  <a:lnTo>
                    <a:pt x="85593" y="1163899"/>
                  </a:lnTo>
                  <a:lnTo>
                    <a:pt x="99133" y="1124541"/>
                  </a:lnTo>
                  <a:lnTo>
                    <a:pt x="113634" y="1085527"/>
                  </a:lnTo>
                  <a:lnTo>
                    <a:pt x="129089" y="1046882"/>
                  </a:lnTo>
                  <a:lnTo>
                    <a:pt x="145488" y="1008627"/>
                  </a:lnTo>
                  <a:lnTo>
                    <a:pt x="162820" y="970786"/>
                  </a:lnTo>
                  <a:lnTo>
                    <a:pt x="181076" y="933381"/>
                  </a:lnTo>
                  <a:lnTo>
                    <a:pt x="200244" y="896436"/>
                  </a:lnTo>
                  <a:lnTo>
                    <a:pt x="220314" y="859973"/>
                  </a:lnTo>
                  <a:lnTo>
                    <a:pt x="241272" y="824013"/>
                  </a:lnTo>
                  <a:lnTo>
                    <a:pt x="263106" y="788578"/>
                  </a:lnTo>
                  <a:lnTo>
                    <a:pt x="285803" y="753690"/>
                  </a:lnTo>
                  <a:lnTo>
                    <a:pt x="309350" y="719369"/>
                  </a:lnTo>
                  <a:lnTo>
                    <a:pt x="333732" y="685637"/>
                  </a:lnTo>
                  <a:lnTo>
                    <a:pt x="358934" y="652513"/>
                  </a:lnTo>
                  <a:lnTo>
                    <a:pt x="384942" y="620017"/>
                  </a:lnTo>
                  <a:lnTo>
                    <a:pt x="411739" y="588170"/>
                  </a:lnTo>
                  <a:lnTo>
                    <a:pt x="439310" y="556989"/>
                  </a:lnTo>
                  <a:lnTo>
                    <a:pt x="467638" y="526495"/>
                  </a:lnTo>
                  <a:lnTo>
                    <a:pt x="496705" y="496705"/>
                  </a:lnTo>
                  <a:lnTo>
                    <a:pt x="526495" y="467638"/>
                  </a:lnTo>
                  <a:lnTo>
                    <a:pt x="556989" y="439310"/>
                  </a:lnTo>
                  <a:lnTo>
                    <a:pt x="588169" y="411739"/>
                  </a:lnTo>
                  <a:lnTo>
                    <a:pt x="620017" y="384942"/>
                  </a:lnTo>
                  <a:lnTo>
                    <a:pt x="652512" y="358934"/>
                  </a:lnTo>
                  <a:lnTo>
                    <a:pt x="685637" y="333732"/>
                  </a:lnTo>
                  <a:lnTo>
                    <a:pt x="719369" y="309350"/>
                  </a:lnTo>
                  <a:lnTo>
                    <a:pt x="753690" y="285803"/>
                  </a:lnTo>
                  <a:lnTo>
                    <a:pt x="788578" y="263106"/>
                  </a:lnTo>
                  <a:lnTo>
                    <a:pt x="824013" y="241272"/>
                  </a:lnTo>
                  <a:lnTo>
                    <a:pt x="859973" y="220314"/>
                  </a:lnTo>
                  <a:lnTo>
                    <a:pt x="896436" y="200244"/>
                  </a:lnTo>
                  <a:lnTo>
                    <a:pt x="933381" y="181076"/>
                  </a:lnTo>
                  <a:lnTo>
                    <a:pt x="970786" y="162820"/>
                  </a:lnTo>
                  <a:lnTo>
                    <a:pt x="1008626" y="145488"/>
                  </a:lnTo>
                  <a:lnTo>
                    <a:pt x="1046881" y="129089"/>
                  </a:lnTo>
                  <a:lnTo>
                    <a:pt x="1085527" y="113634"/>
                  </a:lnTo>
                  <a:lnTo>
                    <a:pt x="1124541" y="99133"/>
                  </a:lnTo>
                  <a:lnTo>
                    <a:pt x="1163899" y="85593"/>
                  </a:lnTo>
                  <a:lnTo>
                    <a:pt x="1203577" y="73023"/>
                  </a:lnTo>
                  <a:lnTo>
                    <a:pt x="1243552" y="61430"/>
                  </a:lnTo>
                  <a:lnTo>
                    <a:pt x="1283799" y="50822"/>
                  </a:lnTo>
                  <a:lnTo>
                    <a:pt x="1324294" y="41205"/>
                  </a:lnTo>
                  <a:lnTo>
                    <a:pt x="1365013" y="32585"/>
                  </a:lnTo>
                  <a:lnTo>
                    <a:pt x="1405931" y="24966"/>
                  </a:lnTo>
                  <a:lnTo>
                    <a:pt x="1447025" y="18355"/>
                  </a:lnTo>
                  <a:lnTo>
                    <a:pt x="1488268" y="12753"/>
                  </a:lnTo>
                  <a:lnTo>
                    <a:pt x="1529636" y="8166"/>
                  </a:lnTo>
                  <a:lnTo>
                    <a:pt x="1571104" y="4594"/>
                  </a:lnTo>
                  <a:lnTo>
                    <a:pt x="1612647" y="2042"/>
                  </a:lnTo>
                  <a:lnTo>
                    <a:pt x="1654240" y="510"/>
                  </a:lnTo>
                  <a:lnTo>
                    <a:pt x="1695859" y="0"/>
                  </a:lnTo>
                  <a:lnTo>
                    <a:pt x="1737477" y="510"/>
                  </a:lnTo>
                  <a:lnTo>
                    <a:pt x="1779071" y="2042"/>
                  </a:lnTo>
                  <a:lnTo>
                    <a:pt x="1820614" y="4594"/>
                  </a:lnTo>
                  <a:lnTo>
                    <a:pt x="1862082" y="8166"/>
                  </a:lnTo>
                  <a:lnTo>
                    <a:pt x="1903450" y="12753"/>
                  </a:lnTo>
                  <a:lnTo>
                    <a:pt x="1944693" y="18355"/>
                  </a:lnTo>
                  <a:lnTo>
                    <a:pt x="1985786" y="24966"/>
                  </a:lnTo>
                  <a:lnTo>
                    <a:pt x="2026704" y="32585"/>
                  </a:lnTo>
                  <a:lnTo>
                    <a:pt x="2067423" y="41205"/>
                  </a:lnTo>
                  <a:lnTo>
                    <a:pt x="2107919" y="50822"/>
                  </a:lnTo>
                  <a:lnTo>
                    <a:pt x="2148166" y="61430"/>
                  </a:lnTo>
                  <a:lnTo>
                    <a:pt x="2188141" y="73023"/>
                  </a:lnTo>
                  <a:lnTo>
                    <a:pt x="2227819" y="85593"/>
                  </a:lnTo>
                  <a:lnTo>
                    <a:pt x="2267176" y="99133"/>
                  </a:lnTo>
                  <a:lnTo>
                    <a:pt x="2306190" y="113634"/>
                  </a:lnTo>
                  <a:lnTo>
                    <a:pt x="2344836" y="129089"/>
                  </a:lnTo>
                  <a:lnTo>
                    <a:pt x="2383091" y="145488"/>
                  </a:lnTo>
                  <a:lnTo>
                    <a:pt x="2420932" y="162820"/>
                  </a:lnTo>
                  <a:lnTo>
                    <a:pt x="2458336" y="181076"/>
                  </a:lnTo>
                  <a:lnTo>
                    <a:pt x="2495281" y="200244"/>
                  </a:lnTo>
                  <a:lnTo>
                    <a:pt x="2531745" y="220314"/>
                  </a:lnTo>
                  <a:lnTo>
                    <a:pt x="2567705" y="241272"/>
                  </a:lnTo>
                  <a:lnTo>
                    <a:pt x="2603139" y="263106"/>
                  </a:lnTo>
                  <a:lnTo>
                    <a:pt x="2638028" y="285803"/>
                  </a:lnTo>
                  <a:lnTo>
                    <a:pt x="2672349" y="309350"/>
                  </a:lnTo>
                  <a:lnTo>
                    <a:pt x="2706081" y="333732"/>
                  </a:lnTo>
                  <a:lnTo>
                    <a:pt x="2739205" y="358934"/>
                  </a:lnTo>
                  <a:lnTo>
                    <a:pt x="2771701" y="384942"/>
                  </a:lnTo>
                  <a:lnTo>
                    <a:pt x="2803548" y="411739"/>
                  </a:lnTo>
                  <a:lnTo>
                    <a:pt x="2834728" y="439310"/>
                  </a:lnTo>
                  <a:lnTo>
                    <a:pt x="2865223" y="467638"/>
                  </a:lnTo>
                  <a:lnTo>
                    <a:pt x="2895013" y="496705"/>
                  </a:lnTo>
                  <a:lnTo>
                    <a:pt x="2924080" y="526495"/>
                  </a:lnTo>
                  <a:lnTo>
                    <a:pt x="2952408" y="556989"/>
                  </a:lnTo>
                  <a:lnTo>
                    <a:pt x="2979979" y="588170"/>
                  </a:lnTo>
                  <a:lnTo>
                    <a:pt x="3006776" y="620017"/>
                  </a:lnTo>
                  <a:lnTo>
                    <a:pt x="3032784" y="652513"/>
                  </a:lnTo>
                  <a:lnTo>
                    <a:pt x="3057986" y="685637"/>
                  </a:lnTo>
                  <a:lnTo>
                    <a:pt x="3082368" y="719369"/>
                  </a:lnTo>
                  <a:lnTo>
                    <a:pt x="3105914" y="753690"/>
                  </a:lnTo>
                  <a:lnTo>
                    <a:pt x="3128611" y="788578"/>
                  </a:lnTo>
                  <a:lnTo>
                    <a:pt x="3150445" y="824013"/>
                  </a:lnTo>
                  <a:lnTo>
                    <a:pt x="3171404" y="859973"/>
                  </a:lnTo>
                  <a:lnTo>
                    <a:pt x="3191473" y="896436"/>
                  </a:lnTo>
                  <a:lnTo>
                    <a:pt x="3210642" y="933381"/>
                  </a:lnTo>
                  <a:lnTo>
                    <a:pt x="3228897" y="970786"/>
                  </a:lnTo>
                  <a:lnTo>
                    <a:pt x="3246230" y="1008627"/>
                  </a:lnTo>
                  <a:lnTo>
                    <a:pt x="3262629" y="1046882"/>
                  </a:lnTo>
                  <a:lnTo>
                    <a:pt x="3278084" y="1085527"/>
                  </a:lnTo>
                  <a:lnTo>
                    <a:pt x="3292585" y="1124541"/>
                  </a:lnTo>
                  <a:lnTo>
                    <a:pt x="3306125" y="1163899"/>
                  </a:lnTo>
                  <a:lnTo>
                    <a:pt x="3318695" y="1203577"/>
                  </a:lnTo>
                  <a:lnTo>
                    <a:pt x="3330287" y="1243552"/>
                  </a:lnTo>
                  <a:lnTo>
                    <a:pt x="3340895" y="1283799"/>
                  </a:lnTo>
                  <a:lnTo>
                    <a:pt x="3350512" y="1324294"/>
                  </a:lnTo>
                  <a:lnTo>
                    <a:pt x="3359132" y="1365013"/>
                  </a:lnTo>
                  <a:lnTo>
                    <a:pt x="3366751" y="1405932"/>
                  </a:lnTo>
                  <a:lnTo>
                    <a:pt x="3373363" y="1447025"/>
                  </a:lnTo>
                  <a:lnTo>
                    <a:pt x="3378965" y="1488268"/>
                  </a:lnTo>
                  <a:lnTo>
                    <a:pt x="3383553" y="1529636"/>
                  </a:lnTo>
                  <a:lnTo>
                    <a:pt x="3387123" y="1571104"/>
                  </a:lnTo>
                  <a:lnTo>
                    <a:pt x="3389676" y="1612647"/>
                  </a:lnTo>
                  <a:lnTo>
                    <a:pt x="3391208" y="1654241"/>
                  </a:lnTo>
                  <a:lnTo>
                    <a:pt x="3391718" y="1695859"/>
                  </a:lnTo>
                  <a:lnTo>
                    <a:pt x="3391208" y="1737478"/>
                  </a:lnTo>
                  <a:lnTo>
                    <a:pt x="3389676" y="1779071"/>
                  </a:lnTo>
                  <a:lnTo>
                    <a:pt x="3387123" y="1820614"/>
                  </a:lnTo>
                  <a:lnTo>
                    <a:pt x="3383553" y="1862082"/>
                  </a:lnTo>
                  <a:lnTo>
                    <a:pt x="3378965" y="1903450"/>
                  </a:lnTo>
                  <a:lnTo>
                    <a:pt x="3373363" y="1944693"/>
                  </a:lnTo>
                  <a:lnTo>
                    <a:pt x="3366751" y="1985786"/>
                  </a:lnTo>
                  <a:lnTo>
                    <a:pt x="3359132" y="2026705"/>
                  </a:lnTo>
                  <a:lnTo>
                    <a:pt x="3350512" y="2067424"/>
                  </a:lnTo>
                  <a:lnTo>
                    <a:pt x="3340895" y="2107919"/>
                  </a:lnTo>
                  <a:lnTo>
                    <a:pt x="3330287" y="2148166"/>
                  </a:lnTo>
                  <a:lnTo>
                    <a:pt x="3318695" y="2188141"/>
                  </a:lnTo>
                  <a:lnTo>
                    <a:pt x="3306125" y="2227819"/>
                  </a:lnTo>
                  <a:lnTo>
                    <a:pt x="3292585" y="2267177"/>
                  </a:lnTo>
                  <a:lnTo>
                    <a:pt x="3278084" y="2306190"/>
                  </a:lnTo>
                  <a:lnTo>
                    <a:pt x="3262629" y="2344836"/>
                  </a:lnTo>
                  <a:lnTo>
                    <a:pt x="3246230" y="2383091"/>
                  </a:lnTo>
                  <a:lnTo>
                    <a:pt x="3228897" y="2420932"/>
                  </a:lnTo>
                  <a:lnTo>
                    <a:pt x="3210642" y="2458336"/>
                  </a:lnTo>
                  <a:lnTo>
                    <a:pt x="3191473" y="2495282"/>
                  </a:lnTo>
                  <a:lnTo>
                    <a:pt x="3171404" y="2531745"/>
                  </a:lnTo>
                  <a:lnTo>
                    <a:pt x="3150445" y="2567705"/>
                  </a:lnTo>
                  <a:lnTo>
                    <a:pt x="3128611" y="2603139"/>
                  </a:lnTo>
                  <a:lnTo>
                    <a:pt x="3105914" y="2638028"/>
                  </a:lnTo>
                  <a:lnTo>
                    <a:pt x="3082368" y="2672348"/>
                  </a:lnTo>
                  <a:lnTo>
                    <a:pt x="3057985" y="2706081"/>
                  </a:lnTo>
                  <a:lnTo>
                    <a:pt x="3032783" y="2739205"/>
                  </a:lnTo>
                  <a:lnTo>
                    <a:pt x="3006776" y="2771701"/>
                  </a:lnTo>
                  <a:lnTo>
                    <a:pt x="2979979" y="2803548"/>
                  </a:lnTo>
                  <a:lnTo>
                    <a:pt x="2952408" y="2834728"/>
                  </a:lnTo>
                  <a:lnTo>
                    <a:pt x="2924080" y="2865223"/>
                  </a:lnTo>
                  <a:lnTo>
                    <a:pt x="2895013" y="2895013"/>
                  </a:lnTo>
                  <a:lnTo>
                    <a:pt x="2865223" y="2924080"/>
                  </a:lnTo>
                  <a:lnTo>
                    <a:pt x="2834728" y="2952408"/>
                  </a:lnTo>
                  <a:lnTo>
                    <a:pt x="2803548" y="2979978"/>
                  </a:lnTo>
                  <a:lnTo>
                    <a:pt x="2771701" y="3006776"/>
                  </a:lnTo>
                  <a:lnTo>
                    <a:pt x="2739205" y="3032783"/>
                  </a:lnTo>
                  <a:lnTo>
                    <a:pt x="2706081" y="3057986"/>
                  </a:lnTo>
                  <a:lnTo>
                    <a:pt x="2672349" y="3082368"/>
                  </a:lnTo>
                  <a:lnTo>
                    <a:pt x="2638028" y="3105914"/>
                  </a:lnTo>
                  <a:lnTo>
                    <a:pt x="2603139" y="3128612"/>
                  </a:lnTo>
                  <a:lnTo>
                    <a:pt x="2567705" y="3150446"/>
                  </a:lnTo>
                  <a:lnTo>
                    <a:pt x="2531745" y="3171404"/>
                  </a:lnTo>
                  <a:lnTo>
                    <a:pt x="2495281" y="3191473"/>
                  </a:lnTo>
                  <a:lnTo>
                    <a:pt x="2458336" y="3210641"/>
                  </a:lnTo>
                  <a:lnTo>
                    <a:pt x="2420932" y="3228897"/>
                  </a:lnTo>
                  <a:lnTo>
                    <a:pt x="2383091" y="3246230"/>
                  </a:lnTo>
                  <a:lnTo>
                    <a:pt x="2344836" y="3262628"/>
                  </a:lnTo>
                  <a:lnTo>
                    <a:pt x="2306190" y="3278083"/>
                  </a:lnTo>
                  <a:lnTo>
                    <a:pt x="2267177" y="3292585"/>
                  </a:lnTo>
                  <a:lnTo>
                    <a:pt x="2227819" y="3306125"/>
                  </a:lnTo>
                  <a:lnTo>
                    <a:pt x="2188141" y="3318695"/>
                  </a:lnTo>
                  <a:lnTo>
                    <a:pt x="2148166" y="3330287"/>
                  </a:lnTo>
                  <a:lnTo>
                    <a:pt x="2107919" y="3340895"/>
                  </a:lnTo>
                  <a:lnTo>
                    <a:pt x="2067424" y="3350513"/>
                  </a:lnTo>
                  <a:lnTo>
                    <a:pt x="2026704" y="3359133"/>
                  </a:lnTo>
                  <a:lnTo>
                    <a:pt x="1985786" y="3366751"/>
                  </a:lnTo>
                  <a:lnTo>
                    <a:pt x="1944693" y="3373363"/>
                  </a:lnTo>
                  <a:lnTo>
                    <a:pt x="1903450" y="3378965"/>
                  </a:lnTo>
                  <a:lnTo>
                    <a:pt x="1862082" y="3383552"/>
                  </a:lnTo>
                  <a:lnTo>
                    <a:pt x="1820614" y="3387124"/>
                  </a:lnTo>
                  <a:lnTo>
                    <a:pt x="1779071" y="3389676"/>
                  </a:lnTo>
                  <a:lnTo>
                    <a:pt x="1737477" y="3391208"/>
                  </a:lnTo>
                  <a:lnTo>
                    <a:pt x="1695859" y="3391719"/>
                  </a:lnTo>
                  <a:close/>
                </a:path>
              </a:pathLst>
            </a:custGeom>
            <a:solidFill>
              <a:srgbClr val="FFFFFF"/>
            </a:solidFill>
          </p:spPr>
          <p:txBody>
            <a:bodyPr wrap="square" lIns="0" tIns="0" rIns="0" bIns="0" rtlCol="0"/>
            <a:lstStyle/>
            <a:p>
              <a:endParaRPr/>
            </a:p>
          </p:txBody>
        </p:sp>
        <p:sp>
          <p:nvSpPr>
            <p:cNvPr id="10" name="object 10"/>
            <p:cNvSpPr/>
            <p:nvPr/>
          </p:nvSpPr>
          <p:spPr>
            <a:xfrm>
              <a:off x="1566011" y="4102798"/>
              <a:ext cx="3902075" cy="3898900"/>
            </a:xfrm>
            <a:custGeom>
              <a:avLst/>
              <a:gdLst/>
              <a:ahLst/>
              <a:cxnLst/>
              <a:rect l="l" t="t" r="r" b="b"/>
              <a:pathLst>
                <a:path w="3902075" h="3898900">
                  <a:moveTo>
                    <a:pt x="1780184" y="1393659"/>
                  </a:moveTo>
                  <a:lnTo>
                    <a:pt x="1713611" y="1404658"/>
                  </a:lnTo>
                  <a:lnTo>
                    <a:pt x="1664182" y="1424266"/>
                  </a:lnTo>
                  <a:lnTo>
                    <a:pt x="1630540" y="1451267"/>
                  </a:lnTo>
                  <a:lnTo>
                    <a:pt x="1611337" y="1484401"/>
                  </a:lnTo>
                  <a:lnTo>
                    <a:pt x="1605241" y="1522450"/>
                  </a:lnTo>
                  <a:lnTo>
                    <a:pt x="1605241" y="1527543"/>
                  </a:lnTo>
                  <a:lnTo>
                    <a:pt x="1626870" y="1595970"/>
                  </a:lnTo>
                  <a:lnTo>
                    <a:pt x="1658670" y="1623415"/>
                  </a:lnTo>
                  <a:lnTo>
                    <a:pt x="1708721" y="1648180"/>
                  </a:lnTo>
                  <a:lnTo>
                    <a:pt x="1780184" y="1671637"/>
                  </a:lnTo>
                  <a:lnTo>
                    <a:pt x="1780184" y="1393659"/>
                  </a:lnTo>
                  <a:close/>
                </a:path>
                <a:path w="3902075" h="3898900">
                  <a:moveTo>
                    <a:pt x="2191778" y="2309431"/>
                  </a:moveTo>
                  <a:lnTo>
                    <a:pt x="2186686" y="2271141"/>
                  </a:lnTo>
                  <a:lnTo>
                    <a:pt x="2137803" y="2210993"/>
                  </a:lnTo>
                  <a:lnTo>
                    <a:pt x="2088629" y="2186152"/>
                  </a:lnTo>
                  <a:lnTo>
                    <a:pt x="2019388" y="2162797"/>
                  </a:lnTo>
                  <a:lnTo>
                    <a:pt x="2019388" y="2445613"/>
                  </a:lnTo>
                  <a:lnTo>
                    <a:pt x="2082761" y="2434234"/>
                  </a:lnTo>
                  <a:lnTo>
                    <a:pt x="2131187" y="2415413"/>
                  </a:lnTo>
                  <a:lnTo>
                    <a:pt x="2165172" y="2389162"/>
                  </a:lnTo>
                  <a:lnTo>
                    <a:pt x="2185212" y="2355532"/>
                  </a:lnTo>
                  <a:lnTo>
                    <a:pt x="2191778" y="2314524"/>
                  </a:lnTo>
                  <a:lnTo>
                    <a:pt x="2191778" y="2309431"/>
                  </a:lnTo>
                  <a:close/>
                </a:path>
                <a:path w="3902075" h="3898900">
                  <a:moveTo>
                    <a:pt x="3901656" y="1955800"/>
                  </a:moveTo>
                  <a:lnTo>
                    <a:pt x="3901541" y="1917700"/>
                  </a:lnTo>
                  <a:lnTo>
                    <a:pt x="3900995" y="1892300"/>
                  </a:lnTo>
                  <a:lnTo>
                    <a:pt x="3899992" y="1866900"/>
                  </a:lnTo>
                  <a:lnTo>
                    <a:pt x="3898557" y="1828800"/>
                  </a:lnTo>
                  <a:lnTo>
                    <a:pt x="3896677" y="1803400"/>
                  </a:lnTo>
                  <a:lnTo>
                    <a:pt x="3894353" y="1778000"/>
                  </a:lnTo>
                  <a:lnTo>
                    <a:pt x="3891584" y="1752600"/>
                  </a:lnTo>
                  <a:lnTo>
                    <a:pt x="3888371" y="1714500"/>
                  </a:lnTo>
                  <a:lnTo>
                    <a:pt x="3884714" y="1689100"/>
                  </a:lnTo>
                  <a:lnTo>
                    <a:pt x="3880624" y="1663700"/>
                  </a:lnTo>
                  <a:lnTo>
                    <a:pt x="3876103" y="1625600"/>
                  </a:lnTo>
                  <a:lnTo>
                    <a:pt x="3871137" y="1600200"/>
                  </a:lnTo>
                  <a:lnTo>
                    <a:pt x="3865727" y="1574800"/>
                  </a:lnTo>
                  <a:lnTo>
                    <a:pt x="3862806" y="1562100"/>
                  </a:lnTo>
                  <a:lnTo>
                    <a:pt x="3859885" y="1549400"/>
                  </a:lnTo>
                  <a:lnTo>
                    <a:pt x="3853611" y="1511300"/>
                  </a:lnTo>
                  <a:lnTo>
                    <a:pt x="3846906" y="1485900"/>
                  </a:lnTo>
                  <a:lnTo>
                    <a:pt x="3839756" y="1460500"/>
                  </a:lnTo>
                  <a:lnTo>
                    <a:pt x="3832187" y="1422400"/>
                  </a:lnTo>
                  <a:lnTo>
                    <a:pt x="3824198" y="1397000"/>
                  </a:lnTo>
                  <a:lnTo>
                    <a:pt x="3815765" y="1371600"/>
                  </a:lnTo>
                  <a:lnTo>
                    <a:pt x="3806926" y="1346200"/>
                  </a:lnTo>
                  <a:lnTo>
                    <a:pt x="3797655" y="1320800"/>
                  </a:lnTo>
                  <a:lnTo>
                    <a:pt x="3787965" y="1282700"/>
                  </a:lnTo>
                  <a:lnTo>
                    <a:pt x="3767328" y="1231900"/>
                  </a:lnTo>
                  <a:lnTo>
                    <a:pt x="3745039" y="1181100"/>
                  </a:lnTo>
                  <a:lnTo>
                    <a:pt x="3721112" y="1130300"/>
                  </a:lnTo>
                  <a:lnTo>
                    <a:pt x="3708539" y="1092200"/>
                  </a:lnTo>
                  <a:lnTo>
                    <a:pt x="3682212" y="1041400"/>
                  </a:lnTo>
                  <a:lnTo>
                    <a:pt x="3654310" y="990600"/>
                  </a:lnTo>
                  <a:lnTo>
                    <a:pt x="3624846" y="939800"/>
                  </a:lnTo>
                  <a:lnTo>
                    <a:pt x="3593871" y="889000"/>
                  </a:lnTo>
                  <a:lnTo>
                    <a:pt x="3561384" y="838200"/>
                  </a:lnTo>
                  <a:lnTo>
                    <a:pt x="3544595" y="825500"/>
                  </a:lnTo>
                  <a:lnTo>
                    <a:pt x="3527450" y="800100"/>
                  </a:lnTo>
                  <a:lnTo>
                    <a:pt x="3492068" y="749300"/>
                  </a:lnTo>
                  <a:lnTo>
                    <a:pt x="3455289" y="698500"/>
                  </a:lnTo>
                  <a:lnTo>
                    <a:pt x="3436378" y="685800"/>
                  </a:lnTo>
                  <a:lnTo>
                    <a:pt x="3417138" y="660400"/>
                  </a:lnTo>
                  <a:lnTo>
                    <a:pt x="3415855" y="660400"/>
                  </a:lnTo>
                  <a:lnTo>
                    <a:pt x="3397529" y="635000"/>
                  </a:lnTo>
                  <a:lnTo>
                    <a:pt x="3378911" y="622300"/>
                  </a:lnTo>
                  <a:lnTo>
                    <a:pt x="3360013" y="596900"/>
                  </a:lnTo>
                  <a:lnTo>
                    <a:pt x="3340824" y="571500"/>
                  </a:lnTo>
                  <a:lnTo>
                    <a:pt x="3321354" y="558800"/>
                  </a:lnTo>
                  <a:lnTo>
                    <a:pt x="3301619" y="533400"/>
                  </a:lnTo>
                  <a:lnTo>
                    <a:pt x="3281616" y="520700"/>
                  </a:lnTo>
                  <a:lnTo>
                    <a:pt x="3261347" y="495300"/>
                  </a:lnTo>
                  <a:lnTo>
                    <a:pt x="3220008" y="469900"/>
                  </a:lnTo>
                  <a:lnTo>
                    <a:pt x="3198965" y="444500"/>
                  </a:lnTo>
                  <a:lnTo>
                    <a:pt x="3177667" y="431800"/>
                  </a:lnTo>
                  <a:lnTo>
                    <a:pt x="3156115" y="406400"/>
                  </a:lnTo>
                  <a:lnTo>
                    <a:pt x="3112312" y="381000"/>
                  </a:lnTo>
                  <a:lnTo>
                    <a:pt x="3090062" y="355600"/>
                  </a:lnTo>
                  <a:lnTo>
                    <a:pt x="3067570" y="342900"/>
                  </a:lnTo>
                  <a:lnTo>
                    <a:pt x="2998800" y="304800"/>
                  </a:lnTo>
                  <a:lnTo>
                    <a:pt x="2975445" y="279400"/>
                  </a:lnTo>
                  <a:lnTo>
                    <a:pt x="2951899" y="266700"/>
                  </a:lnTo>
                  <a:lnTo>
                    <a:pt x="2855722" y="215900"/>
                  </a:lnTo>
                  <a:lnTo>
                    <a:pt x="2731465" y="152400"/>
                  </a:lnTo>
                  <a:lnTo>
                    <a:pt x="2706128" y="152400"/>
                  </a:lnTo>
                  <a:lnTo>
                    <a:pt x="2636532" y="118021"/>
                  </a:lnTo>
                  <a:lnTo>
                    <a:pt x="2636532" y="2273300"/>
                  </a:lnTo>
                  <a:lnTo>
                    <a:pt x="2634538" y="2324100"/>
                  </a:lnTo>
                  <a:lnTo>
                    <a:pt x="2628633" y="2374900"/>
                  </a:lnTo>
                  <a:lnTo>
                    <a:pt x="2618917" y="2413000"/>
                  </a:lnTo>
                  <a:lnTo>
                    <a:pt x="2605494" y="2463800"/>
                  </a:lnTo>
                  <a:lnTo>
                    <a:pt x="2588463" y="2501900"/>
                  </a:lnTo>
                  <a:lnTo>
                    <a:pt x="2567927" y="2540000"/>
                  </a:lnTo>
                  <a:lnTo>
                    <a:pt x="2544000" y="2578100"/>
                  </a:lnTo>
                  <a:lnTo>
                    <a:pt x="2516784" y="2603500"/>
                  </a:lnTo>
                  <a:lnTo>
                    <a:pt x="2486368" y="2641600"/>
                  </a:lnTo>
                  <a:lnTo>
                    <a:pt x="2452878" y="2667000"/>
                  </a:lnTo>
                  <a:lnTo>
                    <a:pt x="2416391" y="2692400"/>
                  </a:lnTo>
                  <a:lnTo>
                    <a:pt x="2377033" y="2717800"/>
                  </a:lnTo>
                  <a:lnTo>
                    <a:pt x="2334895" y="2743200"/>
                  </a:lnTo>
                  <a:lnTo>
                    <a:pt x="2290089" y="2755900"/>
                  </a:lnTo>
                  <a:lnTo>
                    <a:pt x="2242718" y="2768600"/>
                  </a:lnTo>
                  <a:lnTo>
                    <a:pt x="2192871" y="2794000"/>
                  </a:lnTo>
                  <a:lnTo>
                    <a:pt x="2140674" y="2806700"/>
                  </a:lnTo>
                  <a:lnTo>
                    <a:pt x="2086203" y="2806700"/>
                  </a:lnTo>
                  <a:lnTo>
                    <a:pt x="2029587" y="2819400"/>
                  </a:lnTo>
                  <a:lnTo>
                    <a:pt x="2029587" y="3073400"/>
                  </a:lnTo>
                  <a:lnTo>
                    <a:pt x="1762328" y="3073400"/>
                  </a:lnTo>
                  <a:lnTo>
                    <a:pt x="1762328" y="2806700"/>
                  </a:lnTo>
                  <a:lnTo>
                    <a:pt x="1715858" y="2806700"/>
                  </a:lnTo>
                  <a:lnTo>
                    <a:pt x="1669618" y="2794000"/>
                  </a:lnTo>
                  <a:lnTo>
                    <a:pt x="1623618" y="2794000"/>
                  </a:lnTo>
                  <a:lnTo>
                    <a:pt x="1398701" y="2730500"/>
                  </a:lnTo>
                  <a:lnTo>
                    <a:pt x="1355064" y="2705100"/>
                  </a:lnTo>
                  <a:lnTo>
                    <a:pt x="1312024" y="2692400"/>
                  </a:lnTo>
                  <a:lnTo>
                    <a:pt x="1269606" y="2667000"/>
                  </a:lnTo>
                  <a:lnTo>
                    <a:pt x="1227785" y="2654300"/>
                  </a:lnTo>
                  <a:lnTo>
                    <a:pt x="1186649" y="2628900"/>
                  </a:lnTo>
                  <a:lnTo>
                    <a:pt x="1146302" y="2603500"/>
                  </a:lnTo>
                  <a:lnTo>
                    <a:pt x="1106728" y="2578100"/>
                  </a:lnTo>
                  <a:lnTo>
                    <a:pt x="1067917" y="2552700"/>
                  </a:lnTo>
                  <a:lnTo>
                    <a:pt x="1299222" y="2209800"/>
                  </a:lnTo>
                  <a:lnTo>
                    <a:pt x="1348346" y="2247900"/>
                  </a:lnTo>
                  <a:lnTo>
                    <a:pt x="1396936" y="2273300"/>
                  </a:lnTo>
                  <a:lnTo>
                    <a:pt x="1445082" y="2311400"/>
                  </a:lnTo>
                  <a:lnTo>
                    <a:pt x="1492885" y="2324100"/>
                  </a:lnTo>
                  <a:lnTo>
                    <a:pt x="1587817" y="2374900"/>
                  </a:lnTo>
                  <a:lnTo>
                    <a:pt x="1777631" y="2425700"/>
                  </a:lnTo>
                  <a:lnTo>
                    <a:pt x="1777631" y="2209800"/>
                  </a:lnTo>
                  <a:lnTo>
                    <a:pt x="1777631" y="2120900"/>
                  </a:lnTo>
                  <a:lnTo>
                    <a:pt x="1717040" y="2095500"/>
                  </a:lnTo>
                  <a:lnTo>
                    <a:pt x="1659496" y="2082800"/>
                  </a:lnTo>
                  <a:lnTo>
                    <a:pt x="1605013" y="2070100"/>
                  </a:lnTo>
                  <a:lnTo>
                    <a:pt x="1553591" y="2057400"/>
                  </a:lnTo>
                  <a:lnTo>
                    <a:pt x="1505254" y="2032000"/>
                  </a:lnTo>
                  <a:lnTo>
                    <a:pt x="1459979" y="2019300"/>
                  </a:lnTo>
                  <a:lnTo>
                    <a:pt x="1417802" y="1993900"/>
                  </a:lnTo>
                  <a:lnTo>
                    <a:pt x="1378712" y="1968500"/>
                  </a:lnTo>
                  <a:lnTo>
                    <a:pt x="1342707" y="1943100"/>
                  </a:lnTo>
                  <a:lnTo>
                    <a:pt x="1309801" y="1917700"/>
                  </a:lnTo>
                  <a:lnTo>
                    <a:pt x="1280007" y="1892300"/>
                  </a:lnTo>
                  <a:lnTo>
                    <a:pt x="1229766" y="1828800"/>
                  </a:lnTo>
                  <a:lnTo>
                    <a:pt x="1209319" y="1803400"/>
                  </a:lnTo>
                  <a:lnTo>
                    <a:pt x="1192009" y="1765300"/>
                  </a:lnTo>
                  <a:lnTo>
                    <a:pt x="1177836" y="1727200"/>
                  </a:lnTo>
                  <a:lnTo>
                    <a:pt x="1166799" y="1689100"/>
                  </a:lnTo>
                  <a:lnTo>
                    <a:pt x="1158913" y="1651000"/>
                  </a:lnTo>
                  <a:lnTo>
                    <a:pt x="1154163" y="1600200"/>
                  </a:lnTo>
                  <a:lnTo>
                    <a:pt x="1152588" y="1562100"/>
                  </a:lnTo>
                  <a:lnTo>
                    <a:pt x="1152588" y="1549400"/>
                  </a:lnTo>
                  <a:lnTo>
                    <a:pt x="1154239" y="1511300"/>
                  </a:lnTo>
                  <a:lnTo>
                    <a:pt x="1159179" y="1460500"/>
                  </a:lnTo>
                  <a:lnTo>
                    <a:pt x="1167358" y="1422400"/>
                  </a:lnTo>
                  <a:lnTo>
                    <a:pt x="1178750" y="1384300"/>
                  </a:lnTo>
                  <a:lnTo>
                    <a:pt x="1193317" y="1346200"/>
                  </a:lnTo>
                  <a:lnTo>
                    <a:pt x="1211021" y="1308100"/>
                  </a:lnTo>
                  <a:lnTo>
                    <a:pt x="1231823" y="1270000"/>
                  </a:lnTo>
                  <a:lnTo>
                    <a:pt x="1255687" y="1244600"/>
                  </a:lnTo>
                  <a:lnTo>
                    <a:pt x="1282573" y="1206500"/>
                  </a:lnTo>
                  <a:lnTo>
                    <a:pt x="1312456" y="1181100"/>
                  </a:lnTo>
                  <a:lnTo>
                    <a:pt x="1345272" y="1155700"/>
                  </a:lnTo>
                  <a:lnTo>
                    <a:pt x="1381023" y="1130300"/>
                  </a:lnTo>
                  <a:lnTo>
                    <a:pt x="1419644" y="1104900"/>
                  </a:lnTo>
                  <a:lnTo>
                    <a:pt x="1461096" y="1079500"/>
                  </a:lnTo>
                  <a:lnTo>
                    <a:pt x="1505356" y="1066800"/>
                  </a:lnTo>
                  <a:lnTo>
                    <a:pt x="1552384" y="1054100"/>
                  </a:lnTo>
                  <a:lnTo>
                    <a:pt x="1602143" y="1041400"/>
                  </a:lnTo>
                  <a:lnTo>
                    <a:pt x="1654594" y="1028700"/>
                  </a:lnTo>
                  <a:lnTo>
                    <a:pt x="1709712" y="1016000"/>
                  </a:lnTo>
                  <a:lnTo>
                    <a:pt x="1767433" y="1016000"/>
                  </a:lnTo>
                  <a:lnTo>
                    <a:pt x="1767433" y="863600"/>
                  </a:lnTo>
                  <a:lnTo>
                    <a:pt x="2034946" y="863600"/>
                  </a:lnTo>
                  <a:lnTo>
                    <a:pt x="2034946" y="1016000"/>
                  </a:lnTo>
                  <a:lnTo>
                    <a:pt x="2083409" y="1028700"/>
                  </a:lnTo>
                  <a:lnTo>
                    <a:pt x="2131403" y="1028700"/>
                  </a:lnTo>
                  <a:lnTo>
                    <a:pt x="2318766" y="1079500"/>
                  </a:lnTo>
                  <a:lnTo>
                    <a:pt x="2364206" y="1104900"/>
                  </a:lnTo>
                  <a:lnTo>
                    <a:pt x="2408720" y="1117600"/>
                  </a:lnTo>
                  <a:lnTo>
                    <a:pt x="2452293" y="1143000"/>
                  </a:lnTo>
                  <a:lnTo>
                    <a:pt x="2494915" y="1168400"/>
                  </a:lnTo>
                  <a:lnTo>
                    <a:pt x="2536609" y="1193800"/>
                  </a:lnTo>
                  <a:lnTo>
                    <a:pt x="2577363" y="1219200"/>
                  </a:lnTo>
                  <a:lnTo>
                    <a:pt x="2366467" y="1562100"/>
                  </a:lnTo>
                  <a:lnTo>
                    <a:pt x="2326513" y="1536700"/>
                  </a:lnTo>
                  <a:lnTo>
                    <a:pt x="2285669" y="1511300"/>
                  </a:lnTo>
                  <a:lnTo>
                    <a:pt x="2243925" y="1498600"/>
                  </a:lnTo>
                  <a:lnTo>
                    <a:pt x="2201303" y="1473200"/>
                  </a:lnTo>
                  <a:lnTo>
                    <a:pt x="2157793" y="1460500"/>
                  </a:lnTo>
                  <a:lnTo>
                    <a:pt x="2113394" y="1435100"/>
                  </a:lnTo>
                  <a:lnTo>
                    <a:pt x="2021941" y="1409700"/>
                  </a:lnTo>
                  <a:lnTo>
                    <a:pt x="2021941" y="1714500"/>
                  </a:lnTo>
                  <a:lnTo>
                    <a:pt x="2081631" y="1727200"/>
                  </a:lnTo>
                  <a:lnTo>
                    <a:pt x="2138299" y="1739900"/>
                  </a:lnTo>
                  <a:lnTo>
                    <a:pt x="2191931" y="1752600"/>
                  </a:lnTo>
                  <a:lnTo>
                    <a:pt x="2242540" y="1778000"/>
                  </a:lnTo>
                  <a:lnTo>
                    <a:pt x="2290102" y="1790700"/>
                  </a:lnTo>
                  <a:lnTo>
                    <a:pt x="2334628" y="1816100"/>
                  </a:lnTo>
                  <a:lnTo>
                    <a:pt x="2376106" y="1828800"/>
                  </a:lnTo>
                  <a:lnTo>
                    <a:pt x="2414536" y="1854200"/>
                  </a:lnTo>
                  <a:lnTo>
                    <a:pt x="2449919" y="1879600"/>
                  </a:lnTo>
                  <a:lnTo>
                    <a:pt x="2482240" y="1905000"/>
                  </a:lnTo>
                  <a:lnTo>
                    <a:pt x="2511501" y="1930400"/>
                  </a:lnTo>
                  <a:lnTo>
                    <a:pt x="2537701" y="1968500"/>
                  </a:lnTo>
                  <a:lnTo>
                    <a:pt x="2560840" y="1993900"/>
                  </a:lnTo>
                  <a:lnTo>
                    <a:pt x="2580894" y="2032000"/>
                  </a:lnTo>
                  <a:lnTo>
                    <a:pt x="2597874" y="2057400"/>
                  </a:lnTo>
                  <a:lnTo>
                    <a:pt x="2611780" y="2095500"/>
                  </a:lnTo>
                  <a:lnTo>
                    <a:pt x="2622600" y="2133600"/>
                  </a:lnTo>
                  <a:lnTo>
                    <a:pt x="2630335" y="2184400"/>
                  </a:lnTo>
                  <a:lnTo>
                    <a:pt x="2634983" y="2222500"/>
                  </a:lnTo>
                  <a:lnTo>
                    <a:pt x="2636532" y="2273300"/>
                  </a:lnTo>
                  <a:lnTo>
                    <a:pt x="2636532" y="118021"/>
                  </a:lnTo>
                  <a:lnTo>
                    <a:pt x="2603309" y="101600"/>
                  </a:lnTo>
                  <a:lnTo>
                    <a:pt x="2577261" y="101600"/>
                  </a:lnTo>
                  <a:lnTo>
                    <a:pt x="2524798" y="76200"/>
                  </a:lnTo>
                  <a:lnTo>
                    <a:pt x="2498394" y="76200"/>
                  </a:lnTo>
                  <a:lnTo>
                    <a:pt x="2471877" y="63500"/>
                  </a:lnTo>
                  <a:lnTo>
                    <a:pt x="2445258" y="63500"/>
                  </a:lnTo>
                  <a:lnTo>
                    <a:pt x="2391727" y="38100"/>
                  </a:lnTo>
                  <a:lnTo>
                    <a:pt x="2337841" y="38100"/>
                  </a:lnTo>
                  <a:lnTo>
                    <a:pt x="2310777" y="25400"/>
                  </a:lnTo>
                  <a:lnTo>
                    <a:pt x="2283637" y="25400"/>
                  </a:lnTo>
                  <a:lnTo>
                    <a:pt x="2256434" y="12700"/>
                  </a:lnTo>
                  <a:lnTo>
                    <a:pt x="2174494" y="12700"/>
                  </a:lnTo>
                  <a:lnTo>
                    <a:pt x="2147074" y="0"/>
                  </a:lnTo>
                  <a:lnTo>
                    <a:pt x="1734223" y="0"/>
                  </a:lnTo>
                  <a:lnTo>
                    <a:pt x="1706829" y="12700"/>
                  </a:lnTo>
                  <a:lnTo>
                    <a:pt x="1652219" y="12700"/>
                  </a:lnTo>
                  <a:lnTo>
                    <a:pt x="1624990" y="25400"/>
                  </a:lnTo>
                  <a:lnTo>
                    <a:pt x="1570748" y="25400"/>
                  </a:lnTo>
                  <a:lnTo>
                    <a:pt x="1543735" y="38100"/>
                  </a:lnTo>
                  <a:lnTo>
                    <a:pt x="1516799" y="38100"/>
                  </a:lnTo>
                  <a:lnTo>
                    <a:pt x="1489964" y="50800"/>
                  </a:lnTo>
                  <a:lnTo>
                    <a:pt x="1463205" y="50800"/>
                  </a:lnTo>
                  <a:lnTo>
                    <a:pt x="1436560" y="63500"/>
                  </a:lnTo>
                  <a:lnTo>
                    <a:pt x="1410004" y="63500"/>
                  </a:lnTo>
                  <a:lnTo>
                    <a:pt x="1357223" y="88900"/>
                  </a:lnTo>
                  <a:lnTo>
                    <a:pt x="1331023" y="88900"/>
                  </a:lnTo>
                  <a:lnTo>
                    <a:pt x="1253147" y="127000"/>
                  </a:lnTo>
                  <a:lnTo>
                    <a:pt x="1227455" y="127000"/>
                  </a:lnTo>
                  <a:lnTo>
                    <a:pt x="1076540" y="203200"/>
                  </a:lnTo>
                  <a:lnTo>
                    <a:pt x="979360" y="254000"/>
                  </a:lnTo>
                  <a:lnTo>
                    <a:pt x="885291" y="304800"/>
                  </a:lnTo>
                  <a:lnTo>
                    <a:pt x="862291" y="330200"/>
                  </a:lnTo>
                  <a:lnTo>
                    <a:pt x="794613" y="368300"/>
                  </a:lnTo>
                  <a:lnTo>
                    <a:pt x="772515" y="393700"/>
                  </a:lnTo>
                  <a:lnTo>
                    <a:pt x="729018" y="419100"/>
                  </a:lnTo>
                  <a:lnTo>
                    <a:pt x="707631" y="444500"/>
                  </a:lnTo>
                  <a:lnTo>
                    <a:pt x="665619" y="469900"/>
                  </a:lnTo>
                  <a:lnTo>
                    <a:pt x="644994" y="495300"/>
                  </a:lnTo>
                  <a:lnTo>
                    <a:pt x="624624" y="508000"/>
                  </a:lnTo>
                  <a:lnTo>
                    <a:pt x="604532" y="533400"/>
                  </a:lnTo>
                  <a:lnTo>
                    <a:pt x="584708" y="546100"/>
                  </a:lnTo>
                  <a:lnTo>
                    <a:pt x="565150" y="571500"/>
                  </a:lnTo>
                  <a:lnTo>
                    <a:pt x="545858" y="584200"/>
                  </a:lnTo>
                  <a:lnTo>
                    <a:pt x="526859" y="609600"/>
                  </a:lnTo>
                  <a:lnTo>
                    <a:pt x="508152" y="635000"/>
                  </a:lnTo>
                  <a:lnTo>
                    <a:pt x="489724" y="647700"/>
                  </a:lnTo>
                  <a:lnTo>
                    <a:pt x="471589" y="673100"/>
                  </a:lnTo>
                  <a:lnTo>
                    <a:pt x="453745" y="698500"/>
                  </a:lnTo>
                  <a:lnTo>
                    <a:pt x="436206" y="711200"/>
                  </a:lnTo>
                  <a:lnTo>
                    <a:pt x="418973" y="736600"/>
                  </a:lnTo>
                  <a:lnTo>
                    <a:pt x="402031" y="762000"/>
                  </a:lnTo>
                  <a:lnTo>
                    <a:pt x="385419" y="774700"/>
                  </a:lnTo>
                  <a:lnTo>
                    <a:pt x="369100" y="800100"/>
                  </a:lnTo>
                  <a:lnTo>
                    <a:pt x="353110" y="825500"/>
                  </a:lnTo>
                  <a:lnTo>
                    <a:pt x="327075" y="863600"/>
                  </a:lnTo>
                  <a:lnTo>
                    <a:pt x="301955" y="901700"/>
                  </a:lnTo>
                  <a:lnTo>
                    <a:pt x="277723" y="939800"/>
                  </a:lnTo>
                  <a:lnTo>
                    <a:pt x="254406" y="977900"/>
                  </a:lnTo>
                  <a:lnTo>
                    <a:pt x="231978" y="1016000"/>
                  </a:lnTo>
                  <a:lnTo>
                    <a:pt x="209677" y="1066800"/>
                  </a:lnTo>
                  <a:lnTo>
                    <a:pt x="188480" y="1104900"/>
                  </a:lnTo>
                  <a:lnTo>
                    <a:pt x="168402" y="1143000"/>
                  </a:lnTo>
                  <a:lnTo>
                    <a:pt x="149415" y="1193800"/>
                  </a:lnTo>
                  <a:lnTo>
                    <a:pt x="131533" y="1231900"/>
                  </a:lnTo>
                  <a:lnTo>
                    <a:pt x="114757" y="1282700"/>
                  </a:lnTo>
                  <a:lnTo>
                    <a:pt x="99085" y="1333500"/>
                  </a:lnTo>
                  <a:lnTo>
                    <a:pt x="84518" y="1371600"/>
                  </a:lnTo>
                  <a:lnTo>
                    <a:pt x="71056" y="1422400"/>
                  </a:lnTo>
                  <a:lnTo>
                    <a:pt x="58737" y="1460500"/>
                  </a:lnTo>
                  <a:lnTo>
                    <a:pt x="47586" y="1511300"/>
                  </a:lnTo>
                  <a:lnTo>
                    <a:pt x="37617" y="1562100"/>
                  </a:lnTo>
                  <a:lnTo>
                    <a:pt x="28816" y="1612900"/>
                  </a:lnTo>
                  <a:lnTo>
                    <a:pt x="21196" y="1651000"/>
                  </a:lnTo>
                  <a:lnTo>
                    <a:pt x="14744" y="1701800"/>
                  </a:lnTo>
                  <a:lnTo>
                    <a:pt x="9474" y="1752600"/>
                  </a:lnTo>
                  <a:lnTo>
                    <a:pt x="5384" y="1790700"/>
                  </a:lnTo>
                  <a:lnTo>
                    <a:pt x="2463" y="1841500"/>
                  </a:lnTo>
                  <a:lnTo>
                    <a:pt x="609" y="1892300"/>
                  </a:lnTo>
                  <a:lnTo>
                    <a:pt x="0" y="1930400"/>
                  </a:lnTo>
                  <a:lnTo>
                    <a:pt x="127" y="1968500"/>
                  </a:lnTo>
                  <a:lnTo>
                    <a:pt x="787" y="2006600"/>
                  </a:lnTo>
                  <a:lnTo>
                    <a:pt x="1892" y="2032000"/>
                  </a:lnTo>
                  <a:lnTo>
                    <a:pt x="3441" y="2057400"/>
                  </a:lnTo>
                  <a:lnTo>
                    <a:pt x="5422" y="2095500"/>
                  </a:lnTo>
                  <a:lnTo>
                    <a:pt x="7861" y="2120900"/>
                  </a:lnTo>
                  <a:lnTo>
                    <a:pt x="10731" y="2146300"/>
                  </a:lnTo>
                  <a:lnTo>
                    <a:pt x="14046" y="2184400"/>
                  </a:lnTo>
                  <a:lnTo>
                    <a:pt x="17805" y="2209800"/>
                  </a:lnTo>
                  <a:lnTo>
                    <a:pt x="22009" y="2235200"/>
                  </a:lnTo>
                  <a:lnTo>
                    <a:pt x="26644" y="2260600"/>
                  </a:lnTo>
                  <a:lnTo>
                    <a:pt x="31711" y="2298700"/>
                  </a:lnTo>
                  <a:lnTo>
                    <a:pt x="37223" y="2324100"/>
                  </a:lnTo>
                  <a:lnTo>
                    <a:pt x="43167" y="2349500"/>
                  </a:lnTo>
                  <a:lnTo>
                    <a:pt x="49542" y="2387600"/>
                  </a:lnTo>
                  <a:lnTo>
                    <a:pt x="56362" y="2413000"/>
                  </a:lnTo>
                  <a:lnTo>
                    <a:pt x="63601" y="2438400"/>
                  </a:lnTo>
                  <a:lnTo>
                    <a:pt x="71285" y="2463800"/>
                  </a:lnTo>
                  <a:lnTo>
                    <a:pt x="79375" y="2501900"/>
                  </a:lnTo>
                  <a:lnTo>
                    <a:pt x="87909" y="2527300"/>
                  </a:lnTo>
                  <a:lnTo>
                    <a:pt x="96862" y="2552700"/>
                  </a:lnTo>
                  <a:lnTo>
                    <a:pt x="106235" y="2578100"/>
                  </a:lnTo>
                  <a:lnTo>
                    <a:pt x="116027" y="2603500"/>
                  </a:lnTo>
                  <a:lnTo>
                    <a:pt x="126238" y="2641600"/>
                  </a:lnTo>
                  <a:lnTo>
                    <a:pt x="147904" y="2692400"/>
                  </a:lnTo>
                  <a:lnTo>
                    <a:pt x="171208" y="2743200"/>
                  </a:lnTo>
                  <a:lnTo>
                    <a:pt x="196126" y="2794000"/>
                  </a:lnTo>
                  <a:lnTo>
                    <a:pt x="222656" y="2844800"/>
                  </a:lnTo>
                  <a:lnTo>
                    <a:pt x="250748" y="2895600"/>
                  </a:lnTo>
                  <a:lnTo>
                    <a:pt x="280390" y="2946400"/>
                  </a:lnTo>
                  <a:lnTo>
                    <a:pt x="311556" y="2997200"/>
                  </a:lnTo>
                  <a:lnTo>
                    <a:pt x="344208" y="3048000"/>
                  </a:lnTo>
                  <a:lnTo>
                    <a:pt x="378333" y="3098800"/>
                  </a:lnTo>
                  <a:lnTo>
                    <a:pt x="413880" y="3149600"/>
                  </a:lnTo>
                  <a:lnTo>
                    <a:pt x="450837" y="3187700"/>
                  </a:lnTo>
                  <a:lnTo>
                    <a:pt x="469823" y="3213100"/>
                  </a:lnTo>
                  <a:lnTo>
                    <a:pt x="489153" y="3238500"/>
                  </a:lnTo>
                  <a:lnTo>
                    <a:pt x="508812" y="3263900"/>
                  </a:lnTo>
                  <a:lnTo>
                    <a:pt x="528789" y="3276600"/>
                  </a:lnTo>
                  <a:lnTo>
                    <a:pt x="549097" y="3302000"/>
                  </a:lnTo>
                  <a:lnTo>
                    <a:pt x="569734" y="3327400"/>
                  </a:lnTo>
                  <a:lnTo>
                    <a:pt x="590677" y="3340100"/>
                  </a:lnTo>
                  <a:lnTo>
                    <a:pt x="611924" y="3365500"/>
                  </a:lnTo>
                  <a:lnTo>
                    <a:pt x="633488" y="3378200"/>
                  </a:lnTo>
                  <a:lnTo>
                    <a:pt x="655345" y="3403600"/>
                  </a:lnTo>
                  <a:lnTo>
                    <a:pt x="677494" y="3429000"/>
                  </a:lnTo>
                  <a:lnTo>
                    <a:pt x="722668" y="3454400"/>
                  </a:lnTo>
                  <a:lnTo>
                    <a:pt x="745667" y="3479800"/>
                  </a:lnTo>
                  <a:lnTo>
                    <a:pt x="768959" y="3492500"/>
                  </a:lnTo>
                  <a:lnTo>
                    <a:pt x="792505" y="3517900"/>
                  </a:lnTo>
                  <a:lnTo>
                    <a:pt x="840384" y="3543300"/>
                  </a:lnTo>
                  <a:lnTo>
                    <a:pt x="864717" y="3568700"/>
                  </a:lnTo>
                  <a:lnTo>
                    <a:pt x="939152" y="3606800"/>
                  </a:lnTo>
                  <a:lnTo>
                    <a:pt x="964425" y="3632200"/>
                  </a:lnTo>
                  <a:lnTo>
                    <a:pt x="1094079" y="3695700"/>
                  </a:lnTo>
                  <a:lnTo>
                    <a:pt x="1256017" y="3771900"/>
                  </a:lnTo>
                  <a:lnTo>
                    <a:pt x="1283601" y="3771900"/>
                  </a:lnTo>
                  <a:lnTo>
                    <a:pt x="1367218" y="3810000"/>
                  </a:lnTo>
                  <a:lnTo>
                    <a:pt x="1395374" y="3810000"/>
                  </a:lnTo>
                  <a:lnTo>
                    <a:pt x="1452041" y="3835400"/>
                  </a:lnTo>
                  <a:lnTo>
                    <a:pt x="1480553" y="3835400"/>
                  </a:lnTo>
                  <a:lnTo>
                    <a:pt x="1509166" y="3848100"/>
                  </a:lnTo>
                  <a:lnTo>
                    <a:pt x="1537881" y="3848100"/>
                  </a:lnTo>
                  <a:lnTo>
                    <a:pt x="1566684" y="3860800"/>
                  </a:lnTo>
                  <a:lnTo>
                    <a:pt x="1595589" y="3860800"/>
                  </a:lnTo>
                  <a:lnTo>
                    <a:pt x="1624571" y="3873500"/>
                  </a:lnTo>
                  <a:lnTo>
                    <a:pt x="1682737" y="3873500"/>
                  </a:lnTo>
                  <a:lnTo>
                    <a:pt x="1711921" y="3886200"/>
                  </a:lnTo>
                  <a:lnTo>
                    <a:pt x="1829130" y="3886200"/>
                  </a:lnTo>
                  <a:lnTo>
                    <a:pt x="1858518" y="3898900"/>
                  </a:lnTo>
                  <a:lnTo>
                    <a:pt x="2035035" y="3898900"/>
                  </a:lnTo>
                  <a:lnTo>
                    <a:pt x="2064435" y="3886200"/>
                  </a:lnTo>
                  <a:lnTo>
                    <a:pt x="2181682" y="3886200"/>
                  </a:lnTo>
                  <a:lnTo>
                    <a:pt x="2210879" y="3873500"/>
                  </a:lnTo>
                  <a:lnTo>
                    <a:pt x="2269083" y="3873500"/>
                  </a:lnTo>
                  <a:lnTo>
                    <a:pt x="2298090" y="3860800"/>
                  </a:lnTo>
                  <a:lnTo>
                    <a:pt x="2327021" y="3860800"/>
                  </a:lnTo>
                  <a:lnTo>
                    <a:pt x="2355850" y="3848100"/>
                  </a:lnTo>
                  <a:lnTo>
                    <a:pt x="2384590" y="3848100"/>
                  </a:lnTo>
                  <a:lnTo>
                    <a:pt x="2413228" y="3835400"/>
                  </a:lnTo>
                  <a:lnTo>
                    <a:pt x="2441778" y="3835400"/>
                  </a:lnTo>
                  <a:lnTo>
                    <a:pt x="2470200" y="3822700"/>
                  </a:lnTo>
                  <a:lnTo>
                    <a:pt x="2498509" y="3822700"/>
                  </a:lnTo>
                  <a:lnTo>
                    <a:pt x="2582659" y="3784600"/>
                  </a:lnTo>
                  <a:lnTo>
                    <a:pt x="2610434" y="3784600"/>
                  </a:lnTo>
                  <a:lnTo>
                    <a:pt x="2746921" y="3721100"/>
                  </a:lnTo>
                  <a:lnTo>
                    <a:pt x="2878874" y="3657600"/>
                  </a:lnTo>
                  <a:lnTo>
                    <a:pt x="2980677" y="3606800"/>
                  </a:lnTo>
                  <a:lnTo>
                    <a:pt x="3005544" y="3581400"/>
                  </a:lnTo>
                  <a:lnTo>
                    <a:pt x="3054578" y="3556000"/>
                  </a:lnTo>
                  <a:lnTo>
                    <a:pt x="3078721" y="3530600"/>
                  </a:lnTo>
                  <a:lnTo>
                    <a:pt x="3126219" y="3505200"/>
                  </a:lnTo>
                  <a:lnTo>
                    <a:pt x="3149587" y="3479800"/>
                  </a:lnTo>
                  <a:lnTo>
                    <a:pt x="3172663" y="3467100"/>
                  </a:lnTo>
                  <a:lnTo>
                    <a:pt x="3195472" y="3441700"/>
                  </a:lnTo>
                  <a:lnTo>
                    <a:pt x="3217989" y="3429000"/>
                  </a:lnTo>
                  <a:lnTo>
                    <a:pt x="3240214" y="3403600"/>
                  </a:lnTo>
                  <a:lnTo>
                    <a:pt x="3262160" y="3390900"/>
                  </a:lnTo>
                  <a:lnTo>
                    <a:pt x="3283801" y="3365500"/>
                  </a:lnTo>
                  <a:lnTo>
                    <a:pt x="3305137" y="3352800"/>
                  </a:lnTo>
                  <a:lnTo>
                    <a:pt x="3326168" y="3327400"/>
                  </a:lnTo>
                  <a:lnTo>
                    <a:pt x="3346881" y="3302000"/>
                  </a:lnTo>
                  <a:lnTo>
                    <a:pt x="3367278" y="3289300"/>
                  </a:lnTo>
                  <a:lnTo>
                    <a:pt x="3387356" y="3263900"/>
                  </a:lnTo>
                  <a:lnTo>
                    <a:pt x="3407105" y="3238500"/>
                  </a:lnTo>
                  <a:lnTo>
                    <a:pt x="3426523" y="3225800"/>
                  </a:lnTo>
                  <a:lnTo>
                    <a:pt x="3445599" y="3200400"/>
                  </a:lnTo>
                  <a:lnTo>
                    <a:pt x="3464344" y="3175000"/>
                  </a:lnTo>
                  <a:lnTo>
                    <a:pt x="3482733" y="3149600"/>
                  </a:lnTo>
                  <a:lnTo>
                    <a:pt x="3500793" y="3124200"/>
                  </a:lnTo>
                  <a:lnTo>
                    <a:pt x="3518484" y="3111500"/>
                  </a:lnTo>
                  <a:lnTo>
                    <a:pt x="3535819" y="3086100"/>
                  </a:lnTo>
                  <a:lnTo>
                    <a:pt x="3544303" y="3073400"/>
                  </a:lnTo>
                  <a:lnTo>
                    <a:pt x="3552799" y="3060700"/>
                  </a:lnTo>
                  <a:lnTo>
                    <a:pt x="3585654" y="3009900"/>
                  </a:lnTo>
                  <a:lnTo>
                    <a:pt x="3617023" y="2959100"/>
                  </a:lnTo>
                  <a:lnTo>
                    <a:pt x="3646881" y="2908300"/>
                  </a:lnTo>
                  <a:lnTo>
                    <a:pt x="3675189" y="2857500"/>
                  </a:lnTo>
                  <a:lnTo>
                    <a:pt x="3701923" y="2806700"/>
                  </a:lnTo>
                  <a:lnTo>
                    <a:pt x="3727069" y="2755900"/>
                  </a:lnTo>
                  <a:lnTo>
                    <a:pt x="3750602" y="2692400"/>
                  </a:lnTo>
                  <a:lnTo>
                    <a:pt x="3761740" y="2667000"/>
                  </a:lnTo>
                  <a:lnTo>
                    <a:pt x="3782809" y="2616200"/>
                  </a:lnTo>
                  <a:lnTo>
                    <a:pt x="3802202" y="2565400"/>
                  </a:lnTo>
                  <a:lnTo>
                    <a:pt x="3811270" y="2527300"/>
                  </a:lnTo>
                  <a:lnTo>
                    <a:pt x="3819918" y="2501900"/>
                  </a:lnTo>
                  <a:lnTo>
                    <a:pt x="3828135" y="2476500"/>
                  </a:lnTo>
                  <a:lnTo>
                    <a:pt x="3835920" y="2451100"/>
                  </a:lnTo>
                  <a:lnTo>
                    <a:pt x="3843286" y="2413000"/>
                  </a:lnTo>
                  <a:lnTo>
                    <a:pt x="3850221" y="2387600"/>
                  </a:lnTo>
                  <a:lnTo>
                    <a:pt x="3856710" y="2362200"/>
                  </a:lnTo>
                  <a:lnTo>
                    <a:pt x="3862781" y="2336800"/>
                  </a:lnTo>
                  <a:lnTo>
                    <a:pt x="3868407" y="2298700"/>
                  </a:lnTo>
                  <a:lnTo>
                    <a:pt x="3873601" y="2273300"/>
                  </a:lnTo>
                  <a:lnTo>
                    <a:pt x="3878351" y="2247900"/>
                  </a:lnTo>
                  <a:lnTo>
                    <a:pt x="3882669" y="2222500"/>
                  </a:lnTo>
                  <a:lnTo>
                    <a:pt x="3886543" y="2184400"/>
                  </a:lnTo>
                  <a:lnTo>
                    <a:pt x="3889984" y="2159000"/>
                  </a:lnTo>
                  <a:lnTo>
                    <a:pt x="3892981" y="2133600"/>
                  </a:lnTo>
                  <a:lnTo>
                    <a:pt x="3895534" y="2095500"/>
                  </a:lnTo>
                  <a:lnTo>
                    <a:pt x="3897642" y="2070100"/>
                  </a:lnTo>
                  <a:lnTo>
                    <a:pt x="3899306" y="2044700"/>
                  </a:lnTo>
                  <a:lnTo>
                    <a:pt x="3900538" y="2006600"/>
                  </a:lnTo>
                  <a:lnTo>
                    <a:pt x="3901313" y="1981200"/>
                  </a:lnTo>
                  <a:lnTo>
                    <a:pt x="3901656" y="1955800"/>
                  </a:lnTo>
                  <a:close/>
                </a:path>
              </a:pathLst>
            </a:custGeom>
            <a:solidFill>
              <a:srgbClr val="7DA267"/>
            </a:solidFill>
          </p:spPr>
          <p:txBody>
            <a:bodyPr wrap="square" lIns="0" tIns="0" rIns="0" bIns="0" rtlCol="0"/>
            <a:lstStyle/>
            <a:p>
              <a:endParaRPr/>
            </a:p>
          </p:txBody>
        </p:sp>
      </p:grpSp>
      <p:sp>
        <p:nvSpPr>
          <p:cNvPr id="11" name="object 11"/>
          <p:cNvSpPr txBox="1">
            <a:spLocks noGrp="1"/>
          </p:cNvSpPr>
          <p:nvPr>
            <p:ph type="title"/>
          </p:nvPr>
        </p:nvSpPr>
        <p:spPr>
          <a:xfrm>
            <a:off x="8096532" y="1430185"/>
            <a:ext cx="8423910" cy="1336040"/>
          </a:xfrm>
          <a:prstGeom prst="rect">
            <a:avLst/>
          </a:prstGeom>
        </p:spPr>
        <p:txBody>
          <a:bodyPr vert="horz" wrap="square" lIns="0" tIns="12700" rIns="0" bIns="0" rtlCol="0">
            <a:spAutoFit/>
          </a:bodyPr>
          <a:lstStyle/>
          <a:p>
            <a:pPr marL="12700">
              <a:lnSpc>
                <a:spcPct val="100000"/>
              </a:lnSpc>
              <a:spcBef>
                <a:spcPts val="100"/>
              </a:spcBef>
            </a:pPr>
            <a:r>
              <a:rPr sz="8600" spc="725" dirty="0">
                <a:solidFill>
                  <a:srgbClr val="2A4A81"/>
                </a:solidFill>
              </a:rPr>
              <a:t>PRECIO</a:t>
            </a:r>
            <a:r>
              <a:rPr sz="8600" spc="155" dirty="0">
                <a:solidFill>
                  <a:srgbClr val="2A4A81"/>
                </a:solidFill>
              </a:rPr>
              <a:t> </a:t>
            </a:r>
            <a:r>
              <a:rPr sz="8600" spc="944" dirty="0">
                <a:solidFill>
                  <a:srgbClr val="2A4A81"/>
                </a:solidFill>
              </a:rPr>
              <a:t>UNICO</a:t>
            </a:r>
            <a:endParaRPr sz="8600"/>
          </a:p>
        </p:txBody>
      </p:sp>
      <p:sp>
        <p:nvSpPr>
          <p:cNvPr id="12" name="object 12"/>
          <p:cNvSpPr txBox="1"/>
          <p:nvPr/>
        </p:nvSpPr>
        <p:spPr>
          <a:xfrm>
            <a:off x="5761379" y="3339317"/>
            <a:ext cx="12218670" cy="4767580"/>
          </a:xfrm>
          <a:prstGeom prst="rect">
            <a:avLst/>
          </a:prstGeom>
        </p:spPr>
        <p:txBody>
          <a:bodyPr vert="horz" wrap="square" lIns="0" tIns="37465" rIns="0" bIns="0" rtlCol="0">
            <a:spAutoFit/>
          </a:bodyPr>
          <a:lstStyle/>
          <a:p>
            <a:pPr marL="12700" marR="5080">
              <a:lnSpc>
                <a:spcPts val="5320"/>
              </a:lnSpc>
              <a:spcBef>
                <a:spcPts val="295"/>
              </a:spcBef>
            </a:pPr>
            <a:r>
              <a:rPr sz="4450" b="1" spc="204" dirty="0">
                <a:solidFill>
                  <a:srgbClr val="2A4A81"/>
                </a:solidFill>
                <a:latin typeface="Trebuchet MS"/>
                <a:cs typeface="Trebuchet MS"/>
              </a:rPr>
              <a:t>Un</a:t>
            </a:r>
            <a:r>
              <a:rPr sz="4450" b="1" spc="110" dirty="0">
                <a:solidFill>
                  <a:srgbClr val="2A4A81"/>
                </a:solidFill>
                <a:latin typeface="Trebuchet MS"/>
                <a:cs typeface="Trebuchet MS"/>
              </a:rPr>
              <a:t> </a:t>
            </a:r>
            <a:r>
              <a:rPr sz="4450" b="1" spc="35" dirty="0">
                <a:solidFill>
                  <a:srgbClr val="2A4A81"/>
                </a:solidFill>
                <a:latin typeface="Trebuchet MS"/>
                <a:cs typeface="Trebuchet MS"/>
              </a:rPr>
              <a:t>monopolio</a:t>
            </a:r>
            <a:r>
              <a:rPr sz="4450" b="1" spc="114" dirty="0">
                <a:solidFill>
                  <a:srgbClr val="2A4A81"/>
                </a:solidFill>
                <a:latin typeface="Trebuchet MS"/>
                <a:cs typeface="Trebuchet MS"/>
              </a:rPr>
              <a:t> </a:t>
            </a:r>
            <a:r>
              <a:rPr sz="4450" b="1" spc="65" dirty="0">
                <a:solidFill>
                  <a:srgbClr val="2A4A81"/>
                </a:solidFill>
                <a:latin typeface="Trebuchet MS"/>
                <a:cs typeface="Trebuchet MS"/>
              </a:rPr>
              <a:t>de</a:t>
            </a:r>
            <a:r>
              <a:rPr sz="4450" b="1" spc="114" dirty="0">
                <a:solidFill>
                  <a:srgbClr val="2A4A81"/>
                </a:solidFill>
                <a:latin typeface="Trebuchet MS"/>
                <a:cs typeface="Trebuchet MS"/>
              </a:rPr>
              <a:t> </a:t>
            </a:r>
            <a:r>
              <a:rPr sz="4450" b="1" spc="-15" dirty="0">
                <a:solidFill>
                  <a:srgbClr val="2A4A81"/>
                </a:solidFill>
                <a:latin typeface="Trebuchet MS"/>
                <a:cs typeface="Trebuchet MS"/>
              </a:rPr>
              <a:t>precio</a:t>
            </a:r>
            <a:r>
              <a:rPr sz="4450" b="1" spc="114" dirty="0">
                <a:solidFill>
                  <a:srgbClr val="2A4A81"/>
                </a:solidFill>
                <a:latin typeface="Trebuchet MS"/>
                <a:cs typeface="Trebuchet MS"/>
              </a:rPr>
              <a:t> </a:t>
            </a:r>
            <a:r>
              <a:rPr sz="4450" b="1" spc="-30" dirty="0">
                <a:solidFill>
                  <a:srgbClr val="2A4A81"/>
                </a:solidFill>
                <a:latin typeface="Trebuchet MS"/>
                <a:cs typeface="Trebuchet MS"/>
              </a:rPr>
              <a:t>único</a:t>
            </a:r>
            <a:r>
              <a:rPr sz="4450" b="1" spc="114" dirty="0">
                <a:solidFill>
                  <a:srgbClr val="2A4A81"/>
                </a:solidFill>
                <a:latin typeface="Trebuchet MS"/>
                <a:cs typeface="Trebuchet MS"/>
              </a:rPr>
              <a:t> </a:t>
            </a:r>
            <a:r>
              <a:rPr sz="4450" b="1" dirty="0">
                <a:solidFill>
                  <a:srgbClr val="2A4A81"/>
                </a:solidFill>
                <a:latin typeface="Trebuchet MS"/>
                <a:cs typeface="Trebuchet MS"/>
              </a:rPr>
              <a:t>es</a:t>
            </a:r>
            <a:r>
              <a:rPr sz="4450" b="1" spc="114" dirty="0">
                <a:solidFill>
                  <a:srgbClr val="2A4A81"/>
                </a:solidFill>
                <a:latin typeface="Trebuchet MS"/>
                <a:cs typeface="Trebuchet MS"/>
              </a:rPr>
              <a:t> </a:t>
            </a:r>
            <a:r>
              <a:rPr sz="4450" b="1" spc="10" dirty="0">
                <a:solidFill>
                  <a:srgbClr val="2A4A81"/>
                </a:solidFill>
                <a:latin typeface="Trebuchet MS"/>
                <a:cs typeface="Trebuchet MS"/>
              </a:rPr>
              <a:t>un</a:t>
            </a:r>
            <a:r>
              <a:rPr sz="4450" b="1" spc="114" dirty="0">
                <a:solidFill>
                  <a:srgbClr val="2A4A81"/>
                </a:solidFill>
                <a:latin typeface="Trebuchet MS"/>
                <a:cs typeface="Trebuchet MS"/>
              </a:rPr>
              <a:t> </a:t>
            </a:r>
            <a:r>
              <a:rPr sz="4450" b="1" spc="90" dirty="0">
                <a:solidFill>
                  <a:srgbClr val="2A4A81"/>
                </a:solidFill>
                <a:latin typeface="Trebuchet MS"/>
                <a:cs typeface="Trebuchet MS"/>
              </a:rPr>
              <a:t>caso </a:t>
            </a:r>
            <a:r>
              <a:rPr sz="4450" b="1" spc="95" dirty="0">
                <a:solidFill>
                  <a:srgbClr val="2A4A81"/>
                </a:solidFill>
                <a:latin typeface="Trebuchet MS"/>
                <a:cs typeface="Trebuchet MS"/>
              </a:rPr>
              <a:t> </a:t>
            </a:r>
            <a:r>
              <a:rPr sz="4450" b="1" spc="30" dirty="0">
                <a:solidFill>
                  <a:srgbClr val="2A4A81"/>
                </a:solidFill>
                <a:latin typeface="Trebuchet MS"/>
                <a:cs typeface="Trebuchet MS"/>
              </a:rPr>
              <a:t>especial</a:t>
            </a:r>
            <a:r>
              <a:rPr sz="4450" b="1" spc="110" dirty="0">
                <a:solidFill>
                  <a:srgbClr val="2A4A81"/>
                </a:solidFill>
                <a:latin typeface="Trebuchet MS"/>
                <a:cs typeface="Trebuchet MS"/>
              </a:rPr>
              <a:t> </a:t>
            </a:r>
            <a:r>
              <a:rPr sz="4450" b="1" spc="65" dirty="0">
                <a:solidFill>
                  <a:srgbClr val="2A4A81"/>
                </a:solidFill>
                <a:latin typeface="Trebuchet MS"/>
                <a:cs typeface="Trebuchet MS"/>
              </a:rPr>
              <a:t>de</a:t>
            </a:r>
            <a:r>
              <a:rPr sz="4450" b="1" spc="114" dirty="0">
                <a:solidFill>
                  <a:srgbClr val="2A4A81"/>
                </a:solidFill>
                <a:latin typeface="Trebuchet MS"/>
                <a:cs typeface="Trebuchet MS"/>
              </a:rPr>
              <a:t> </a:t>
            </a:r>
            <a:r>
              <a:rPr sz="4450" b="1" spc="35" dirty="0">
                <a:solidFill>
                  <a:srgbClr val="2A4A81"/>
                </a:solidFill>
                <a:latin typeface="Trebuchet MS"/>
                <a:cs typeface="Trebuchet MS"/>
              </a:rPr>
              <a:t>monopolio</a:t>
            </a:r>
            <a:r>
              <a:rPr sz="4450" b="1" spc="114" dirty="0">
                <a:solidFill>
                  <a:srgbClr val="2A4A81"/>
                </a:solidFill>
                <a:latin typeface="Trebuchet MS"/>
                <a:cs typeface="Trebuchet MS"/>
              </a:rPr>
              <a:t> </a:t>
            </a:r>
            <a:r>
              <a:rPr sz="4450" b="1" spc="-25" dirty="0">
                <a:solidFill>
                  <a:srgbClr val="2A4A81"/>
                </a:solidFill>
                <a:latin typeface="Trebuchet MS"/>
                <a:cs typeface="Trebuchet MS"/>
              </a:rPr>
              <a:t>en</a:t>
            </a:r>
            <a:r>
              <a:rPr sz="4450" b="1" spc="114" dirty="0">
                <a:solidFill>
                  <a:srgbClr val="2A4A81"/>
                </a:solidFill>
                <a:latin typeface="Trebuchet MS"/>
                <a:cs typeface="Trebuchet MS"/>
              </a:rPr>
              <a:t> </a:t>
            </a:r>
            <a:r>
              <a:rPr sz="4450" b="1" spc="-60" dirty="0">
                <a:solidFill>
                  <a:srgbClr val="2A4A81"/>
                </a:solidFill>
                <a:latin typeface="Trebuchet MS"/>
                <a:cs typeface="Trebuchet MS"/>
              </a:rPr>
              <a:t>el</a:t>
            </a:r>
            <a:r>
              <a:rPr sz="4450" b="1" spc="114" dirty="0">
                <a:solidFill>
                  <a:srgbClr val="2A4A81"/>
                </a:solidFill>
                <a:latin typeface="Trebuchet MS"/>
                <a:cs typeface="Trebuchet MS"/>
              </a:rPr>
              <a:t> </a:t>
            </a:r>
            <a:r>
              <a:rPr sz="4450" b="1" spc="35" dirty="0">
                <a:solidFill>
                  <a:srgbClr val="2A4A81"/>
                </a:solidFill>
                <a:latin typeface="Trebuchet MS"/>
                <a:cs typeface="Trebuchet MS"/>
              </a:rPr>
              <a:t>que</a:t>
            </a:r>
            <a:r>
              <a:rPr sz="4450" b="1" spc="114" dirty="0">
                <a:solidFill>
                  <a:srgbClr val="2A4A81"/>
                </a:solidFill>
                <a:latin typeface="Trebuchet MS"/>
                <a:cs typeface="Trebuchet MS"/>
              </a:rPr>
              <a:t> </a:t>
            </a:r>
            <a:r>
              <a:rPr sz="4450" b="1" spc="30" dirty="0">
                <a:solidFill>
                  <a:srgbClr val="2A4A81"/>
                </a:solidFill>
                <a:latin typeface="Trebuchet MS"/>
                <a:cs typeface="Trebuchet MS"/>
              </a:rPr>
              <a:t>solo</a:t>
            </a:r>
            <a:r>
              <a:rPr sz="4450" b="1" spc="114" dirty="0">
                <a:solidFill>
                  <a:srgbClr val="2A4A81"/>
                </a:solidFill>
                <a:latin typeface="Trebuchet MS"/>
                <a:cs typeface="Trebuchet MS"/>
              </a:rPr>
              <a:t> </a:t>
            </a:r>
            <a:r>
              <a:rPr sz="4450" b="1" spc="-40" dirty="0">
                <a:solidFill>
                  <a:srgbClr val="2A4A81"/>
                </a:solidFill>
                <a:latin typeface="Trebuchet MS"/>
                <a:cs typeface="Trebuchet MS"/>
              </a:rPr>
              <a:t>existe </a:t>
            </a:r>
            <a:r>
              <a:rPr sz="4450" b="1" spc="-35" dirty="0">
                <a:solidFill>
                  <a:srgbClr val="2A4A81"/>
                </a:solidFill>
                <a:latin typeface="Trebuchet MS"/>
                <a:cs typeface="Trebuchet MS"/>
              </a:rPr>
              <a:t> </a:t>
            </a:r>
            <a:r>
              <a:rPr sz="4450" b="1" spc="135" dirty="0">
                <a:solidFill>
                  <a:srgbClr val="2A4A81"/>
                </a:solidFill>
                <a:latin typeface="Trebuchet MS"/>
                <a:cs typeface="Trebuchet MS"/>
              </a:rPr>
              <a:t>una</a:t>
            </a:r>
            <a:r>
              <a:rPr sz="4450" b="1" spc="105" dirty="0">
                <a:solidFill>
                  <a:srgbClr val="2A4A81"/>
                </a:solidFill>
                <a:latin typeface="Trebuchet MS"/>
                <a:cs typeface="Trebuchet MS"/>
              </a:rPr>
              <a:t> </a:t>
            </a:r>
            <a:r>
              <a:rPr sz="4450" b="1" spc="70" dirty="0">
                <a:solidFill>
                  <a:srgbClr val="2A4A81"/>
                </a:solidFill>
                <a:latin typeface="Trebuchet MS"/>
                <a:cs typeface="Trebuchet MS"/>
              </a:rPr>
              <a:t>empresa</a:t>
            </a:r>
            <a:r>
              <a:rPr sz="4450" b="1" spc="105" dirty="0">
                <a:solidFill>
                  <a:srgbClr val="2A4A81"/>
                </a:solidFill>
                <a:latin typeface="Trebuchet MS"/>
                <a:cs typeface="Trebuchet MS"/>
              </a:rPr>
              <a:t> </a:t>
            </a:r>
            <a:r>
              <a:rPr sz="4450" b="1" spc="-25" dirty="0">
                <a:solidFill>
                  <a:srgbClr val="2A4A81"/>
                </a:solidFill>
                <a:latin typeface="Trebuchet MS"/>
                <a:cs typeface="Trebuchet MS"/>
              </a:rPr>
              <a:t>en</a:t>
            </a:r>
            <a:r>
              <a:rPr sz="4450" b="1" spc="110" dirty="0">
                <a:solidFill>
                  <a:srgbClr val="2A4A81"/>
                </a:solidFill>
                <a:latin typeface="Trebuchet MS"/>
                <a:cs typeface="Trebuchet MS"/>
              </a:rPr>
              <a:t> </a:t>
            </a:r>
            <a:r>
              <a:rPr sz="4450" b="1" spc="135" dirty="0">
                <a:solidFill>
                  <a:srgbClr val="2A4A81"/>
                </a:solidFill>
                <a:latin typeface="Trebuchet MS"/>
                <a:cs typeface="Trebuchet MS"/>
              </a:rPr>
              <a:t>una</a:t>
            </a:r>
            <a:r>
              <a:rPr sz="4450" b="1" spc="105" dirty="0">
                <a:solidFill>
                  <a:srgbClr val="2A4A81"/>
                </a:solidFill>
                <a:latin typeface="Trebuchet MS"/>
                <a:cs typeface="Trebuchet MS"/>
              </a:rPr>
              <a:t> </a:t>
            </a:r>
            <a:r>
              <a:rPr sz="4450" b="1" spc="-35" dirty="0">
                <a:solidFill>
                  <a:srgbClr val="2A4A81"/>
                </a:solidFill>
                <a:latin typeface="Trebuchet MS"/>
                <a:cs typeface="Trebuchet MS"/>
              </a:rPr>
              <a:t>industria.</a:t>
            </a:r>
            <a:r>
              <a:rPr sz="4450" b="1" spc="110" dirty="0">
                <a:solidFill>
                  <a:srgbClr val="2A4A81"/>
                </a:solidFill>
                <a:latin typeface="Trebuchet MS"/>
                <a:cs typeface="Trebuchet MS"/>
              </a:rPr>
              <a:t> </a:t>
            </a:r>
            <a:r>
              <a:rPr sz="4450" b="1" spc="204" dirty="0">
                <a:solidFill>
                  <a:srgbClr val="2A4A81"/>
                </a:solidFill>
                <a:latin typeface="Trebuchet MS"/>
                <a:cs typeface="Trebuchet MS"/>
              </a:rPr>
              <a:t>El</a:t>
            </a:r>
            <a:r>
              <a:rPr sz="4450" b="1" spc="105" dirty="0">
                <a:solidFill>
                  <a:srgbClr val="2A4A81"/>
                </a:solidFill>
                <a:latin typeface="Trebuchet MS"/>
                <a:cs typeface="Trebuchet MS"/>
              </a:rPr>
              <a:t> </a:t>
            </a:r>
            <a:r>
              <a:rPr sz="4450" b="1" spc="-15" dirty="0">
                <a:solidFill>
                  <a:srgbClr val="2A4A81"/>
                </a:solidFill>
                <a:latin typeface="Trebuchet MS"/>
                <a:cs typeface="Trebuchet MS"/>
              </a:rPr>
              <a:t>precio</a:t>
            </a:r>
            <a:r>
              <a:rPr sz="4450" b="1" spc="110" dirty="0">
                <a:solidFill>
                  <a:srgbClr val="2A4A81"/>
                </a:solidFill>
                <a:latin typeface="Trebuchet MS"/>
                <a:cs typeface="Trebuchet MS"/>
              </a:rPr>
              <a:t> </a:t>
            </a:r>
            <a:r>
              <a:rPr sz="4450" b="1" spc="65" dirty="0">
                <a:solidFill>
                  <a:srgbClr val="2A4A81"/>
                </a:solidFill>
                <a:latin typeface="Trebuchet MS"/>
                <a:cs typeface="Trebuchet MS"/>
              </a:rPr>
              <a:t>de </a:t>
            </a:r>
            <a:r>
              <a:rPr sz="4450" b="1" spc="70" dirty="0">
                <a:solidFill>
                  <a:srgbClr val="2A4A81"/>
                </a:solidFill>
                <a:latin typeface="Trebuchet MS"/>
                <a:cs typeface="Trebuchet MS"/>
              </a:rPr>
              <a:t> </a:t>
            </a:r>
            <a:r>
              <a:rPr sz="4450" b="1" spc="10" dirty="0">
                <a:solidFill>
                  <a:srgbClr val="2A4A81"/>
                </a:solidFill>
                <a:latin typeface="Trebuchet MS"/>
                <a:cs typeface="Trebuchet MS"/>
              </a:rPr>
              <a:t>un</a:t>
            </a:r>
            <a:r>
              <a:rPr sz="4450" b="1" spc="110" dirty="0">
                <a:solidFill>
                  <a:srgbClr val="2A4A81"/>
                </a:solidFill>
                <a:latin typeface="Trebuchet MS"/>
                <a:cs typeface="Trebuchet MS"/>
              </a:rPr>
              <a:t> </a:t>
            </a:r>
            <a:r>
              <a:rPr sz="4450" b="1" spc="35" dirty="0">
                <a:solidFill>
                  <a:srgbClr val="2A4A81"/>
                </a:solidFill>
                <a:latin typeface="Trebuchet MS"/>
                <a:cs typeface="Trebuchet MS"/>
              </a:rPr>
              <a:t>monopolio</a:t>
            </a:r>
            <a:r>
              <a:rPr sz="4450" b="1" spc="114" dirty="0">
                <a:solidFill>
                  <a:srgbClr val="2A4A81"/>
                </a:solidFill>
                <a:latin typeface="Trebuchet MS"/>
                <a:cs typeface="Trebuchet MS"/>
              </a:rPr>
              <a:t> </a:t>
            </a:r>
            <a:r>
              <a:rPr sz="4450" b="1" spc="65" dirty="0">
                <a:solidFill>
                  <a:srgbClr val="2A4A81"/>
                </a:solidFill>
                <a:latin typeface="Trebuchet MS"/>
                <a:cs typeface="Trebuchet MS"/>
              </a:rPr>
              <a:t>de</a:t>
            </a:r>
            <a:r>
              <a:rPr sz="4450" b="1" spc="114" dirty="0">
                <a:solidFill>
                  <a:srgbClr val="2A4A81"/>
                </a:solidFill>
                <a:latin typeface="Trebuchet MS"/>
                <a:cs typeface="Trebuchet MS"/>
              </a:rPr>
              <a:t> </a:t>
            </a:r>
            <a:r>
              <a:rPr sz="4450" b="1" spc="-15" dirty="0">
                <a:solidFill>
                  <a:srgbClr val="2A4A81"/>
                </a:solidFill>
                <a:latin typeface="Trebuchet MS"/>
                <a:cs typeface="Trebuchet MS"/>
              </a:rPr>
              <a:t>precio</a:t>
            </a:r>
            <a:r>
              <a:rPr sz="4450" b="1" spc="110" dirty="0">
                <a:solidFill>
                  <a:srgbClr val="2A4A81"/>
                </a:solidFill>
                <a:latin typeface="Trebuchet MS"/>
                <a:cs typeface="Trebuchet MS"/>
              </a:rPr>
              <a:t> </a:t>
            </a:r>
            <a:r>
              <a:rPr sz="4450" b="1" spc="-30" dirty="0">
                <a:solidFill>
                  <a:srgbClr val="2A4A81"/>
                </a:solidFill>
                <a:latin typeface="Trebuchet MS"/>
                <a:cs typeface="Trebuchet MS"/>
              </a:rPr>
              <a:t>único</a:t>
            </a:r>
            <a:r>
              <a:rPr sz="4450" b="1" spc="114" dirty="0">
                <a:solidFill>
                  <a:srgbClr val="2A4A81"/>
                </a:solidFill>
                <a:latin typeface="Trebuchet MS"/>
                <a:cs typeface="Trebuchet MS"/>
              </a:rPr>
              <a:t> </a:t>
            </a:r>
            <a:r>
              <a:rPr sz="4450" b="1" spc="95" dirty="0">
                <a:solidFill>
                  <a:srgbClr val="2A4A81"/>
                </a:solidFill>
                <a:latin typeface="Trebuchet MS"/>
                <a:cs typeface="Trebuchet MS"/>
              </a:rPr>
              <a:t>está </a:t>
            </a:r>
            <a:r>
              <a:rPr sz="4450" b="1" spc="100" dirty="0">
                <a:solidFill>
                  <a:srgbClr val="2A4A81"/>
                </a:solidFill>
                <a:latin typeface="Trebuchet MS"/>
                <a:cs typeface="Trebuchet MS"/>
              </a:rPr>
              <a:t> </a:t>
            </a:r>
            <a:r>
              <a:rPr sz="4450" b="1" spc="55" dirty="0">
                <a:solidFill>
                  <a:srgbClr val="2A4A81"/>
                </a:solidFill>
                <a:latin typeface="Trebuchet MS"/>
                <a:cs typeface="Trebuchet MS"/>
              </a:rPr>
              <a:t>determinado</a:t>
            </a:r>
            <a:r>
              <a:rPr sz="4450" b="1" spc="114" dirty="0">
                <a:solidFill>
                  <a:srgbClr val="2A4A81"/>
                </a:solidFill>
                <a:latin typeface="Trebuchet MS"/>
                <a:cs typeface="Trebuchet MS"/>
              </a:rPr>
              <a:t> </a:t>
            </a:r>
            <a:r>
              <a:rPr sz="4450" b="1" spc="60" dirty="0">
                <a:solidFill>
                  <a:srgbClr val="2A4A81"/>
                </a:solidFill>
                <a:latin typeface="Trebuchet MS"/>
                <a:cs typeface="Trebuchet MS"/>
              </a:rPr>
              <a:t>por</a:t>
            </a:r>
            <a:r>
              <a:rPr sz="4450" b="1" spc="114" dirty="0">
                <a:solidFill>
                  <a:srgbClr val="2A4A81"/>
                </a:solidFill>
                <a:latin typeface="Trebuchet MS"/>
                <a:cs typeface="Trebuchet MS"/>
              </a:rPr>
              <a:t> </a:t>
            </a:r>
            <a:r>
              <a:rPr sz="4450" b="1" spc="170" dirty="0">
                <a:solidFill>
                  <a:srgbClr val="2A4A81"/>
                </a:solidFill>
                <a:latin typeface="Trebuchet MS"/>
                <a:cs typeface="Trebuchet MS"/>
              </a:rPr>
              <a:t>la</a:t>
            </a:r>
            <a:r>
              <a:rPr sz="4450" b="1" spc="114" dirty="0">
                <a:solidFill>
                  <a:srgbClr val="2A4A81"/>
                </a:solidFill>
                <a:latin typeface="Trebuchet MS"/>
                <a:cs typeface="Trebuchet MS"/>
              </a:rPr>
              <a:t> </a:t>
            </a:r>
            <a:r>
              <a:rPr sz="4450" b="1" spc="40" dirty="0">
                <a:solidFill>
                  <a:srgbClr val="2A4A81"/>
                </a:solidFill>
                <a:latin typeface="Trebuchet MS"/>
                <a:cs typeface="Trebuchet MS"/>
              </a:rPr>
              <a:t>curva</a:t>
            </a:r>
            <a:r>
              <a:rPr sz="4450" b="1" spc="114" dirty="0">
                <a:solidFill>
                  <a:srgbClr val="2A4A81"/>
                </a:solidFill>
                <a:latin typeface="Trebuchet MS"/>
                <a:cs typeface="Trebuchet MS"/>
              </a:rPr>
              <a:t> </a:t>
            </a:r>
            <a:r>
              <a:rPr sz="4450" b="1" spc="65" dirty="0">
                <a:solidFill>
                  <a:srgbClr val="2A4A81"/>
                </a:solidFill>
                <a:latin typeface="Trebuchet MS"/>
                <a:cs typeface="Trebuchet MS"/>
              </a:rPr>
              <a:t>de</a:t>
            </a:r>
            <a:r>
              <a:rPr sz="4450" b="1" spc="114" dirty="0">
                <a:solidFill>
                  <a:srgbClr val="2A4A81"/>
                </a:solidFill>
                <a:latin typeface="Trebuchet MS"/>
                <a:cs typeface="Trebuchet MS"/>
              </a:rPr>
              <a:t> </a:t>
            </a:r>
            <a:r>
              <a:rPr sz="4450" b="1" spc="55" dirty="0">
                <a:solidFill>
                  <a:srgbClr val="2A4A81"/>
                </a:solidFill>
                <a:latin typeface="Trebuchet MS"/>
                <a:cs typeface="Trebuchet MS"/>
              </a:rPr>
              <a:t>demanda,</a:t>
            </a:r>
            <a:r>
              <a:rPr sz="4450" b="1" spc="114" dirty="0">
                <a:solidFill>
                  <a:srgbClr val="2A4A81"/>
                </a:solidFill>
                <a:latin typeface="Trebuchet MS"/>
                <a:cs typeface="Trebuchet MS"/>
              </a:rPr>
              <a:t> </a:t>
            </a:r>
            <a:r>
              <a:rPr sz="4450" b="1" spc="-25" dirty="0">
                <a:solidFill>
                  <a:srgbClr val="2A4A81"/>
                </a:solidFill>
                <a:latin typeface="Trebuchet MS"/>
                <a:cs typeface="Trebuchet MS"/>
              </a:rPr>
              <a:t>en</a:t>
            </a:r>
            <a:r>
              <a:rPr sz="4450" b="1" spc="114" dirty="0">
                <a:solidFill>
                  <a:srgbClr val="2A4A81"/>
                </a:solidFill>
                <a:latin typeface="Trebuchet MS"/>
                <a:cs typeface="Trebuchet MS"/>
              </a:rPr>
              <a:t> </a:t>
            </a:r>
            <a:r>
              <a:rPr sz="4450" b="1" spc="170" dirty="0">
                <a:solidFill>
                  <a:srgbClr val="2A4A81"/>
                </a:solidFill>
                <a:latin typeface="Trebuchet MS"/>
                <a:cs typeface="Trebuchet MS"/>
              </a:rPr>
              <a:t>la </a:t>
            </a:r>
            <a:r>
              <a:rPr sz="4450" b="1" spc="-1325" dirty="0">
                <a:solidFill>
                  <a:srgbClr val="2A4A81"/>
                </a:solidFill>
                <a:latin typeface="Trebuchet MS"/>
                <a:cs typeface="Trebuchet MS"/>
              </a:rPr>
              <a:t> </a:t>
            </a:r>
            <a:r>
              <a:rPr sz="4450" b="1" spc="125" dirty="0">
                <a:solidFill>
                  <a:srgbClr val="2A4A81"/>
                </a:solidFill>
                <a:latin typeface="Trebuchet MS"/>
                <a:cs typeface="Trebuchet MS"/>
              </a:rPr>
              <a:t>cantidad</a:t>
            </a:r>
            <a:r>
              <a:rPr sz="4450" b="1" spc="114" dirty="0">
                <a:solidFill>
                  <a:srgbClr val="2A4A81"/>
                </a:solidFill>
                <a:latin typeface="Trebuchet MS"/>
                <a:cs typeface="Trebuchet MS"/>
              </a:rPr>
              <a:t> </a:t>
            </a:r>
            <a:r>
              <a:rPr sz="4450" b="1" spc="80" dirty="0">
                <a:solidFill>
                  <a:srgbClr val="2A4A81"/>
                </a:solidFill>
                <a:latin typeface="Trebuchet MS"/>
                <a:cs typeface="Trebuchet MS"/>
              </a:rPr>
              <a:t>donde</a:t>
            </a:r>
            <a:r>
              <a:rPr sz="4450" b="1" spc="120" dirty="0">
                <a:solidFill>
                  <a:srgbClr val="2A4A81"/>
                </a:solidFill>
                <a:latin typeface="Trebuchet MS"/>
                <a:cs typeface="Trebuchet MS"/>
              </a:rPr>
              <a:t> </a:t>
            </a:r>
            <a:r>
              <a:rPr sz="4450" b="1" dirty="0">
                <a:solidFill>
                  <a:srgbClr val="2A4A81"/>
                </a:solidFill>
                <a:latin typeface="Trebuchet MS"/>
                <a:cs typeface="Trebuchet MS"/>
              </a:rPr>
              <a:t>se</a:t>
            </a:r>
            <a:r>
              <a:rPr sz="4450" b="1" spc="114" dirty="0">
                <a:solidFill>
                  <a:srgbClr val="2A4A81"/>
                </a:solidFill>
                <a:latin typeface="Trebuchet MS"/>
                <a:cs typeface="Trebuchet MS"/>
              </a:rPr>
              <a:t> </a:t>
            </a:r>
            <a:r>
              <a:rPr sz="4450" b="1" spc="30" dirty="0">
                <a:solidFill>
                  <a:srgbClr val="2A4A81"/>
                </a:solidFill>
                <a:latin typeface="Trebuchet MS"/>
                <a:cs typeface="Trebuchet MS"/>
              </a:rPr>
              <a:t>cruza</a:t>
            </a:r>
            <a:r>
              <a:rPr sz="4450" b="1" spc="120" dirty="0">
                <a:solidFill>
                  <a:srgbClr val="2A4A81"/>
                </a:solidFill>
                <a:latin typeface="Trebuchet MS"/>
                <a:cs typeface="Trebuchet MS"/>
              </a:rPr>
              <a:t> </a:t>
            </a:r>
            <a:r>
              <a:rPr sz="4450" b="1" spc="-60" dirty="0">
                <a:solidFill>
                  <a:srgbClr val="2A4A81"/>
                </a:solidFill>
                <a:latin typeface="Trebuchet MS"/>
                <a:cs typeface="Trebuchet MS"/>
              </a:rPr>
              <a:t>el</a:t>
            </a:r>
            <a:r>
              <a:rPr sz="4450" b="1" spc="120" dirty="0">
                <a:solidFill>
                  <a:srgbClr val="2A4A81"/>
                </a:solidFill>
                <a:latin typeface="Trebuchet MS"/>
                <a:cs typeface="Trebuchet MS"/>
              </a:rPr>
              <a:t> </a:t>
            </a:r>
            <a:r>
              <a:rPr sz="4450" b="1" spc="5" dirty="0">
                <a:solidFill>
                  <a:srgbClr val="2A4A81"/>
                </a:solidFill>
                <a:latin typeface="Trebuchet MS"/>
                <a:cs typeface="Trebuchet MS"/>
              </a:rPr>
              <a:t>costo</a:t>
            </a:r>
            <a:r>
              <a:rPr sz="4450" b="1" spc="114" dirty="0">
                <a:solidFill>
                  <a:srgbClr val="2A4A81"/>
                </a:solidFill>
                <a:latin typeface="Trebuchet MS"/>
                <a:cs typeface="Trebuchet MS"/>
              </a:rPr>
              <a:t> </a:t>
            </a:r>
            <a:r>
              <a:rPr sz="4450" b="1" spc="155" dirty="0">
                <a:solidFill>
                  <a:srgbClr val="2A4A81"/>
                </a:solidFill>
                <a:latin typeface="Trebuchet MS"/>
                <a:cs typeface="Trebuchet MS"/>
              </a:rPr>
              <a:t>marginal</a:t>
            </a:r>
            <a:r>
              <a:rPr sz="4450" b="1" spc="120" dirty="0">
                <a:solidFill>
                  <a:srgbClr val="2A4A81"/>
                </a:solidFill>
                <a:latin typeface="Trebuchet MS"/>
                <a:cs typeface="Trebuchet MS"/>
              </a:rPr>
              <a:t> </a:t>
            </a:r>
            <a:r>
              <a:rPr sz="4450" b="1" spc="20" dirty="0">
                <a:solidFill>
                  <a:srgbClr val="2A4A81"/>
                </a:solidFill>
                <a:latin typeface="Trebuchet MS"/>
                <a:cs typeface="Trebuchet MS"/>
              </a:rPr>
              <a:t>y </a:t>
            </a:r>
            <a:r>
              <a:rPr sz="4450" b="1" spc="-1325" dirty="0">
                <a:solidFill>
                  <a:srgbClr val="2A4A81"/>
                </a:solidFill>
                <a:latin typeface="Trebuchet MS"/>
                <a:cs typeface="Trebuchet MS"/>
              </a:rPr>
              <a:t> </a:t>
            </a:r>
            <a:r>
              <a:rPr sz="4450" b="1" spc="-60" dirty="0">
                <a:solidFill>
                  <a:srgbClr val="2A4A81"/>
                </a:solidFill>
                <a:latin typeface="Trebuchet MS"/>
                <a:cs typeface="Trebuchet MS"/>
              </a:rPr>
              <a:t>el</a:t>
            </a:r>
            <a:r>
              <a:rPr sz="4450" b="1" spc="110" dirty="0">
                <a:solidFill>
                  <a:srgbClr val="2A4A81"/>
                </a:solidFill>
                <a:latin typeface="Trebuchet MS"/>
                <a:cs typeface="Trebuchet MS"/>
              </a:rPr>
              <a:t> </a:t>
            </a:r>
            <a:r>
              <a:rPr sz="4450" b="1" spc="80" dirty="0">
                <a:solidFill>
                  <a:srgbClr val="2A4A81"/>
                </a:solidFill>
                <a:latin typeface="Trebuchet MS"/>
                <a:cs typeface="Trebuchet MS"/>
              </a:rPr>
              <a:t>ingreso</a:t>
            </a:r>
            <a:r>
              <a:rPr sz="4450" b="1" spc="114" dirty="0">
                <a:solidFill>
                  <a:srgbClr val="2A4A81"/>
                </a:solidFill>
                <a:latin typeface="Trebuchet MS"/>
                <a:cs typeface="Trebuchet MS"/>
              </a:rPr>
              <a:t> </a:t>
            </a:r>
            <a:r>
              <a:rPr sz="4450" b="1" spc="45" dirty="0">
                <a:solidFill>
                  <a:srgbClr val="2A4A81"/>
                </a:solidFill>
                <a:latin typeface="Trebuchet MS"/>
                <a:cs typeface="Trebuchet MS"/>
              </a:rPr>
              <a:t>marginal.</a:t>
            </a:r>
            <a:endParaRPr sz="445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1C4"/>
          </a:solidFill>
        </p:spPr>
        <p:txBody>
          <a:bodyPr wrap="square" lIns="0" tIns="0" rIns="0" bIns="0" rtlCol="0"/>
          <a:lstStyle/>
          <a:p>
            <a:endParaRPr/>
          </a:p>
        </p:txBody>
      </p:sp>
      <p:sp>
        <p:nvSpPr>
          <p:cNvPr id="15" name="object 15"/>
          <p:cNvSpPr/>
          <p:nvPr/>
        </p:nvSpPr>
        <p:spPr>
          <a:xfrm>
            <a:off x="9614928" y="9944463"/>
            <a:ext cx="81280" cy="342900"/>
          </a:xfrm>
          <a:custGeom>
            <a:avLst/>
            <a:gdLst/>
            <a:ahLst/>
            <a:cxnLst/>
            <a:rect l="l" t="t" r="r" b="b"/>
            <a:pathLst>
              <a:path w="81279" h="342900">
                <a:moveTo>
                  <a:pt x="0" y="342535"/>
                </a:moveTo>
                <a:lnTo>
                  <a:pt x="0" y="0"/>
                </a:lnTo>
                <a:lnTo>
                  <a:pt x="81066" y="0"/>
                </a:lnTo>
                <a:lnTo>
                  <a:pt x="81066" y="342535"/>
                </a:lnTo>
                <a:lnTo>
                  <a:pt x="0" y="342535"/>
                </a:lnTo>
                <a:close/>
              </a:path>
            </a:pathLst>
          </a:custGeom>
          <a:solidFill>
            <a:srgbClr val="F0ABC1"/>
          </a:solidFill>
        </p:spPr>
        <p:txBody>
          <a:bodyPr wrap="square" lIns="0" tIns="0" rIns="0" bIns="0" rtlCol="0"/>
          <a:lstStyle/>
          <a:p>
            <a:endParaRPr/>
          </a:p>
        </p:txBody>
      </p:sp>
      <p:sp>
        <p:nvSpPr>
          <p:cNvPr id="16" name="object 16"/>
          <p:cNvSpPr/>
          <p:nvPr/>
        </p:nvSpPr>
        <p:spPr>
          <a:xfrm>
            <a:off x="9614928" y="5231579"/>
            <a:ext cx="81280" cy="589915"/>
          </a:xfrm>
          <a:custGeom>
            <a:avLst/>
            <a:gdLst/>
            <a:ahLst/>
            <a:cxnLst/>
            <a:rect l="l" t="t" r="r" b="b"/>
            <a:pathLst>
              <a:path w="81279" h="589914">
                <a:moveTo>
                  <a:pt x="0" y="0"/>
                </a:moveTo>
                <a:lnTo>
                  <a:pt x="81066" y="0"/>
                </a:lnTo>
                <a:lnTo>
                  <a:pt x="81066" y="589877"/>
                </a:lnTo>
                <a:lnTo>
                  <a:pt x="0" y="589877"/>
                </a:lnTo>
                <a:lnTo>
                  <a:pt x="0" y="0"/>
                </a:lnTo>
                <a:close/>
              </a:path>
            </a:pathLst>
          </a:custGeom>
          <a:solidFill>
            <a:srgbClr val="F0ABC1"/>
          </a:solidFill>
        </p:spPr>
        <p:txBody>
          <a:bodyPr wrap="square" lIns="0" tIns="0" rIns="0" bIns="0" rtlCol="0"/>
          <a:lstStyle/>
          <a:p>
            <a:endParaRPr/>
          </a:p>
        </p:txBody>
      </p:sp>
      <p:sp>
        <p:nvSpPr>
          <p:cNvPr id="17" name="object 17"/>
          <p:cNvSpPr/>
          <p:nvPr/>
        </p:nvSpPr>
        <p:spPr>
          <a:xfrm>
            <a:off x="11010834" y="5551425"/>
            <a:ext cx="392430" cy="551180"/>
          </a:xfrm>
          <a:custGeom>
            <a:avLst/>
            <a:gdLst/>
            <a:ahLst/>
            <a:cxnLst/>
            <a:rect l="l" t="t" r="r" b="b"/>
            <a:pathLst>
              <a:path w="392429" h="551179">
                <a:moveTo>
                  <a:pt x="392141" y="50007"/>
                </a:moveTo>
                <a:lnTo>
                  <a:pt x="80291" y="550712"/>
                </a:lnTo>
                <a:lnTo>
                  <a:pt x="0" y="500704"/>
                </a:lnTo>
                <a:lnTo>
                  <a:pt x="311849" y="0"/>
                </a:lnTo>
                <a:lnTo>
                  <a:pt x="392141" y="50007"/>
                </a:lnTo>
                <a:close/>
              </a:path>
            </a:pathLst>
          </a:custGeom>
          <a:solidFill>
            <a:srgbClr val="F0ABC1"/>
          </a:solidFill>
        </p:spPr>
        <p:txBody>
          <a:bodyPr wrap="square" lIns="0" tIns="0" rIns="0" bIns="0" rtlCol="0"/>
          <a:lstStyle/>
          <a:p>
            <a:endParaRPr/>
          </a:p>
        </p:txBody>
      </p:sp>
      <p:sp>
        <p:nvSpPr>
          <p:cNvPr id="18" name="object 18"/>
          <p:cNvSpPr/>
          <p:nvPr/>
        </p:nvSpPr>
        <p:spPr>
          <a:xfrm>
            <a:off x="11889590" y="8878502"/>
            <a:ext cx="741045" cy="494665"/>
          </a:xfrm>
          <a:custGeom>
            <a:avLst/>
            <a:gdLst/>
            <a:ahLst/>
            <a:cxnLst/>
            <a:rect l="l" t="t" r="r" b="b"/>
            <a:pathLst>
              <a:path w="741045" h="494665">
                <a:moveTo>
                  <a:pt x="33638" y="0"/>
                </a:moveTo>
                <a:lnTo>
                  <a:pt x="740536" y="440270"/>
                </a:lnTo>
                <a:lnTo>
                  <a:pt x="706898" y="494280"/>
                </a:lnTo>
                <a:lnTo>
                  <a:pt x="0" y="54009"/>
                </a:lnTo>
                <a:lnTo>
                  <a:pt x="33638" y="0"/>
                </a:lnTo>
                <a:close/>
              </a:path>
            </a:pathLst>
          </a:custGeom>
          <a:solidFill>
            <a:srgbClr val="F0ABC1"/>
          </a:solidFill>
        </p:spPr>
        <p:txBody>
          <a:bodyPr wrap="square" lIns="0" tIns="0" rIns="0" bIns="0" rtlCol="0"/>
          <a:lstStyle/>
          <a:p>
            <a:endParaRPr/>
          </a:p>
        </p:txBody>
      </p:sp>
      <p:sp>
        <p:nvSpPr>
          <p:cNvPr id="19" name="object 19"/>
          <p:cNvSpPr/>
          <p:nvPr/>
        </p:nvSpPr>
        <p:spPr>
          <a:xfrm>
            <a:off x="11951119" y="6497903"/>
            <a:ext cx="750570" cy="459105"/>
          </a:xfrm>
          <a:custGeom>
            <a:avLst/>
            <a:gdLst/>
            <a:ahLst/>
            <a:cxnLst/>
            <a:rect l="l" t="t" r="r" b="b"/>
            <a:pathLst>
              <a:path w="750570" h="459104">
                <a:moveTo>
                  <a:pt x="750404" y="55384"/>
                </a:moveTo>
                <a:lnTo>
                  <a:pt x="728662" y="16611"/>
                </a:lnTo>
                <a:lnTo>
                  <a:pt x="719353" y="0"/>
                </a:lnTo>
                <a:lnTo>
                  <a:pt x="0" y="403377"/>
                </a:lnTo>
                <a:lnTo>
                  <a:pt x="9309" y="419989"/>
                </a:lnTo>
                <a:lnTo>
                  <a:pt x="31051" y="458762"/>
                </a:lnTo>
                <a:lnTo>
                  <a:pt x="750404" y="55384"/>
                </a:lnTo>
                <a:close/>
              </a:path>
            </a:pathLst>
          </a:custGeom>
          <a:solidFill>
            <a:srgbClr val="F0ABC1"/>
          </a:solidFill>
        </p:spPr>
        <p:txBody>
          <a:bodyPr wrap="square" lIns="0" tIns="0" rIns="0" bIns="0" rtlCol="0"/>
          <a:lstStyle/>
          <a:p>
            <a:endParaRPr/>
          </a:p>
        </p:txBody>
      </p:sp>
      <p:sp>
        <p:nvSpPr>
          <p:cNvPr id="20" name="object 20"/>
          <p:cNvSpPr/>
          <p:nvPr/>
        </p:nvSpPr>
        <p:spPr>
          <a:xfrm>
            <a:off x="11077650" y="9611013"/>
            <a:ext cx="370205" cy="560705"/>
          </a:xfrm>
          <a:custGeom>
            <a:avLst/>
            <a:gdLst/>
            <a:ahLst/>
            <a:cxnLst/>
            <a:rect l="l" t="t" r="r" b="b"/>
            <a:pathLst>
              <a:path w="370204" h="560704">
                <a:moveTo>
                  <a:pt x="288511" y="560111"/>
                </a:moveTo>
                <a:lnTo>
                  <a:pt x="0" y="45606"/>
                </a:lnTo>
                <a:lnTo>
                  <a:pt x="81329" y="0"/>
                </a:lnTo>
                <a:lnTo>
                  <a:pt x="369840" y="514505"/>
                </a:lnTo>
                <a:lnTo>
                  <a:pt x="288511" y="560111"/>
                </a:lnTo>
                <a:close/>
              </a:path>
            </a:pathLst>
          </a:custGeom>
          <a:solidFill>
            <a:srgbClr val="F0ABC1"/>
          </a:solidFill>
        </p:spPr>
        <p:txBody>
          <a:bodyPr wrap="square" lIns="0" tIns="0" rIns="0" bIns="0" rtlCol="0"/>
          <a:lstStyle/>
          <a:p>
            <a:endParaRPr/>
          </a:p>
        </p:txBody>
      </p:sp>
      <p:sp>
        <p:nvSpPr>
          <p:cNvPr id="26" name="object 12"/>
          <p:cNvSpPr/>
          <p:nvPr/>
        </p:nvSpPr>
        <p:spPr>
          <a:xfrm>
            <a:off x="447451" y="571500"/>
            <a:ext cx="8514095" cy="2468880"/>
          </a:xfrm>
          <a:custGeom>
            <a:avLst/>
            <a:gdLst/>
            <a:ahLst/>
            <a:cxnLst/>
            <a:rect l="l" t="t" r="r" b="b"/>
            <a:pathLst>
              <a:path w="7674609" h="2468879">
                <a:moveTo>
                  <a:pt x="7188665" y="2468675"/>
                </a:moveTo>
                <a:lnTo>
                  <a:pt x="485773" y="2468675"/>
                </a:lnTo>
                <a:lnTo>
                  <a:pt x="438991" y="2466452"/>
                </a:lnTo>
                <a:lnTo>
                  <a:pt x="393466" y="2459916"/>
                </a:lnTo>
                <a:lnTo>
                  <a:pt x="349403" y="2449272"/>
                </a:lnTo>
                <a:lnTo>
                  <a:pt x="307004" y="2434724"/>
                </a:lnTo>
                <a:lnTo>
                  <a:pt x="266475" y="2416475"/>
                </a:lnTo>
                <a:lnTo>
                  <a:pt x="228019" y="2394728"/>
                </a:lnTo>
                <a:lnTo>
                  <a:pt x="191838" y="2369687"/>
                </a:lnTo>
                <a:lnTo>
                  <a:pt x="158137" y="2341556"/>
                </a:lnTo>
                <a:lnTo>
                  <a:pt x="127119" y="2310538"/>
                </a:lnTo>
                <a:lnTo>
                  <a:pt x="98988" y="2276837"/>
                </a:lnTo>
                <a:lnTo>
                  <a:pt x="73947" y="2240657"/>
                </a:lnTo>
                <a:lnTo>
                  <a:pt x="52200" y="2202200"/>
                </a:lnTo>
                <a:lnTo>
                  <a:pt x="33951" y="2161671"/>
                </a:lnTo>
                <a:lnTo>
                  <a:pt x="19402" y="2119272"/>
                </a:lnTo>
                <a:lnTo>
                  <a:pt x="8759" y="2075209"/>
                </a:lnTo>
                <a:lnTo>
                  <a:pt x="2223" y="2029684"/>
                </a:lnTo>
                <a:lnTo>
                  <a:pt x="0" y="1982900"/>
                </a:lnTo>
                <a:lnTo>
                  <a:pt x="0" y="485774"/>
                </a:lnTo>
                <a:lnTo>
                  <a:pt x="2223" y="438991"/>
                </a:lnTo>
                <a:lnTo>
                  <a:pt x="8759" y="393466"/>
                </a:lnTo>
                <a:lnTo>
                  <a:pt x="19402" y="349402"/>
                </a:lnTo>
                <a:lnTo>
                  <a:pt x="33951" y="307004"/>
                </a:lnTo>
                <a:lnTo>
                  <a:pt x="52200" y="266475"/>
                </a:lnTo>
                <a:lnTo>
                  <a:pt x="73947" y="228018"/>
                </a:lnTo>
                <a:lnTo>
                  <a:pt x="98988" y="191838"/>
                </a:lnTo>
                <a:lnTo>
                  <a:pt x="127119" y="158137"/>
                </a:lnTo>
                <a:lnTo>
                  <a:pt x="158137" y="127119"/>
                </a:lnTo>
                <a:lnTo>
                  <a:pt x="191838" y="98988"/>
                </a:lnTo>
                <a:lnTo>
                  <a:pt x="228019" y="73947"/>
                </a:lnTo>
                <a:lnTo>
                  <a:pt x="266475" y="52200"/>
                </a:lnTo>
                <a:lnTo>
                  <a:pt x="307004" y="33951"/>
                </a:lnTo>
                <a:lnTo>
                  <a:pt x="349403" y="19402"/>
                </a:lnTo>
                <a:lnTo>
                  <a:pt x="393466" y="8759"/>
                </a:lnTo>
                <a:lnTo>
                  <a:pt x="438991" y="2223"/>
                </a:lnTo>
                <a:lnTo>
                  <a:pt x="485774" y="0"/>
                </a:lnTo>
                <a:lnTo>
                  <a:pt x="7188663" y="0"/>
                </a:lnTo>
                <a:lnTo>
                  <a:pt x="7235446" y="2223"/>
                </a:lnTo>
                <a:lnTo>
                  <a:pt x="7280971" y="8759"/>
                </a:lnTo>
                <a:lnTo>
                  <a:pt x="7325035" y="19402"/>
                </a:lnTo>
                <a:lnTo>
                  <a:pt x="7367433" y="33951"/>
                </a:lnTo>
                <a:lnTo>
                  <a:pt x="7407962" y="52200"/>
                </a:lnTo>
                <a:lnTo>
                  <a:pt x="7446419" y="73947"/>
                </a:lnTo>
                <a:lnTo>
                  <a:pt x="7482600" y="98988"/>
                </a:lnTo>
                <a:lnTo>
                  <a:pt x="7516301" y="127119"/>
                </a:lnTo>
                <a:lnTo>
                  <a:pt x="7547318" y="158137"/>
                </a:lnTo>
                <a:lnTo>
                  <a:pt x="7575450" y="191838"/>
                </a:lnTo>
                <a:lnTo>
                  <a:pt x="7600490" y="228018"/>
                </a:lnTo>
                <a:lnTo>
                  <a:pt x="7622237" y="266475"/>
                </a:lnTo>
                <a:lnTo>
                  <a:pt x="7640486" y="307004"/>
                </a:lnTo>
                <a:lnTo>
                  <a:pt x="7655035" y="349402"/>
                </a:lnTo>
                <a:lnTo>
                  <a:pt x="7665678" y="393466"/>
                </a:lnTo>
                <a:lnTo>
                  <a:pt x="7672214" y="438991"/>
                </a:lnTo>
                <a:lnTo>
                  <a:pt x="7674438" y="485774"/>
                </a:lnTo>
                <a:lnTo>
                  <a:pt x="7674438" y="1982900"/>
                </a:lnTo>
                <a:lnTo>
                  <a:pt x="7672214" y="2029684"/>
                </a:lnTo>
                <a:lnTo>
                  <a:pt x="7665678" y="2075209"/>
                </a:lnTo>
                <a:lnTo>
                  <a:pt x="7655035" y="2119272"/>
                </a:lnTo>
                <a:lnTo>
                  <a:pt x="7640486" y="2161671"/>
                </a:lnTo>
                <a:lnTo>
                  <a:pt x="7622237" y="2202200"/>
                </a:lnTo>
                <a:lnTo>
                  <a:pt x="7600490" y="2240657"/>
                </a:lnTo>
                <a:lnTo>
                  <a:pt x="7575450" y="2276837"/>
                </a:lnTo>
                <a:lnTo>
                  <a:pt x="7547318" y="2310538"/>
                </a:lnTo>
                <a:lnTo>
                  <a:pt x="7516301" y="2341556"/>
                </a:lnTo>
                <a:lnTo>
                  <a:pt x="7482600" y="2369687"/>
                </a:lnTo>
                <a:lnTo>
                  <a:pt x="7446419" y="2394728"/>
                </a:lnTo>
                <a:lnTo>
                  <a:pt x="7407962" y="2416475"/>
                </a:lnTo>
                <a:lnTo>
                  <a:pt x="7367433" y="2434724"/>
                </a:lnTo>
                <a:lnTo>
                  <a:pt x="7325035" y="2449272"/>
                </a:lnTo>
                <a:lnTo>
                  <a:pt x="7280971" y="2459916"/>
                </a:lnTo>
                <a:lnTo>
                  <a:pt x="7235446" y="2466452"/>
                </a:lnTo>
                <a:lnTo>
                  <a:pt x="7188665" y="2468675"/>
                </a:lnTo>
                <a:close/>
              </a:path>
            </a:pathLst>
          </a:custGeom>
          <a:solidFill>
            <a:srgbClr val="ECC3A6"/>
          </a:solidFill>
        </p:spPr>
        <p:txBody>
          <a:bodyPr wrap="square" lIns="0" tIns="0" rIns="0" bIns="0" rtlCol="0"/>
          <a:lstStyle/>
          <a:p>
            <a:endParaRPr/>
          </a:p>
        </p:txBody>
      </p:sp>
      <p:sp>
        <p:nvSpPr>
          <p:cNvPr id="25" name="object 10"/>
          <p:cNvSpPr txBox="1">
            <a:spLocks/>
          </p:cNvSpPr>
          <p:nvPr/>
        </p:nvSpPr>
        <p:spPr>
          <a:xfrm>
            <a:off x="838200" y="758930"/>
            <a:ext cx="7899183" cy="2045432"/>
          </a:xfrm>
          <a:prstGeom prst="rect">
            <a:avLst/>
          </a:prstGeom>
        </p:spPr>
        <p:txBody>
          <a:bodyPr vert="horz" wrap="square" lIns="0" tIns="13970" rIns="0" bIns="0" rtlCol="0">
            <a:spAutoFit/>
          </a:bodyPr>
          <a:lstStyle>
            <a:lvl1pPr>
              <a:defRPr sz="8350" b="1" i="0">
                <a:solidFill>
                  <a:srgbClr val="8BC7F0"/>
                </a:solidFill>
                <a:latin typeface="Trebuchet MS"/>
                <a:ea typeface="+mj-ea"/>
                <a:cs typeface="Trebuchet MS"/>
              </a:defRPr>
            </a:lvl1pPr>
          </a:lstStyle>
          <a:p>
            <a:pPr marL="12700" algn="ctr">
              <a:spcBef>
                <a:spcPts val="110"/>
              </a:spcBef>
            </a:pPr>
            <a:r>
              <a:rPr lang="es-ES" sz="6600" kern="0" spc="140" dirty="0" smtClean="0">
                <a:solidFill>
                  <a:schemeClr val="tx2">
                    <a:lumMod val="60000"/>
                    <a:lumOff val="40000"/>
                  </a:schemeClr>
                </a:solidFill>
              </a:rPr>
              <a:t>Ingreso Marginal</a:t>
            </a:r>
          </a:p>
          <a:p>
            <a:pPr marL="12700" algn="ctr">
              <a:spcBef>
                <a:spcPts val="110"/>
              </a:spcBef>
            </a:pPr>
            <a:r>
              <a:rPr lang="es-ES" sz="6600" kern="0" spc="140" dirty="0" err="1" smtClean="0">
                <a:solidFill>
                  <a:schemeClr val="tx2">
                    <a:lumMod val="60000"/>
                    <a:lumOff val="40000"/>
                  </a:schemeClr>
                </a:solidFill>
              </a:rPr>
              <a:t>IMg</a:t>
            </a:r>
            <a:endParaRPr lang="es-ES" sz="6600" kern="0" dirty="0">
              <a:solidFill>
                <a:schemeClr val="tx2">
                  <a:lumMod val="60000"/>
                  <a:lumOff val="40000"/>
                </a:schemeClr>
              </a:solidFill>
            </a:endParaRPr>
          </a:p>
        </p:txBody>
      </p:sp>
      <p:sp>
        <p:nvSpPr>
          <p:cNvPr id="27" name="object 12"/>
          <p:cNvSpPr/>
          <p:nvPr/>
        </p:nvSpPr>
        <p:spPr>
          <a:xfrm>
            <a:off x="9392905" y="571500"/>
            <a:ext cx="8514095" cy="2468880"/>
          </a:xfrm>
          <a:custGeom>
            <a:avLst/>
            <a:gdLst/>
            <a:ahLst/>
            <a:cxnLst/>
            <a:rect l="l" t="t" r="r" b="b"/>
            <a:pathLst>
              <a:path w="7674609" h="2468879">
                <a:moveTo>
                  <a:pt x="7188665" y="2468675"/>
                </a:moveTo>
                <a:lnTo>
                  <a:pt x="485773" y="2468675"/>
                </a:lnTo>
                <a:lnTo>
                  <a:pt x="438991" y="2466452"/>
                </a:lnTo>
                <a:lnTo>
                  <a:pt x="393466" y="2459916"/>
                </a:lnTo>
                <a:lnTo>
                  <a:pt x="349403" y="2449272"/>
                </a:lnTo>
                <a:lnTo>
                  <a:pt x="307004" y="2434724"/>
                </a:lnTo>
                <a:lnTo>
                  <a:pt x="266475" y="2416475"/>
                </a:lnTo>
                <a:lnTo>
                  <a:pt x="228019" y="2394728"/>
                </a:lnTo>
                <a:lnTo>
                  <a:pt x="191838" y="2369687"/>
                </a:lnTo>
                <a:lnTo>
                  <a:pt x="158137" y="2341556"/>
                </a:lnTo>
                <a:lnTo>
                  <a:pt x="127119" y="2310538"/>
                </a:lnTo>
                <a:lnTo>
                  <a:pt x="98988" y="2276837"/>
                </a:lnTo>
                <a:lnTo>
                  <a:pt x="73947" y="2240657"/>
                </a:lnTo>
                <a:lnTo>
                  <a:pt x="52200" y="2202200"/>
                </a:lnTo>
                <a:lnTo>
                  <a:pt x="33951" y="2161671"/>
                </a:lnTo>
                <a:lnTo>
                  <a:pt x="19402" y="2119272"/>
                </a:lnTo>
                <a:lnTo>
                  <a:pt x="8759" y="2075209"/>
                </a:lnTo>
                <a:lnTo>
                  <a:pt x="2223" y="2029684"/>
                </a:lnTo>
                <a:lnTo>
                  <a:pt x="0" y="1982900"/>
                </a:lnTo>
                <a:lnTo>
                  <a:pt x="0" y="485774"/>
                </a:lnTo>
                <a:lnTo>
                  <a:pt x="2223" y="438991"/>
                </a:lnTo>
                <a:lnTo>
                  <a:pt x="8759" y="393466"/>
                </a:lnTo>
                <a:lnTo>
                  <a:pt x="19402" y="349402"/>
                </a:lnTo>
                <a:lnTo>
                  <a:pt x="33951" y="307004"/>
                </a:lnTo>
                <a:lnTo>
                  <a:pt x="52200" y="266475"/>
                </a:lnTo>
                <a:lnTo>
                  <a:pt x="73947" y="228018"/>
                </a:lnTo>
                <a:lnTo>
                  <a:pt x="98988" y="191838"/>
                </a:lnTo>
                <a:lnTo>
                  <a:pt x="127119" y="158137"/>
                </a:lnTo>
                <a:lnTo>
                  <a:pt x="158137" y="127119"/>
                </a:lnTo>
                <a:lnTo>
                  <a:pt x="191838" y="98988"/>
                </a:lnTo>
                <a:lnTo>
                  <a:pt x="228019" y="73947"/>
                </a:lnTo>
                <a:lnTo>
                  <a:pt x="266475" y="52200"/>
                </a:lnTo>
                <a:lnTo>
                  <a:pt x="307004" y="33951"/>
                </a:lnTo>
                <a:lnTo>
                  <a:pt x="349403" y="19402"/>
                </a:lnTo>
                <a:lnTo>
                  <a:pt x="393466" y="8759"/>
                </a:lnTo>
                <a:lnTo>
                  <a:pt x="438991" y="2223"/>
                </a:lnTo>
                <a:lnTo>
                  <a:pt x="485774" y="0"/>
                </a:lnTo>
                <a:lnTo>
                  <a:pt x="7188663" y="0"/>
                </a:lnTo>
                <a:lnTo>
                  <a:pt x="7235446" y="2223"/>
                </a:lnTo>
                <a:lnTo>
                  <a:pt x="7280971" y="8759"/>
                </a:lnTo>
                <a:lnTo>
                  <a:pt x="7325035" y="19402"/>
                </a:lnTo>
                <a:lnTo>
                  <a:pt x="7367433" y="33951"/>
                </a:lnTo>
                <a:lnTo>
                  <a:pt x="7407962" y="52200"/>
                </a:lnTo>
                <a:lnTo>
                  <a:pt x="7446419" y="73947"/>
                </a:lnTo>
                <a:lnTo>
                  <a:pt x="7482600" y="98988"/>
                </a:lnTo>
                <a:lnTo>
                  <a:pt x="7516301" y="127119"/>
                </a:lnTo>
                <a:lnTo>
                  <a:pt x="7547318" y="158137"/>
                </a:lnTo>
                <a:lnTo>
                  <a:pt x="7575450" y="191838"/>
                </a:lnTo>
                <a:lnTo>
                  <a:pt x="7600490" y="228018"/>
                </a:lnTo>
                <a:lnTo>
                  <a:pt x="7622237" y="266475"/>
                </a:lnTo>
                <a:lnTo>
                  <a:pt x="7640486" y="307004"/>
                </a:lnTo>
                <a:lnTo>
                  <a:pt x="7655035" y="349402"/>
                </a:lnTo>
                <a:lnTo>
                  <a:pt x="7665678" y="393466"/>
                </a:lnTo>
                <a:lnTo>
                  <a:pt x="7672214" y="438991"/>
                </a:lnTo>
                <a:lnTo>
                  <a:pt x="7674438" y="485774"/>
                </a:lnTo>
                <a:lnTo>
                  <a:pt x="7674438" y="1982900"/>
                </a:lnTo>
                <a:lnTo>
                  <a:pt x="7672214" y="2029684"/>
                </a:lnTo>
                <a:lnTo>
                  <a:pt x="7665678" y="2075209"/>
                </a:lnTo>
                <a:lnTo>
                  <a:pt x="7655035" y="2119272"/>
                </a:lnTo>
                <a:lnTo>
                  <a:pt x="7640486" y="2161671"/>
                </a:lnTo>
                <a:lnTo>
                  <a:pt x="7622237" y="2202200"/>
                </a:lnTo>
                <a:lnTo>
                  <a:pt x="7600490" y="2240657"/>
                </a:lnTo>
                <a:lnTo>
                  <a:pt x="7575450" y="2276837"/>
                </a:lnTo>
                <a:lnTo>
                  <a:pt x="7547318" y="2310538"/>
                </a:lnTo>
                <a:lnTo>
                  <a:pt x="7516301" y="2341556"/>
                </a:lnTo>
                <a:lnTo>
                  <a:pt x="7482600" y="2369687"/>
                </a:lnTo>
                <a:lnTo>
                  <a:pt x="7446419" y="2394728"/>
                </a:lnTo>
                <a:lnTo>
                  <a:pt x="7407962" y="2416475"/>
                </a:lnTo>
                <a:lnTo>
                  <a:pt x="7367433" y="2434724"/>
                </a:lnTo>
                <a:lnTo>
                  <a:pt x="7325035" y="2449272"/>
                </a:lnTo>
                <a:lnTo>
                  <a:pt x="7280971" y="2459916"/>
                </a:lnTo>
                <a:lnTo>
                  <a:pt x="7235446" y="2466452"/>
                </a:lnTo>
                <a:lnTo>
                  <a:pt x="7188665" y="2468675"/>
                </a:lnTo>
                <a:close/>
              </a:path>
            </a:pathLst>
          </a:custGeom>
          <a:solidFill>
            <a:srgbClr val="ECC3A6"/>
          </a:solidFill>
        </p:spPr>
        <p:txBody>
          <a:bodyPr wrap="square" lIns="0" tIns="0" rIns="0" bIns="0" rtlCol="0"/>
          <a:lstStyle/>
          <a:p>
            <a:endParaRPr/>
          </a:p>
        </p:txBody>
      </p:sp>
      <p:sp>
        <p:nvSpPr>
          <p:cNvPr id="28" name="object 10"/>
          <p:cNvSpPr txBox="1">
            <a:spLocks/>
          </p:cNvSpPr>
          <p:nvPr/>
        </p:nvSpPr>
        <p:spPr>
          <a:xfrm>
            <a:off x="9783654" y="758930"/>
            <a:ext cx="7899183" cy="2058256"/>
          </a:xfrm>
          <a:prstGeom prst="rect">
            <a:avLst/>
          </a:prstGeom>
        </p:spPr>
        <p:txBody>
          <a:bodyPr vert="horz" wrap="square" lIns="0" tIns="13970" rIns="0" bIns="0" rtlCol="0">
            <a:spAutoFit/>
          </a:bodyPr>
          <a:lstStyle>
            <a:lvl1pPr>
              <a:defRPr sz="8350" b="1" i="0">
                <a:solidFill>
                  <a:srgbClr val="8BC7F0"/>
                </a:solidFill>
                <a:latin typeface="Trebuchet MS"/>
                <a:ea typeface="+mj-ea"/>
                <a:cs typeface="Trebuchet MS"/>
              </a:defRPr>
            </a:lvl1pPr>
          </a:lstStyle>
          <a:p>
            <a:pPr marL="12700" algn="ctr">
              <a:spcBef>
                <a:spcPts val="110"/>
              </a:spcBef>
            </a:pPr>
            <a:r>
              <a:rPr lang="es-ES" sz="6600" kern="0" spc="140" dirty="0" smtClean="0">
                <a:solidFill>
                  <a:schemeClr val="tx2">
                    <a:lumMod val="60000"/>
                    <a:lumOff val="40000"/>
                  </a:schemeClr>
                </a:solidFill>
              </a:rPr>
              <a:t>Costo Marginal </a:t>
            </a:r>
          </a:p>
          <a:p>
            <a:pPr marL="12700" algn="ctr">
              <a:spcBef>
                <a:spcPts val="110"/>
              </a:spcBef>
            </a:pPr>
            <a:r>
              <a:rPr lang="es-ES" sz="6600" kern="0" spc="140" dirty="0" err="1" smtClean="0">
                <a:solidFill>
                  <a:schemeClr val="tx2">
                    <a:lumMod val="60000"/>
                    <a:lumOff val="40000"/>
                  </a:schemeClr>
                </a:solidFill>
              </a:rPr>
              <a:t>CMg</a:t>
            </a:r>
            <a:endParaRPr lang="es-ES" sz="6600" kern="0" dirty="0">
              <a:solidFill>
                <a:schemeClr val="tx2">
                  <a:lumMod val="60000"/>
                  <a:lumOff val="40000"/>
                </a:schemeClr>
              </a:solidFill>
            </a:endParaRPr>
          </a:p>
        </p:txBody>
      </p:sp>
      <p:sp>
        <p:nvSpPr>
          <p:cNvPr id="31" name="object 10"/>
          <p:cNvSpPr txBox="1">
            <a:spLocks/>
          </p:cNvSpPr>
          <p:nvPr/>
        </p:nvSpPr>
        <p:spPr>
          <a:xfrm>
            <a:off x="9667855" y="5239442"/>
            <a:ext cx="7315200" cy="1504258"/>
          </a:xfrm>
          <a:prstGeom prst="rect">
            <a:avLst/>
          </a:prstGeom>
        </p:spPr>
        <p:txBody>
          <a:bodyPr vert="horz" wrap="square" lIns="0" tIns="13970" rIns="0" bIns="0" rtlCol="0">
            <a:spAutoFit/>
          </a:bodyPr>
          <a:lstStyle>
            <a:lvl1pPr>
              <a:defRPr sz="8350" b="1" i="0">
                <a:solidFill>
                  <a:srgbClr val="8BC7F0"/>
                </a:solidFill>
                <a:latin typeface="Trebuchet MS"/>
                <a:ea typeface="+mj-ea"/>
                <a:cs typeface="Trebuchet MS"/>
              </a:defRPr>
            </a:lvl1pPr>
          </a:lstStyle>
          <a:p>
            <a:pPr marL="12700" algn="ctr">
              <a:spcBef>
                <a:spcPts val="110"/>
              </a:spcBef>
            </a:pPr>
            <a:r>
              <a:rPr lang="es-ES" sz="4800" kern="0" spc="140" dirty="0" smtClean="0">
                <a:solidFill>
                  <a:schemeClr val="tx2">
                    <a:lumMod val="60000"/>
                    <a:lumOff val="40000"/>
                  </a:schemeClr>
                </a:solidFill>
              </a:rPr>
              <a:t>▲Costo de Producción</a:t>
            </a:r>
          </a:p>
          <a:p>
            <a:pPr marL="12700" algn="ctr">
              <a:spcBef>
                <a:spcPts val="110"/>
              </a:spcBef>
            </a:pPr>
            <a:r>
              <a:rPr lang="es-ES" sz="4800" kern="0" spc="140" dirty="0" smtClean="0">
                <a:solidFill>
                  <a:schemeClr val="tx2">
                    <a:lumMod val="60000"/>
                    <a:lumOff val="40000"/>
                  </a:schemeClr>
                </a:solidFill>
              </a:rPr>
              <a:t>▲Cantidad Producida</a:t>
            </a:r>
            <a:endParaRPr lang="es-ES" sz="4800" kern="0" dirty="0">
              <a:solidFill>
                <a:schemeClr val="tx2">
                  <a:lumMod val="60000"/>
                  <a:lumOff val="40000"/>
                </a:schemeClr>
              </a:solidFill>
            </a:endParaRPr>
          </a:p>
        </p:txBody>
      </p:sp>
      <p:cxnSp>
        <p:nvCxnSpPr>
          <p:cNvPr id="33" name="Conector recto 32"/>
          <p:cNvCxnSpPr/>
          <p:nvPr/>
        </p:nvCxnSpPr>
        <p:spPr>
          <a:xfrm>
            <a:off x="9982200" y="5991571"/>
            <a:ext cx="6858000" cy="0"/>
          </a:xfrm>
          <a:prstGeom prst="line">
            <a:avLst/>
          </a:prstGeom>
          <a:ln w="82550"/>
        </p:spPr>
        <p:style>
          <a:lnRef idx="1">
            <a:schemeClr val="accent1"/>
          </a:lnRef>
          <a:fillRef idx="0">
            <a:schemeClr val="accent1"/>
          </a:fillRef>
          <a:effectRef idx="0">
            <a:schemeClr val="accent1"/>
          </a:effectRef>
          <a:fontRef idx="minor">
            <a:schemeClr val="tx1"/>
          </a:fontRef>
        </p:style>
      </p:cxnSp>
      <p:sp>
        <p:nvSpPr>
          <p:cNvPr id="34" name="object 10"/>
          <p:cNvSpPr txBox="1">
            <a:spLocks/>
          </p:cNvSpPr>
          <p:nvPr/>
        </p:nvSpPr>
        <p:spPr>
          <a:xfrm>
            <a:off x="1066800" y="5227214"/>
            <a:ext cx="7315200" cy="1504258"/>
          </a:xfrm>
          <a:prstGeom prst="rect">
            <a:avLst/>
          </a:prstGeom>
        </p:spPr>
        <p:txBody>
          <a:bodyPr vert="horz" wrap="square" lIns="0" tIns="13970" rIns="0" bIns="0" rtlCol="0">
            <a:spAutoFit/>
          </a:bodyPr>
          <a:lstStyle>
            <a:lvl1pPr>
              <a:defRPr sz="8350" b="1" i="0">
                <a:solidFill>
                  <a:srgbClr val="8BC7F0"/>
                </a:solidFill>
                <a:latin typeface="Trebuchet MS"/>
                <a:ea typeface="+mj-ea"/>
                <a:cs typeface="Trebuchet MS"/>
              </a:defRPr>
            </a:lvl1pPr>
          </a:lstStyle>
          <a:p>
            <a:pPr marL="12700" algn="ctr">
              <a:spcBef>
                <a:spcPts val="110"/>
              </a:spcBef>
            </a:pPr>
            <a:r>
              <a:rPr lang="es-ES" sz="4800" kern="0" spc="140" dirty="0" smtClean="0">
                <a:solidFill>
                  <a:schemeClr val="tx2">
                    <a:lumMod val="60000"/>
                    <a:lumOff val="40000"/>
                  </a:schemeClr>
                </a:solidFill>
              </a:rPr>
              <a:t>▲Ingreso Total</a:t>
            </a:r>
          </a:p>
          <a:p>
            <a:pPr marL="12700" algn="ctr">
              <a:spcBef>
                <a:spcPts val="110"/>
              </a:spcBef>
            </a:pPr>
            <a:r>
              <a:rPr lang="es-ES" sz="4800" kern="0" spc="140" dirty="0" smtClean="0">
                <a:solidFill>
                  <a:schemeClr val="tx2">
                    <a:lumMod val="60000"/>
                    <a:lumOff val="40000"/>
                  </a:schemeClr>
                </a:solidFill>
              </a:rPr>
              <a:t>▲Cantidad Vendida</a:t>
            </a:r>
            <a:endParaRPr lang="es-ES" sz="4800" kern="0" dirty="0">
              <a:solidFill>
                <a:schemeClr val="tx2">
                  <a:lumMod val="60000"/>
                  <a:lumOff val="40000"/>
                </a:schemeClr>
              </a:solidFill>
            </a:endParaRPr>
          </a:p>
        </p:txBody>
      </p:sp>
      <p:sp>
        <p:nvSpPr>
          <p:cNvPr id="35" name="Rectángulo 34"/>
          <p:cNvSpPr/>
          <p:nvPr/>
        </p:nvSpPr>
        <p:spPr>
          <a:xfrm>
            <a:off x="9067800" y="2888995"/>
            <a:ext cx="248905" cy="5759705"/>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17927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pic>
        <p:nvPicPr>
          <p:cNvPr id="3" name="object 3"/>
          <p:cNvPicPr/>
          <p:nvPr/>
        </p:nvPicPr>
        <p:blipFill>
          <a:blip r:embed="rId2" cstate="print"/>
          <a:stretch>
            <a:fillRect/>
          </a:stretch>
        </p:blipFill>
        <p:spPr>
          <a:xfrm>
            <a:off x="5516" y="323828"/>
            <a:ext cx="6694566" cy="7451231"/>
          </a:xfrm>
          <a:prstGeom prst="rect">
            <a:avLst/>
          </a:prstGeom>
        </p:spPr>
      </p:pic>
      <p:sp>
        <p:nvSpPr>
          <p:cNvPr id="4" name="object 4"/>
          <p:cNvSpPr txBox="1">
            <a:spLocks noGrp="1"/>
          </p:cNvSpPr>
          <p:nvPr>
            <p:ph type="title"/>
          </p:nvPr>
        </p:nvSpPr>
        <p:spPr>
          <a:xfrm>
            <a:off x="7627508" y="454749"/>
            <a:ext cx="9722485" cy="3073400"/>
          </a:xfrm>
          <a:prstGeom prst="rect">
            <a:avLst/>
          </a:prstGeom>
        </p:spPr>
        <p:txBody>
          <a:bodyPr vert="horz" wrap="square" lIns="0" tIns="12065" rIns="0" bIns="0" rtlCol="0">
            <a:spAutoFit/>
          </a:bodyPr>
          <a:lstStyle/>
          <a:p>
            <a:pPr marL="12700" marR="5080">
              <a:lnSpc>
                <a:spcPct val="116300"/>
              </a:lnSpc>
              <a:spcBef>
                <a:spcPts val="95"/>
              </a:spcBef>
            </a:pPr>
            <a:r>
              <a:rPr sz="8600" spc="900" dirty="0">
                <a:solidFill>
                  <a:srgbClr val="2A4A81"/>
                </a:solidFill>
              </a:rPr>
              <a:t>DESCRIMINADOR </a:t>
            </a:r>
            <a:r>
              <a:rPr sz="8600" spc="-2580" dirty="0">
                <a:solidFill>
                  <a:srgbClr val="2A4A81"/>
                </a:solidFill>
              </a:rPr>
              <a:t> </a:t>
            </a:r>
            <a:r>
              <a:rPr sz="8600" spc="965" dirty="0">
                <a:solidFill>
                  <a:srgbClr val="2A4A81"/>
                </a:solidFill>
              </a:rPr>
              <a:t>DE</a:t>
            </a:r>
            <a:r>
              <a:rPr sz="8600" spc="190" dirty="0">
                <a:solidFill>
                  <a:srgbClr val="2A4A81"/>
                </a:solidFill>
              </a:rPr>
              <a:t> </a:t>
            </a:r>
            <a:r>
              <a:rPr sz="8600" spc="710" dirty="0">
                <a:solidFill>
                  <a:srgbClr val="2A4A81"/>
                </a:solidFill>
              </a:rPr>
              <a:t>PRECIOS</a:t>
            </a:r>
            <a:endParaRPr sz="8600"/>
          </a:p>
        </p:txBody>
      </p:sp>
      <p:sp>
        <p:nvSpPr>
          <p:cNvPr id="5" name="object 5"/>
          <p:cNvSpPr txBox="1"/>
          <p:nvPr/>
        </p:nvSpPr>
        <p:spPr>
          <a:xfrm>
            <a:off x="7627508" y="4093435"/>
            <a:ext cx="8923020" cy="4426585"/>
          </a:xfrm>
          <a:prstGeom prst="rect">
            <a:avLst/>
          </a:prstGeom>
        </p:spPr>
        <p:txBody>
          <a:bodyPr vert="horz" wrap="square" lIns="0" tIns="12065" rIns="0" bIns="0" rtlCol="0">
            <a:spAutoFit/>
          </a:bodyPr>
          <a:lstStyle/>
          <a:p>
            <a:pPr marL="12700" marR="5080">
              <a:lnSpc>
                <a:spcPct val="100299"/>
              </a:lnSpc>
              <a:spcBef>
                <a:spcPts val="95"/>
              </a:spcBef>
            </a:pPr>
            <a:r>
              <a:rPr sz="4800" b="1" spc="75" dirty="0">
                <a:solidFill>
                  <a:srgbClr val="2A4A81"/>
                </a:solidFill>
                <a:latin typeface="Trebuchet MS"/>
                <a:cs typeface="Trebuchet MS"/>
              </a:rPr>
              <a:t>cuando</a:t>
            </a:r>
            <a:r>
              <a:rPr sz="4800" b="1" spc="110" dirty="0">
                <a:solidFill>
                  <a:srgbClr val="2A4A81"/>
                </a:solidFill>
                <a:latin typeface="Trebuchet MS"/>
                <a:cs typeface="Trebuchet MS"/>
              </a:rPr>
              <a:t> </a:t>
            </a:r>
            <a:r>
              <a:rPr sz="4800" b="1" spc="-5" dirty="0">
                <a:solidFill>
                  <a:srgbClr val="2A4A81"/>
                </a:solidFill>
                <a:latin typeface="Trebuchet MS"/>
                <a:cs typeface="Trebuchet MS"/>
              </a:rPr>
              <a:t>un</a:t>
            </a:r>
            <a:r>
              <a:rPr sz="4800" b="1" spc="110" dirty="0">
                <a:solidFill>
                  <a:srgbClr val="2A4A81"/>
                </a:solidFill>
                <a:latin typeface="Trebuchet MS"/>
                <a:cs typeface="Trebuchet MS"/>
              </a:rPr>
              <a:t> </a:t>
            </a:r>
            <a:r>
              <a:rPr sz="4800" b="1" spc="10" dirty="0">
                <a:solidFill>
                  <a:srgbClr val="2A4A81"/>
                </a:solidFill>
                <a:latin typeface="Trebuchet MS"/>
                <a:cs typeface="Trebuchet MS"/>
              </a:rPr>
              <a:t>productor</a:t>
            </a:r>
            <a:r>
              <a:rPr sz="4800" b="1" spc="114" dirty="0">
                <a:solidFill>
                  <a:srgbClr val="2A4A81"/>
                </a:solidFill>
                <a:latin typeface="Trebuchet MS"/>
                <a:cs typeface="Trebuchet MS"/>
              </a:rPr>
              <a:t> </a:t>
            </a:r>
            <a:r>
              <a:rPr sz="4800" b="1" spc="35" dirty="0">
                <a:solidFill>
                  <a:srgbClr val="2A4A81"/>
                </a:solidFill>
                <a:latin typeface="Trebuchet MS"/>
                <a:cs typeface="Trebuchet MS"/>
              </a:rPr>
              <a:t>puede </a:t>
            </a:r>
            <a:r>
              <a:rPr sz="4800" b="1" spc="40" dirty="0">
                <a:solidFill>
                  <a:srgbClr val="2A4A81"/>
                </a:solidFill>
                <a:latin typeface="Trebuchet MS"/>
                <a:cs typeface="Trebuchet MS"/>
              </a:rPr>
              <a:t> </a:t>
            </a:r>
            <a:r>
              <a:rPr sz="4800" b="1" spc="50" dirty="0">
                <a:solidFill>
                  <a:srgbClr val="2A4A81"/>
                </a:solidFill>
                <a:latin typeface="Trebuchet MS"/>
                <a:cs typeface="Trebuchet MS"/>
              </a:rPr>
              <a:t>cobrar</a:t>
            </a:r>
            <a:r>
              <a:rPr sz="4800" b="1" spc="105" dirty="0">
                <a:solidFill>
                  <a:srgbClr val="2A4A81"/>
                </a:solidFill>
                <a:latin typeface="Trebuchet MS"/>
                <a:cs typeface="Trebuchet MS"/>
              </a:rPr>
              <a:t> </a:t>
            </a:r>
            <a:r>
              <a:rPr sz="4800" b="1" spc="15" dirty="0">
                <a:solidFill>
                  <a:srgbClr val="2A4A81"/>
                </a:solidFill>
                <a:latin typeface="Trebuchet MS"/>
                <a:cs typeface="Trebuchet MS"/>
              </a:rPr>
              <a:t>diferentes</a:t>
            </a:r>
            <a:r>
              <a:rPr sz="4800" b="1" spc="110" dirty="0">
                <a:solidFill>
                  <a:srgbClr val="2A4A81"/>
                </a:solidFill>
                <a:latin typeface="Trebuchet MS"/>
                <a:cs typeface="Trebuchet MS"/>
              </a:rPr>
              <a:t> </a:t>
            </a:r>
            <a:r>
              <a:rPr sz="4800" b="1" spc="-15" dirty="0">
                <a:solidFill>
                  <a:srgbClr val="2A4A81"/>
                </a:solidFill>
                <a:latin typeface="Trebuchet MS"/>
                <a:cs typeface="Trebuchet MS"/>
              </a:rPr>
              <a:t>precios</a:t>
            </a:r>
            <a:r>
              <a:rPr sz="4800" b="1" spc="110" dirty="0">
                <a:solidFill>
                  <a:srgbClr val="2A4A81"/>
                </a:solidFill>
                <a:latin typeface="Trebuchet MS"/>
                <a:cs typeface="Trebuchet MS"/>
              </a:rPr>
              <a:t> </a:t>
            </a:r>
            <a:r>
              <a:rPr sz="4800" b="1" spc="395" dirty="0">
                <a:solidFill>
                  <a:srgbClr val="2A4A81"/>
                </a:solidFill>
                <a:latin typeface="Trebuchet MS"/>
                <a:cs typeface="Trebuchet MS"/>
              </a:rPr>
              <a:t>a </a:t>
            </a:r>
            <a:r>
              <a:rPr sz="4800" b="1" spc="400" dirty="0">
                <a:solidFill>
                  <a:srgbClr val="2A4A81"/>
                </a:solidFill>
                <a:latin typeface="Trebuchet MS"/>
                <a:cs typeface="Trebuchet MS"/>
              </a:rPr>
              <a:t> </a:t>
            </a:r>
            <a:r>
              <a:rPr sz="4800" b="1" spc="25" dirty="0">
                <a:solidFill>
                  <a:srgbClr val="2A4A81"/>
                </a:solidFill>
                <a:latin typeface="Trebuchet MS"/>
                <a:cs typeface="Trebuchet MS"/>
              </a:rPr>
              <a:t>distintos</a:t>
            </a:r>
            <a:r>
              <a:rPr sz="4800" b="1" spc="105" dirty="0">
                <a:solidFill>
                  <a:srgbClr val="2A4A81"/>
                </a:solidFill>
                <a:latin typeface="Trebuchet MS"/>
                <a:cs typeface="Trebuchet MS"/>
              </a:rPr>
              <a:t> </a:t>
            </a:r>
            <a:r>
              <a:rPr sz="4800" b="1" spc="50" dirty="0">
                <a:solidFill>
                  <a:srgbClr val="2A4A81"/>
                </a:solidFill>
                <a:latin typeface="Trebuchet MS"/>
                <a:cs typeface="Trebuchet MS"/>
              </a:rPr>
              <a:t>compradores</a:t>
            </a:r>
            <a:r>
              <a:rPr sz="4800" b="1" spc="105" dirty="0">
                <a:solidFill>
                  <a:srgbClr val="2A4A81"/>
                </a:solidFill>
                <a:latin typeface="Trebuchet MS"/>
                <a:cs typeface="Trebuchet MS"/>
              </a:rPr>
              <a:t> </a:t>
            </a:r>
            <a:r>
              <a:rPr sz="4800" b="1" spc="20" dirty="0">
                <a:solidFill>
                  <a:srgbClr val="2A4A81"/>
                </a:solidFill>
                <a:latin typeface="Trebuchet MS"/>
                <a:cs typeface="Trebuchet MS"/>
              </a:rPr>
              <a:t>que</a:t>
            </a:r>
            <a:r>
              <a:rPr sz="4800" b="1" spc="110" dirty="0">
                <a:solidFill>
                  <a:srgbClr val="2A4A81"/>
                </a:solidFill>
                <a:latin typeface="Trebuchet MS"/>
                <a:cs typeface="Trebuchet MS"/>
              </a:rPr>
              <a:t> </a:t>
            </a:r>
            <a:r>
              <a:rPr sz="4800" b="1" spc="40" dirty="0">
                <a:solidFill>
                  <a:srgbClr val="2A4A81"/>
                </a:solidFill>
                <a:latin typeface="Trebuchet MS"/>
                <a:cs typeface="Trebuchet MS"/>
              </a:rPr>
              <a:t>son </a:t>
            </a:r>
            <a:r>
              <a:rPr sz="4800" b="1" spc="-1430" dirty="0">
                <a:solidFill>
                  <a:srgbClr val="2A4A81"/>
                </a:solidFill>
                <a:latin typeface="Trebuchet MS"/>
                <a:cs typeface="Trebuchet MS"/>
              </a:rPr>
              <a:t> </a:t>
            </a:r>
            <a:r>
              <a:rPr sz="4800" b="1" spc="60" dirty="0">
                <a:solidFill>
                  <a:srgbClr val="2A4A81"/>
                </a:solidFill>
                <a:latin typeface="Trebuchet MS"/>
                <a:cs typeface="Trebuchet MS"/>
              </a:rPr>
              <a:t>básicamente</a:t>
            </a:r>
            <a:r>
              <a:rPr sz="4800" b="1" spc="110" dirty="0">
                <a:solidFill>
                  <a:srgbClr val="2A4A81"/>
                </a:solidFill>
                <a:latin typeface="Trebuchet MS"/>
                <a:cs typeface="Trebuchet MS"/>
              </a:rPr>
              <a:t> </a:t>
            </a:r>
            <a:r>
              <a:rPr sz="4800" b="1" spc="-10" dirty="0">
                <a:solidFill>
                  <a:srgbClr val="2A4A81"/>
                </a:solidFill>
                <a:latin typeface="Trebuchet MS"/>
                <a:cs typeface="Trebuchet MS"/>
              </a:rPr>
              <a:t>idénticos</a:t>
            </a:r>
            <a:r>
              <a:rPr sz="4800" b="1" spc="110" dirty="0">
                <a:solidFill>
                  <a:srgbClr val="2A4A81"/>
                </a:solidFill>
                <a:latin typeface="Trebuchet MS"/>
                <a:cs typeface="Trebuchet MS"/>
              </a:rPr>
              <a:t> </a:t>
            </a:r>
            <a:r>
              <a:rPr sz="4800" b="1" spc="-40" dirty="0">
                <a:solidFill>
                  <a:srgbClr val="2A4A81"/>
                </a:solidFill>
                <a:latin typeface="Trebuchet MS"/>
                <a:cs typeface="Trebuchet MS"/>
              </a:rPr>
              <a:t>en</a:t>
            </a:r>
            <a:r>
              <a:rPr sz="4800" b="1" spc="110" dirty="0">
                <a:solidFill>
                  <a:srgbClr val="2A4A81"/>
                </a:solidFill>
                <a:latin typeface="Trebuchet MS"/>
                <a:cs typeface="Trebuchet MS"/>
              </a:rPr>
              <a:t> </a:t>
            </a:r>
            <a:r>
              <a:rPr sz="4800" b="1" spc="-5" dirty="0">
                <a:solidFill>
                  <a:srgbClr val="2A4A81"/>
                </a:solidFill>
                <a:latin typeface="Trebuchet MS"/>
                <a:cs typeface="Trebuchet MS"/>
              </a:rPr>
              <a:t>un </a:t>
            </a:r>
            <a:r>
              <a:rPr sz="4800" b="1" dirty="0">
                <a:solidFill>
                  <a:srgbClr val="2A4A81"/>
                </a:solidFill>
                <a:latin typeface="Trebuchet MS"/>
                <a:cs typeface="Trebuchet MS"/>
              </a:rPr>
              <a:t> </a:t>
            </a:r>
            <a:r>
              <a:rPr sz="4800" b="1" spc="-20" dirty="0">
                <a:solidFill>
                  <a:srgbClr val="2A4A81"/>
                </a:solidFill>
                <a:latin typeface="Trebuchet MS"/>
                <a:cs typeface="Trebuchet MS"/>
              </a:rPr>
              <a:t>intento</a:t>
            </a:r>
            <a:r>
              <a:rPr sz="4800" b="1" spc="105" dirty="0">
                <a:solidFill>
                  <a:srgbClr val="2A4A81"/>
                </a:solidFill>
                <a:latin typeface="Trebuchet MS"/>
                <a:cs typeface="Trebuchet MS"/>
              </a:rPr>
              <a:t> </a:t>
            </a:r>
            <a:r>
              <a:rPr sz="4800" b="1" spc="50" dirty="0">
                <a:solidFill>
                  <a:srgbClr val="2A4A81"/>
                </a:solidFill>
                <a:latin typeface="Trebuchet MS"/>
                <a:cs typeface="Trebuchet MS"/>
              </a:rPr>
              <a:t>por</a:t>
            </a:r>
            <a:r>
              <a:rPr sz="4800" b="1" spc="100" dirty="0">
                <a:solidFill>
                  <a:srgbClr val="2A4A81"/>
                </a:solidFill>
                <a:latin typeface="Trebuchet MS"/>
                <a:cs typeface="Trebuchet MS"/>
              </a:rPr>
              <a:t> </a:t>
            </a:r>
            <a:r>
              <a:rPr sz="4800" b="1" spc="-5" dirty="0">
                <a:solidFill>
                  <a:srgbClr val="2A4A81"/>
                </a:solidFill>
                <a:latin typeface="Trebuchet MS"/>
                <a:cs typeface="Trebuchet MS"/>
              </a:rPr>
              <a:t>obtener</a:t>
            </a:r>
            <a:r>
              <a:rPr sz="4800" b="1" spc="105" dirty="0">
                <a:solidFill>
                  <a:srgbClr val="2A4A81"/>
                </a:solidFill>
                <a:latin typeface="Trebuchet MS"/>
                <a:cs typeface="Trebuchet MS"/>
              </a:rPr>
              <a:t> </a:t>
            </a:r>
            <a:r>
              <a:rPr sz="4800" b="1" spc="170" dirty="0">
                <a:solidFill>
                  <a:srgbClr val="2A4A81"/>
                </a:solidFill>
                <a:latin typeface="Trebuchet MS"/>
                <a:cs typeface="Trebuchet MS"/>
              </a:rPr>
              <a:t>la</a:t>
            </a:r>
            <a:r>
              <a:rPr sz="4800" b="1" spc="105" dirty="0">
                <a:solidFill>
                  <a:srgbClr val="2A4A81"/>
                </a:solidFill>
                <a:latin typeface="Trebuchet MS"/>
                <a:cs typeface="Trebuchet MS"/>
              </a:rPr>
              <a:t> </a:t>
            </a:r>
            <a:r>
              <a:rPr sz="4800" b="1" spc="75" dirty="0">
                <a:solidFill>
                  <a:srgbClr val="2A4A81"/>
                </a:solidFill>
                <a:latin typeface="Trebuchet MS"/>
                <a:cs typeface="Trebuchet MS"/>
              </a:rPr>
              <a:t>mayor </a:t>
            </a:r>
            <a:r>
              <a:rPr sz="4800" b="1" spc="80" dirty="0">
                <a:solidFill>
                  <a:srgbClr val="2A4A81"/>
                </a:solidFill>
                <a:latin typeface="Trebuchet MS"/>
                <a:cs typeface="Trebuchet MS"/>
              </a:rPr>
              <a:t> </a:t>
            </a:r>
            <a:r>
              <a:rPr sz="4800" b="1" spc="204" dirty="0">
                <a:solidFill>
                  <a:srgbClr val="2A4A81"/>
                </a:solidFill>
                <a:latin typeface="Trebuchet MS"/>
                <a:cs typeface="Trebuchet MS"/>
              </a:rPr>
              <a:t>ganancia</a:t>
            </a:r>
            <a:r>
              <a:rPr sz="4800" b="1" spc="110" dirty="0">
                <a:solidFill>
                  <a:srgbClr val="2A4A81"/>
                </a:solidFill>
                <a:latin typeface="Trebuchet MS"/>
                <a:cs typeface="Trebuchet MS"/>
              </a:rPr>
              <a:t> </a:t>
            </a:r>
            <a:r>
              <a:rPr sz="4800" b="1" spc="-80" dirty="0">
                <a:solidFill>
                  <a:srgbClr val="2A4A81"/>
                </a:solidFill>
                <a:latin typeface="Trebuchet MS"/>
                <a:cs typeface="Trebuchet MS"/>
              </a:rPr>
              <a:t>posible.</a:t>
            </a:r>
            <a:endParaRPr sz="4800">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FDD3"/>
          </a:solidFill>
        </p:spPr>
        <p:txBody>
          <a:bodyPr wrap="square" lIns="0" tIns="0" rIns="0" bIns="0" rtlCol="0"/>
          <a:lstStyle/>
          <a:p>
            <a:endParaRPr/>
          </a:p>
        </p:txBody>
      </p:sp>
      <p:sp>
        <p:nvSpPr>
          <p:cNvPr id="3" name="object 3"/>
          <p:cNvSpPr txBox="1"/>
          <p:nvPr/>
        </p:nvSpPr>
        <p:spPr>
          <a:xfrm>
            <a:off x="7684503" y="6958486"/>
            <a:ext cx="2738120" cy="1816735"/>
          </a:xfrm>
          <a:prstGeom prst="rect">
            <a:avLst/>
          </a:prstGeom>
        </p:spPr>
        <p:txBody>
          <a:bodyPr vert="horz" wrap="square" lIns="0" tIns="90805" rIns="0" bIns="0" rtlCol="0">
            <a:spAutoFit/>
          </a:bodyPr>
          <a:lstStyle/>
          <a:p>
            <a:pPr algn="ctr">
              <a:lnSpc>
                <a:spcPct val="100000"/>
              </a:lnSpc>
              <a:spcBef>
                <a:spcPts val="715"/>
              </a:spcBef>
            </a:pP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275" dirty="0">
                <a:solidFill>
                  <a:srgbClr val="2A4A81"/>
                </a:solidFill>
                <a:latin typeface="Trebuchet MS"/>
                <a:cs typeface="Trebuchet MS"/>
              </a:rPr>
              <a:t>E</a:t>
            </a:r>
            <a:endParaRPr sz="3400">
              <a:latin typeface="Trebuchet MS"/>
              <a:cs typeface="Trebuchet MS"/>
            </a:endParaRPr>
          </a:p>
          <a:p>
            <a:pPr marL="12065" marR="5080" algn="ctr">
              <a:lnSpc>
                <a:spcPct val="115199"/>
              </a:lnSpc>
            </a:pPr>
            <a:r>
              <a:rPr sz="3400" b="1" spc="240" dirty="0">
                <a:solidFill>
                  <a:srgbClr val="2A4A81"/>
                </a:solidFill>
                <a:latin typeface="Trebuchet MS"/>
                <a:cs typeface="Trebuchet MS"/>
              </a:rPr>
              <a:t>S</a:t>
            </a:r>
            <a:r>
              <a:rPr sz="3400" b="1" spc="-445" dirty="0">
                <a:solidFill>
                  <a:srgbClr val="2A4A81"/>
                </a:solidFill>
                <a:latin typeface="Trebuchet MS"/>
                <a:cs typeface="Trebuchet MS"/>
              </a:rPr>
              <a:t> </a:t>
            </a:r>
            <a:r>
              <a:rPr sz="3400" b="1" spc="325" dirty="0">
                <a:solidFill>
                  <a:srgbClr val="2A4A81"/>
                </a:solidFill>
                <a:latin typeface="Trebuchet MS"/>
                <a:cs typeface="Trebuchet MS"/>
              </a:rPr>
              <a:t>E</a:t>
            </a:r>
            <a:r>
              <a:rPr sz="3400" b="1" spc="-440" dirty="0">
                <a:solidFill>
                  <a:srgbClr val="2A4A81"/>
                </a:solidFill>
                <a:latin typeface="Trebuchet MS"/>
                <a:cs typeface="Trebuchet MS"/>
              </a:rPr>
              <a:t> </a:t>
            </a:r>
            <a:r>
              <a:rPr sz="3400" b="1" spc="295" dirty="0">
                <a:solidFill>
                  <a:srgbClr val="2A4A81"/>
                </a:solidFill>
                <a:latin typeface="Trebuchet MS"/>
                <a:cs typeface="Trebuchet MS"/>
              </a:rPr>
              <a:t>G</a:t>
            </a:r>
            <a:r>
              <a:rPr sz="3400" b="1" spc="-445" dirty="0">
                <a:solidFill>
                  <a:srgbClr val="2A4A81"/>
                </a:solidFill>
                <a:latin typeface="Trebuchet MS"/>
                <a:cs typeface="Trebuchet MS"/>
              </a:rPr>
              <a:t> </a:t>
            </a:r>
            <a:r>
              <a:rPr sz="3400" b="1" spc="250" dirty="0">
                <a:solidFill>
                  <a:srgbClr val="2A4A81"/>
                </a:solidFill>
                <a:latin typeface="Trebuchet MS"/>
                <a:cs typeface="Trebuchet MS"/>
              </a:rPr>
              <a:t>U</a:t>
            </a:r>
            <a:r>
              <a:rPr sz="3400" b="1" spc="-440" dirty="0">
                <a:solidFill>
                  <a:srgbClr val="2A4A81"/>
                </a:solidFill>
                <a:latin typeface="Trebuchet MS"/>
                <a:cs typeface="Trebuchet MS"/>
              </a:rPr>
              <a:t> </a:t>
            </a:r>
            <a:r>
              <a:rPr sz="3400" b="1" spc="610" dirty="0">
                <a:solidFill>
                  <a:srgbClr val="2A4A81"/>
                </a:solidFill>
                <a:latin typeface="Trebuchet MS"/>
                <a:cs typeface="Trebuchet MS"/>
              </a:rPr>
              <a:t>N</a:t>
            </a:r>
            <a:r>
              <a:rPr sz="3400" b="1" spc="-440" dirty="0">
                <a:solidFill>
                  <a:srgbClr val="2A4A81"/>
                </a:solidFill>
                <a:latin typeface="Trebuchet MS"/>
                <a:cs typeface="Trebuchet MS"/>
              </a:rPr>
              <a:t> </a:t>
            </a: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450" dirty="0">
                <a:solidFill>
                  <a:srgbClr val="2A4A81"/>
                </a:solidFill>
                <a:latin typeface="Trebuchet MS"/>
                <a:cs typeface="Trebuchet MS"/>
              </a:rPr>
              <a:t>O </a:t>
            </a:r>
            <a:r>
              <a:rPr sz="3400" b="1" spc="295" dirty="0">
                <a:solidFill>
                  <a:srgbClr val="2A4A81"/>
                </a:solidFill>
                <a:latin typeface="Trebuchet MS"/>
                <a:cs typeface="Trebuchet MS"/>
              </a:rPr>
              <a:t>G</a:t>
            </a:r>
            <a:r>
              <a:rPr sz="3400" b="1" spc="-445" dirty="0">
                <a:solidFill>
                  <a:srgbClr val="2A4A81"/>
                </a:solidFill>
                <a:latin typeface="Trebuchet MS"/>
                <a:cs typeface="Trebuchet MS"/>
              </a:rPr>
              <a:t> </a:t>
            </a:r>
            <a:r>
              <a:rPr sz="3400" b="1" spc="245" dirty="0">
                <a:solidFill>
                  <a:srgbClr val="2A4A81"/>
                </a:solidFill>
                <a:latin typeface="Trebuchet MS"/>
                <a:cs typeface="Trebuchet MS"/>
              </a:rPr>
              <a:t>R</a:t>
            </a:r>
            <a:r>
              <a:rPr sz="3400" b="1" spc="-445" dirty="0">
                <a:solidFill>
                  <a:srgbClr val="2A4A81"/>
                </a:solidFill>
                <a:latin typeface="Trebuchet MS"/>
                <a:cs typeface="Trebuchet MS"/>
              </a:rPr>
              <a:t> </a:t>
            </a:r>
            <a:r>
              <a:rPr sz="3400" b="1" spc="215" dirty="0">
                <a:solidFill>
                  <a:srgbClr val="2A4A81"/>
                </a:solidFill>
                <a:latin typeface="Trebuchet MS"/>
                <a:cs typeface="Trebuchet MS"/>
              </a:rPr>
              <a:t>A</a:t>
            </a:r>
            <a:r>
              <a:rPr sz="3400" b="1" spc="-440" dirty="0">
                <a:solidFill>
                  <a:srgbClr val="2A4A81"/>
                </a:solidFill>
                <a:latin typeface="Trebuchet MS"/>
                <a:cs typeface="Trebuchet MS"/>
              </a:rPr>
              <a:t> </a:t>
            </a: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450" dirty="0">
                <a:solidFill>
                  <a:srgbClr val="2A4A81"/>
                </a:solidFill>
                <a:latin typeface="Trebuchet MS"/>
                <a:cs typeface="Trebuchet MS"/>
              </a:rPr>
              <a:t>O</a:t>
            </a:r>
            <a:endParaRPr sz="3400">
              <a:latin typeface="Trebuchet MS"/>
              <a:cs typeface="Trebuchet MS"/>
            </a:endParaRPr>
          </a:p>
        </p:txBody>
      </p:sp>
      <p:sp>
        <p:nvSpPr>
          <p:cNvPr id="4" name="object 4"/>
          <p:cNvSpPr txBox="1"/>
          <p:nvPr/>
        </p:nvSpPr>
        <p:spPr>
          <a:xfrm>
            <a:off x="3823174" y="6958486"/>
            <a:ext cx="2107565" cy="1816735"/>
          </a:xfrm>
          <a:prstGeom prst="rect">
            <a:avLst/>
          </a:prstGeom>
        </p:spPr>
        <p:txBody>
          <a:bodyPr vert="horz" wrap="square" lIns="0" tIns="90805" rIns="0" bIns="0" rtlCol="0">
            <a:spAutoFit/>
          </a:bodyPr>
          <a:lstStyle/>
          <a:p>
            <a:pPr algn="ctr">
              <a:lnSpc>
                <a:spcPct val="100000"/>
              </a:lnSpc>
              <a:spcBef>
                <a:spcPts val="715"/>
              </a:spcBef>
            </a:pP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275" dirty="0">
                <a:solidFill>
                  <a:srgbClr val="2A4A81"/>
                </a:solidFill>
                <a:latin typeface="Trebuchet MS"/>
                <a:cs typeface="Trebuchet MS"/>
              </a:rPr>
              <a:t>E</a:t>
            </a:r>
            <a:endParaRPr sz="3400">
              <a:latin typeface="Trebuchet MS"/>
              <a:cs typeface="Trebuchet MS"/>
            </a:endParaRPr>
          </a:p>
          <a:p>
            <a:pPr marL="12700" marR="5080" algn="ctr">
              <a:lnSpc>
                <a:spcPct val="115199"/>
              </a:lnSpc>
            </a:pPr>
            <a:r>
              <a:rPr sz="3400" b="1" spc="160" dirty="0">
                <a:solidFill>
                  <a:srgbClr val="2A4A81"/>
                </a:solidFill>
                <a:latin typeface="Trebuchet MS"/>
                <a:cs typeface="Trebuchet MS"/>
              </a:rPr>
              <a:t>P</a:t>
            </a:r>
            <a:r>
              <a:rPr sz="3400" b="1" spc="-445" dirty="0">
                <a:solidFill>
                  <a:srgbClr val="2A4A81"/>
                </a:solidFill>
                <a:latin typeface="Trebuchet MS"/>
                <a:cs typeface="Trebuchet MS"/>
              </a:rPr>
              <a:t> </a:t>
            </a:r>
            <a:r>
              <a:rPr sz="3400" b="1" spc="245" dirty="0">
                <a:solidFill>
                  <a:srgbClr val="2A4A81"/>
                </a:solidFill>
                <a:latin typeface="Trebuchet MS"/>
                <a:cs typeface="Trebuchet MS"/>
              </a:rPr>
              <a:t>R</a:t>
            </a:r>
            <a:r>
              <a:rPr sz="3400" b="1" spc="-445" dirty="0">
                <a:solidFill>
                  <a:srgbClr val="2A4A81"/>
                </a:solidFill>
                <a:latin typeface="Trebuchet MS"/>
                <a:cs typeface="Trebuchet MS"/>
              </a:rPr>
              <a:t> </a:t>
            </a:r>
            <a:r>
              <a:rPr sz="3400" b="1" spc="190" dirty="0">
                <a:solidFill>
                  <a:srgbClr val="2A4A81"/>
                </a:solidFill>
                <a:latin typeface="Trebuchet MS"/>
                <a:cs typeface="Trebuchet MS"/>
              </a:rPr>
              <a:t>I</a:t>
            </a:r>
            <a:r>
              <a:rPr sz="3400" b="1" spc="-440" dirty="0">
                <a:solidFill>
                  <a:srgbClr val="2A4A81"/>
                </a:solidFill>
                <a:latin typeface="Trebuchet MS"/>
                <a:cs typeface="Trebuchet MS"/>
              </a:rPr>
              <a:t> </a:t>
            </a:r>
            <a:r>
              <a:rPr sz="3400" b="1" spc="685" dirty="0">
                <a:solidFill>
                  <a:srgbClr val="2A4A81"/>
                </a:solidFill>
                <a:latin typeface="Trebuchet MS"/>
                <a:cs typeface="Trebuchet MS"/>
              </a:rPr>
              <a:t>M</a:t>
            </a:r>
            <a:r>
              <a:rPr sz="3400" b="1" spc="-445" dirty="0">
                <a:solidFill>
                  <a:srgbClr val="2A4A81"/>
                </a:solidFill>
                <a:latin typeface="Trebuchet MS"/>
                <a:cs typeface="Trebuchet MS"/>
              </a:rPr>
              <a:t> </a:t>
            </a:r>
            <a:r>
              <a:rPr sz="3400" b="1" spc="325" dirty="0">
                <a:solidFill>
                  <a:srgbClr val="2A4A81"/>
                </a:solidFill>
                <a:latin typeface="Trebuchet MS"/>
                <a:cs typeface="Trebuchet MS"/>
              </a:rPr>
              <a:t>E</a:t>
            </a:r>
            <a:r>
              <a:rPr sz="3400" b="1" spc="-445" dirty="0">
                <a:solidFill>
                  <a:srgbClr val="2A4A81"/>
                </a:solidFill>
                <a:latin typeface="Trebuchet MS"/>
                <a:cs typeface="Trebuchet MS"/>
              </a:rPr>
              <a:t> </a:t>
            </a:r>
            <a:r>
              <a:rPr sz="3400" b="1" spc="195" dirty="0">
                <a:solidFill>
                  <a:srgbClr val="2A4A81"/>
                </a:solidFill>
                <a:latin typeface="Trebuchet MS"/>
                <a:cs typeface="Trebuchet MS"/>
              </a:rPr>
              <a:t>R </a:t>
            </a:r>
            <a:r>
              <a:rPr sz="3400" b="1" spc="295" dirty="0">
                <a:solidFill>
                  <a:srgbClr val="2A4A81"/>
                </a:solidFill>
                <a:latin typeface="Trebuchet MS"/>
                <a:cs typeface="Trebuchet MS"/>
              </a:rPr>
              <a:t>G</a:t>
            </a:r>
            <a:r>
              <a:rPr sz="3400" b="1" spc="-445" dirty="0">
                <a:solidFill>
                  <a:srgbClr val="2A4A81"/>
                </a:solidFill>
                <a:latin typeface="Trebuchet MS"/>
                <a:cs typeface="Trebuchet MS"/>
              </a:rPr>
              <a:t> </a:t>
            </a:r>
            <a:r>
              <a:rPr sz="3400" b="1" spc="245" dirty="0">
                <a:solidFill>
                  <a:srgbClr val="2A4A81"/>
                </a:solidFill>
                <a:latin typeface="Trebuchet MS"/>
                <a:cs typeface="Trebuchet MS"/>
              </a:rPr>
              <a:t>R</a:t>
            </a:r>
            <a:r>
              <a:rPr sz="3400" b="1" spc="-445" dirty="0">
                <a:solidFill>
                  <a:srgbClr val="2A4A81"/>
                </a:solidFill>
                <a:latin typeface="Trebuchet MS"/>
                <a:cs typeface="Trebuchet MS"/>
              </a:rPr>
              <a:t> </a:t>
            </a:r>
            <a:r>
              <a:rPr sz="3400" b="1" spc="215" dirty="0">
                <a:solidFill>
                  <a:srgbClr val="2A4A81"/>
                </a:solidFill>
                <a:latin typeface="Trebuchet MS"/>
                <a:cs typeface="Trebuchet MS"/>
              </a:rPr>
              <a:t>A</a:t>
            </a:r>
            <a:r>
              <a:rPr sz="3400" b="1" spc="-440" dirty="0">
                <a:solidFill>
                  <a:srgbClr val="2A4A81"/>
                </a:solidFill>
                <a:latin typeface="Trebuchet MS"/>
                <a:cs typeface="Trebuchet MS"/>
              </a:rPr>
              <a:t> </a:t>
            </a: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450" dirty="0">
                <a:solidFill>
                  <a:srgbClr val="2A4A81"/>
                </a:solidFill>
                <a:latin typeface="Trebuchet MS"/>
                <a:cs typeface="Trebuchet MS"/>
              </a:rPr>
              <a:t>O</a:t>
            </a:r>
            <a:endParaRPr sz="3400">
              <a:latin typeface="Trebuchet MS"/>
              <a:cs typeface="Trebuchet MS"/>
            </a:endParaRPr>
          </a:p>
        </p:txBody>
      </p:sp>
      <p:sp>
        <p:nvSpPr>
          <p:cNvPr id="5" name="object 5"/>
          <p:cNvSpPr txBox="1"/>
          <p:nvPr/>
        </p:nvSpPr>
        <p:spPr>
          <a:xfrm>
            <a:off x="11965006" y="7555410"/>
            <a:ext cx="2120900" cy="1219835"/>
          </a:xfrm>
          <a:prstGeom prst="rect">
            <a:avLst/>
          </a:prstGeom>
        </p:spPr>
        <p:txBody>
          <a:bodyPr vert="horz" wrap="square" lIns="0" tIns="12065" rIns="0" bIns="0" rtlCol="0">
            <a:spAutoFit/>
          </a:bodyPr>
          <a:lstStyle/>
          <a:p>
            <a:pPr marL="97155" marR="5080" indent="-85090">
              <a:lnSpc>
                <a:spcPct val="115199"/>
              </a:lnSpc>
              <a:spcBef>
                <a:spcPts val="95"/>
              </a:spcBef>
            </a:pPr>
            <a:r>
              <a:rPr sz="3400" b="1" spc="-90" dirty="0">
                <a:solidFill>
                  <a:srgbClr val="2A4A81"/>
                </a:solidFill>
                <a:latin typeface="Trebuchet MS"/>
                <a:cs typeface="Trebuchet MS"/>
              </a:rPr>
              <a:t>T</a:t>
            </a:r>
            <a:r>
              <a:rPr sz="3400" b="1" spc="-445" dirty="0">
                <a:solidFill>
                  <a:srgbClr val="2A4A81"/>
                </a:solidFill>
                <a:latin typeface="Trebuchet MS"/>
                <a:cs typeface="Trebuchet MS"/>
              </a:rPr>
              <a:t> </a:t>
            </a:r>
            <a:r>
              <a:rPr sz="3400" b="1" spc="325" dirty="0">
                <a:solidFill>
                  <a:srgbClr val="2A4A81"/>
                </a:solidFill>
                <a:latin typeface="Trebuchet MS"/>
                <a:cs typeface="Trebuchet MS"/>
              </a:rPr>
              <a:t>E</a:t>
            </a:r>
            <a:r>
              <a:rPr sz="3400" b="1" spc="-440" dirty="0">
                <a:solidFill>
                  <a:srgbClr val="2A4A81"/>
                </a:solidFill>
                <a:latin typeface="Trebuchet MS"/>
                <a:cs typeface="Trebuchet MS"/>
              </a:rPr>
              <a:t> </a:t>
            </a:r>
            <a:r>
              <a:rPr sz="3400" b="1" spc="245" dirty="0">
                <a:solidFill>
                  <a:srgbClr val="2A4A81"/>
                </a:solidFill>
                <a:latin typeface="Trebuchet MS"/>
                <a:cs typeface="Trebuchet MS"/>
              </a:rPr>
              <a:t>R</a:t>
            </a:r>
            <a:r>
              <a:rPr sz="3400" b="1" spc="-440" dirty="0">
                <a:solidFill>
                  <a:srgbClr val="2A4A81"/>
                </a:solidFill>
                <a:latin typeface="Trebuchet MS"/>
                <a:cs typeface="Trebuchet MS"/>
              </a:rPr>
              <a:t> </a:t>
            </a:r>
            <a:r>
              <a:rPr sz="3400" b="1" spc="290" dirty="0">
                <a:solidFill>
                  <a:srgbClr val="2A4A81"/>
                </a:solidFill>
                <a:latin typeface="Trebuchet MS"/>
                <a:cs typeface="Trebuchet MS"/>
              </a:rPr>
              <a:t>C</a:t>
            </a:r>
            <a:r>
              <a:rPr sz="3400" b="1" spc="-440" dirty="0">
                <a:solidFill>
                  <a:srgbClr val="2A4A81"/>
                </a:solidFill>
                <a:latin typeface="Trebuchet MS"/>
                <a:cs typeface="Trebuchet MS"/>
              </a:rPr>
              <a:t> </a:t>
            </a:r>
            <a:r>
              <a:rPr sz="3400" b="1" spc="325" dirty="0">
                <a:solidFill>
                  <a:srgbClr val="2A4A81"/>
                </a:solidFill>
                <a:latin typeface="Trebuchet MS"/>
                <a:cs typeface="Trebuchet MS"/>
              </a:rPr>
              <a:t>E</a:t>
            </a:r>
            <a:r>
              <a:rPr sz="3400" b="1" spc="-440" dirty="0">
                <a:solidFill>
                  <a:srgbClr val="2A4A81"/>
                </a:solidFill>
                <a:latin typeface="Trebuchet MS"/>
                <a:cs typeface="Trebuchet MS"/>
              </a:rPr>
              <a:t> </a:t>
            </a:r>
            <a:r>
              <a:rPr sz="3400" b="1" spc="195" dirty="0">
                <a:solidFill>
                  <a:srgbClr val="2A4A81"/>
                </a:solidFill>
                <a:latin typeface="Trebuchet MS"/>
                <a:cs typeface="Trebuchet MS"/>
              </a:rPr>
              <a:t>R </a:t>
            </a:r>
            <a:r>
              <a:rPr sz="3400" b="1" spc="295" dirty="0">
                <a:solidFill>
                  <a:srgbClr val="2A4A81"/>
                </a:solidFill>
                <a:latin typeface="Trebuchet MS"/>
                <a:cs typeface="Trebuchet MS"/>
              </a:rPr>
              <a:t>G</a:t>
            </a:r>
            <a:r>
              <a:rPr sz="3400" b="1" spc="-445" dirty="0">
                <a:solidFill>
                  <a:srgbClr val="2A4A81"/>
                </a:solidFill>
                <a:latin typeface="Trebuchet MS"/>
                <a:cs typeface="Trebuchet MS"/>
              </a:rPr>
              <a:t> </a:t>
            </a:r>
            <a:r>
              <a:rPr sz="3400" b="1" spc="245" dirty="0">
                <a:solidFill>
                  <a:srgbClr val="2A4A81"/>
                </a:solidFill>
                <a:latin typeface="Trebuchet MS"/>
                <a:cs typeface="Trebuchet MS"/>
              </a:rPr>
              <a:t>R</a:t>
            </a:r>
            <a:r>
              <a:rPr sz="3400" b="1" spc="-445" dirty="0">
                <a:solidFill>
                  <a:srgbClr val="2A4A81"/>
                </a:solidFill>
                <a:latin typeface="Trebuchet MS"/>
                <a:cs typeface="Trebuchet MS"/>
              </a:rPr>
              <a:t> </a:t>
            </a:r>
            <a:r>
              <a:rPr sz="3400" b="1" spc="215" dirty="0">
                <a:solidFill>
                  <a:srgbClr val="2A4A81"/>
                </a:solidFill>
                <a:latin typeface="Trebuchet MS"/>
                <a:cs typeface="Trebuchet MS"/>
              </a:rPr>
              <a:t>A</a:t>
            </a:r>
            <a:r>
              <a:rPr sz="3400" b="1" spc="-440" dirty="0">
                <a:solidFill>
                  <a:srgbClr val="2A4A81"/>
                </a:solidFill>
                <a:latin typeface="Trebuchet MS"/>
                <a:cs typeface="Trebuchet MS"/>
              </a:rPr>
              <a:t> </a:t>
            </a: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450" dirty="0">
                <a:solidFill>
                  <a:srgbClr val="2A4A81"/>
                </a:solidFill>
                <a:latin typeface="Trebuchet MS"/>
                <a:cs typeface="Trebuchet MS"/>
              </a:rPr>
              <a:t>O</a:t>
            </a:r>
            <a:endParaRPr sz="3400">
              <a:latin typeface="Trebuchet MS"/>
              <a:cs typeface="Trebuchet MS"/>
            </a:endParaRPr>
          </a:p>
        </p:txBody>
      </p:sp>
      <p:sp>
        <p:nvSpPr>
          <p:cNvPr id="6" name="object 6"/>
          <p:cNvSpPr txBox="1"/>
          <p:nvPr/>
        </p:nvSpPr>
        <p:spPr>
          <a:xfrm>
            <a:off x="4649977" y="5884154"/>
            <a:ext cx="4517390" cy="842010"/>
          </a:xfrm>
          <a:prstGeom prst="rect">
            <a:avLst/>
          </a:prstGeom>
        </p:spPr>
        <p:txBody>
          <a:bodyPr vert="horz" wrap="square" lIns="0" tIns="13335" rIns="0" bIns="0" rtlCol="0">
            <a:spAutoFit/>
          </a:bodyPr>
          <a:lstStyle/>
          <a:p>
            <a:pPr marL="12700">
              <a:lnSpc>
                <a:spcPct val="100000"/>
              </a:lnSpc>
              <a:spcBef>
                <a:spcPts val="105"/>
              </a:spcBef>
              <a:tabLst>
                <a:tab pos="4107179" algn="l"/>
              </a:tabLst>
            </a:pPr>
            <a:r>
              <a:rPr sz="5350" b="1" spc="-1370" dirty="0">
                <a:solidFill>
                  <a:srgbClr val="2A4A81"/>
                </a:solidFill>
                <a:latin typeface="Trebuchet MS"/>
                <a:cs typeface="Trebuchet MS"/>
              </a:rPr>
              <a:t>1</a:t>
            </a:r>
            <a:r>
              <a:rPr sz="5350" b="1" dirty="0">
                <a:solidFill>
                  <a:srgbClr val="2A4A81"/>
                </a:solidFill>
                <a:latin typeface="Trebuchet MS"/>
                <a:cs typeface="Trebuchet MS"/>
              </a:rPr>
              <a:t>	</a:t>
            </a:r>
            <a:r>
              <a:rPr sz="5350" b="1" spc="-50" dirty="0">
                <a:solidFill>
                  <a:srgbClr val="2A4A81"/>
                </a:solidFill>
                <a:latin typeface="Trebuchet MS"/>
                <a:cs typeface="Trebuchet MS"/>
              </a:rPr>
              <a:t>2</a:t>
            </a:r>
            <a:endParaRPr sz="5350">
              <a:latin typeface="Trebuchet MS"/>
              <a:cs typeface="Trebuchet MS"/>
            </a:endParaRPr>
          </a:p>
        </p:txBody>
      </p:sp>
      <p:sp>
        <p:nvSpPr>
          <p:cNvPr id="7" name="object 7"/>
          <p:cNvSpPr txBox="1"/>
          <p:nvPr/>
        </p:nvSpPr>
        <p:spPr>
          <a:xfrm>
            <a:off x="12664526" y="5884154"/>
            <a:ext cx="721360" cy="1696720"/>
          </a:xfrm>
          <a:prstGeom prst="rect">
            <a:avLst/>
          </a:prstGeom>
        </p:spPr>
        <p:txBody>
          <a:bodyPr vert="horz" wrap="square" lIns="0" tIns="13335" rIns="0" bIns="0" rtlCol="0">
            <a:spAutoFit/>
          </a:bodyPr>
          <a:lstStyle/>
          <a:p>
            <a:pPr marL="83820">
              <a:lnSpc>
                <a:spcPct val="100000"/>
              </a:lnSpc>
              <a:spcBef>
                <a:spcPts val="105"/>
              </a:spcBef>
            </a:pPr>
            <a:r>
              <a:rPr sz="5350" b="1" spc="-400" dirty="0">
                <a:solidFill>
                  <a:srgbClr val="2A4A81"/>
                </a:solidFill>
                <a:latin typeface="Trebuchet MS"/>
                <a:cs typeface="Trebuchet MS"/>
              </a:rPr>
              <a:t>3</a:t>
            </a:r>
            <a:endParaRPr sz="5350">
              <a:latin typeface="Trebuchet MS"/>
              <a:cs typeface="Trebuchet MS"/>
            </a:endParaRPr>
          </a:p>
          <a:p>
            <a:pPr marL="12700">
              <a:lnSpc>
                <a:spcPct val="100000"/>
              </a:lnSpc>
              <a:spcBef>
                <a:spcPts val="2650"/>
              </a:spcBef>
            </a:pP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275" dirty="0">
                <a:solidFill>
                  <a:srgbClr val="2A4A81"/>
                </a:solidFill>
                <a:latin typeface="Trebuchet MS"/>
                <a:cs typeface="Trebuchet MS"/>
              </a:rPr>
              <a:t>E</a:t>
            </a:r>
            <a:endParaRPr sz="3400">
              <a:latin typeface="Trebuchet MS"/>
              <a:cs typeface="Trebuchet MS"/>
            </a:endParaRPr>
          </a:p>
        </p:txBody>
      </p:sp>
      <p:sp>
        <p:nvSpPr>
          <p:cNvPr id="8" name="object 8"/>
          <p:cNvSpPr/>
          <p:nvPr/>
        </p:nvSpPr>
        <p:spPr>
          <a:xfrm>
            <a:off x="5146862" y="6385591"/>
            <a:ext cx="3221990" cy="0"/>
          </a:xfrm>
          <a:custGeom>
            <a:avLst/>
            <a:gdLst/>
            <a:ahLst/>
            <a:cxnLst/>
            <a:rect l="l" t="t" r="r" b="b"/>
            <a:pathLst>
              <a:path w="3221990">
                <a:moveTo>
                  <a:pt x="0" y="0"/>
                </a:moveTo>
                <a:lnTo>
                  <a:pt x="3221656" y="0"/>
                </a:lnTo>
              </a:path>
            </a:pathLst>
          </a:custGeom>
          <a:ln w="34777">
            <a:solidFill>
              <a:srgbClr val="2A4A81"/>
            </a:solidFill>
          </a:ln>
        </p:spPr>
        <p:txBody>
          <a:bodyPr wrap="square" lIns="0" tIns="0" rIns="0" bIns="0" rtlCol="0"/>
          <a:lstStyle/>
          <a:p>
            <a:endParaRPr/>
          </a:p>
        </p:txBody>
      </p:sp>
      <p:sp>
        <p:nvSpPr>
          <p:cNvPr id="9" name="object 9"/>
          <p:cNvSpPr/>
          <p:nvPr/>
        </p:nvSpPr>
        <p:spPr>
          <a:xfrm>
            <a:off x="9339162" y="6385591"/>
            <a:ext cx="3221990" cy="0"/>
          </a:xfrm>
          <a:custGeom>
            <a:avLst/>
            <a:gdLst/>
            <a:ahLst/>
            <a:cxnLst/>
            <a:rect l="l" t="t" r="r" b="b"/>
            <a:pathLst>
              <a:path w="3221990">
                <a:moveTo>
                  <a:pt x="0" y="0"/>
                </a:moveTo>
                <a:lnTo>
                  <a:pt x="3221656" y="0"/>
                </a:lnTo>
              </a:path>
            </a:pathLst>
          </a:custGeom>
          <a:ln w="34777">
            <a:solidFill>
              <a:srgbClr val="2A4A81"/>
            </a:solidFill>
          </a:ln>
        </p:spPr>
        <p:txBody>
          <a:bodyPr wrap="square" lIns="0" tIns="0" rIns="0" bIns="0" rtlCol="0"/>
          <a:lstStyle/>
          <a:p>
            <a:endParaRPr/>
          </a:p>
        </p:txBody>
      </p:sp>
      <p:grpSp>
        <p:nvGrpSpPr>
          <p:cNvPr id="10" name="object 10"/>
          <p:cNvGrpSpPr/>
          <p:nvPr/>
        </p:nvGrpSpPr>
        <p:grpSpPr>
          <a:xfrm>
            <a:off x="0" y="0"/>
            <a:ext cx="4204970" cy="2540000"/>
            <a:chOff x="0" y="0"/>
            <a:chExt cx="4204970" cy="2540000"/>
          </a:xfrm>
        </p:grpSpPr>
        <p:sp>
          <p:nvSpPr>
            <p:cNvPr id="11" name="object 11"/>
            <p:cNvSpPr/>
            <p:nvPr/>
          </p:nvSpPr>
          <p:spPr>
            <a:xfrm>
              <a:off x="0" y="0"/>
              <a:ext cx="4192270" cy="2530475"/>
            </a:xfrm>
            <a:custGeom>
              <a:avLst/>
              <a:gdLst/>
              <a:ahLst/>
              <a:cxnLst/>
              <a:rect l="l" t="t" r="r" b="b"/>
              <a:pathLst>
                <a:path w="4192270" h="2530475">
                  <a:moveTo>
                    <a:pt x="2276764" y="2412188"/>
                  </a:moveTo>
                  <a:lnTo>
                    <a:pt x="1994086" y="2412188"/>
                  </a:lnTo>
                  <a:lnTo>
                    <a:pt x="2030884" y="2409927"/>
                  </a:lnTo>
                  <a:lnTo>
                    <a:pt x="2066526" y="2403354"/>
                  </a:lnTo>
                  <a:lnTo>
                    <a:pt x="2129718" y="2378533"/>
                  </a:lnTo>
                  <a:lnTo>
                    <a:pt x="3994926" y="1300460"/>
                  </a:lnTo>
                  <a:lnTo>
                    <a:pt x="4030795" y="1273115"/>
                  </a:lnTo>
                  <a:lnTo>
                    <a:pt x="4046488" y="1243247"/>
                  </a:lnTo>
                  <a:lnTo>
                    <a:pt x="4046488" y="1345333"/>
                  </a:lnTo>
                  <a:lnTo>
                    <a:pt x="4043388" y="1365631"/>
                  </a:lnTo>
                  <a:lnTo>
                    <a:pt x="4032617" y="1385719"/>
                  </a:lnTo>
                  <a:lnTo>
                    <a:pt x="4014489" y="1404965"/>
                  </a:lnTo>
                  <a:lnTo>
                    <a:pt x="3989321" y="1422739"/>
                  </a:lnTo>
                  <a:lnTo>
                    <a:pt x="2276764" y="2412188"/>
                  </a:lnTo>
                  <a:close/>
                </a:path>
                <a:path w="4192270" h="2530475">
                  <a:moveTo>
                    <a:pt x="1991844" y="2529980"/>
                  </a:moveTo>
                  <a:lnTo>
                    <a:pt x="1933136" y="2523529"/>
                  </a:lnTo>
                  <a:lnTo>
                    <a:pt x="1885357" y="2505299"/>
                  </a:lnTo>
                  <a:lnTo>
                    <a:pt x="0" y="1415702"/>
                  </a:lnTo>
                  <a:lnTo>
                    <a:pt x="0" y="1295979"/>
                  </a:lnTo>
                  <a:lnTo>
                    <a:pt x="1893204" y="2389751"/>
                  </a:lnTo>
                  <a:lnTo>
                    <a:pt x="1914326" y="2399410"/>
                  </a:lnTo>
                  <a:lnTo>
                    <a:pt x="1938601" y="2406439"/>
                  </a:lnTo>
                  <a:lnTo>
                    <a:pt x="1965398" y="2410733"/>
                  </a:lnTo>
                  <a:lnTo>
                    <a:pt x="1994086" y="2412188"/>
                  </a:lnTo>
                  <a:lnTo>
                    <a:pt x="2276764" y="2412188"/>
                  </a:lnTo>
                  <a:lnTo>
                    <a:pt x="2133080" y="2495203"/>
                  </a:lnTo>
                  <a:lnTo>
                    <a:pt x="2102185" y="2510102"/>
                  </a:lnTo>
                  <a:lnTo>
                    <a:pt x="2067506" y="2521005"/>
                  </a:lnTo>
                  <a:lnTo>
                    <a:pt x="2030306" y="2527701"/>
                  </a:lnTo>
                  <a:lnTo>
                    <a:pt x="1991844" y="2529980"/>
                  </a:lnTo>
                  <a:close/>
                </a:path>
                <a:path w="4192270" h="2530475">
                  <a:moveTo>
                    <a:pt x="4073864" y="1206017"/>
                  </a:moveTo>
                  <a:lnTo>
                    <a:pt x="4089801" y="1192712"/>
                  </a:lnTo>
                  <a:lnTo>
                    <a:pt x="4103235" y="1171029"/>
                  </a:lnTo>
                  <a:lnTo>
                    <a:pt x="4111834" y="1142826"/>
                  </a:lnTo>
                  <a:lnTo>
                    <a:pt x="4114864" y="1108628"/>
                  </a:lnTo>
                  <a:lnTo>
                    <a:pt x="4114864" y="0"/>
                  </a:lnTo>
                  <a:lnTo>
                    <a:pt x="4192208" y="0"/>
                  </a:lnTo>
                  <a:lnTo>
                    <a:pt x="4192208" y="1070486"/>
                  </a:lnTo>
                  <a:lnTo>
                    <a:pt x="4189510" y="1103404"/>
                  </a:lnTo>
                  <a:lnTo>
                    <a:pt x="4181559" y="1131064"/>
                  </a:lnTo>
                  <a:lnTo>
                    <a:pt x="4168563" y="1152835"/>
                  </a:lnTo>
                  <a:lnTo>
                    <a:pt x="4150734" y="1168085"/>
                  </a:lnTo>
                  <a:lnTo>
                    <a:pt x="4149613" y="1168085"/>
                  </a:lnTo>
                  <a:lnTo>
                    <a:pt x="4083338" y="1201459"/>
                  </a:lnTo>
                  <a:lnTo>
                    <a:pt x="4074739" y="1205631"/>
                  </a:lnTo>
                  <a:lnTo>
                    <a:pt x="4073864" y="1206017"/>
                  </a:lnTo>
                  <a:close/>
                </a:path>
                <a:path w="4192270" h="2530475">
                  <a:moveTo>
                    <a:pt x="4073390" y="1206413"/>
                  </a:moveTo>
                  <a:lnTo>
                    <a:pt x="4073390" y="1206226"/>
                  </a:lnTo>
                  <a:lnTo>
                    <a:pt x="4073864" y="1206017"/>
                  </a:lnTo>
                  <a:lnTo>
                    <a:pt x="4073390" y="1206413"/>
                  </a:lnTo>
                  <a:close/>
                </a:path>
                <a:path w="4192270" h="2530475">
                  <a:moveTo>
                    <a:pt x="4073390" y="1207348"/>
                  </a:moveTo>
                  <a:lnTo>
                    <a:pt x="4072269" y="1207348"/>
                  </a:lnTo>
                  <a:lnTo>
                    <a:pt x="4073390" y="1206413"/>
                  </a:lnTo>
                  <a:lnTo>
                    <a:pt x="4073390" y="1207348"/>
                  </a:lnTo>
                  <a:close/>
                </a:path>
              </a:pathLst>
            </a:custGeom>
            <a:solidFill>
              <a:srgbClr val="F0ABC1"/>
            </a:solidFill>
          </p:spPr>
          <p:txBody>
            <a:bodyPr wrap="square" lIns="0" tIns="0" rIns="0" bIns="0" rtlCol="0"/>
            <a:lstStyle/>
            <a:p>
              <a:endParaRPr/>
            </a:p>
          </p:txBody>
        </p:sp>
        <p:sp>
          <p:nvSpPr>
            <p:cNvPr id="12" name="object 12"/>
            <p:cNvSpPr/>
            <p:nvPr/>
          </p:nvSpPr>
          <p:spPr>
            <a:xfrm>
              <a:off x="0" y="0"/>
              <a:ext cx="4046854" cy="2413635"/>
            </a:xfrm>
            <a:custGeom>
              <a:avLst/>
              <a:gdLst/>
              <a:ahLst/>
              <a:cxnLst/>
              <a:rect l="l" t="t" r="r" b="b"/>
              <a:pathLst>
                <a:path w="4046854" h="2413635">
                  <a:moveTo>
                    <a:pt x="1995207" y="2413310"/>
                  </a:moveTo>
                  <a:lnTo>
                    <a:pt x="1939722" y="2407560"/>
                  </a:lnTo>
                  <a:lnTo>
                    <a:pt x="1894325" y="2390873"/>
                  </a:lnTo>
                  <a:lnTo>
                    <a:pt x="0" y="1296153"/>
                  </a:lnTo>
                  <a:lnTo>
                    <a:pt x="0" y="0"/>
                  </a:lnTo>
                  <a:lnTo>
                    <a:pt x="1949431" y="0"/>
                  </a:lnTo>
                  <a:lnTo>
                    <a:pt x="4013981" y="1192764"/>
                  </a:lnTo>
                  <a:lnTo>
                    <a:pt x="4028045" y="1202598"/>
                  </a:lnTo>
                  <a:lnTo>
                    <a:pt x="4038221" y="1213378"/>
                  </a:lnTo>
                  <a:lnTo>
                    <a:pt x="4044404" y="1224789"/>
                  </a:lnTo>
                  <a:lnTo>
                    <a:pt x="4046488" y="1236516"/>
                  </a:lnTo>
                  <a:lnTo>
                    <a:pt x="4043003" y="1252817"/>
                  </a:lnTo>
                  <a:lnTo>
                    <a:pt x="4016696" y="1285420"/>
                  </a:lnTo>
                  <a:lnTo>
                    <a:pt x="2129717" y="2379655"/>
                  </a:lnTo>
                  <a:lnTo>
                    <a:pt x="2066666" y="2404475"/>
                  </a:lnTo>
                  <a:lnTo>
                    <a:pt x="1995207" y="2413310"/>
                  </a:lnTo>
                  <a:close/>
                </a:path>
              </a:pathLst>
            </a:custGeom>
            <a:solidFill>
              <a:srgbClr val="F6B4A6"/>
            </a:solidFill>
          </p:spPr>
          <p:txBody>
            <a:bodyPr wrap="square" lIns="0" tIns="0" rIns="0" bIns="0" rtlCol="0"/>
            <a:lstStyle/>
            <a:p>
              <a:endParaRPr/>
            </a:p>
          </p:txBody>
        </p:sp>
        <p:sp>
          <p:nvSpPr>
            <p:cNvPr id="13" name="object 13"/>
            <p:cNvSpPr/>
            <p:nvPr/>
          </p:nvSpPr>
          <p:spPr>
            <a:xfrm>
              <a:off x="0" y="0"/>
              <a:ext cx="3999865" cy="1903095"/>
            </a:xfrm>
            <a:custGeom>
              <a:avLst/>
              <a:gdLst/>
              <a:ahLst/>
              <a:cxnLst/>
              <a:rect l="l" t="t" r="r" b="b"/>
              <a:pathLst>
                <a:path w="3999865" h="1903095">
                  <a:moveTo>
                    <a:pt x="2713716" y="1902880"/>
                  </a:moveTo>
                  <a:lnTo>
                    <a:pt x="0" y="334153"/>
                  </a:lnTo>
                  <a:lnTo>
                    <a:pt x="0" y="115157"/>
                  </a:lnTo>
                  <a:lnTo>
                    <a:pt x="199300" y="0"/>
                  </a:lnTo>
                  <a:lnTo>
                    <a:pt x="1479488" y="0"/>
                  </a:lnTo>
                  <a:lnTo>
                    <a:pt x="3742719" y="1308313"/>
                  </a:lnTo>
                  <a:lnTo>
                    <a:pt x="2713716" y="1902880"/>
                  </a:lnTo>
                  <a:close/>
                </a:path>
                <a:path w="3999865" h="1903095">
                  <a:moveTo>
                    <a:pt x="3999410" y="1037953"/>
                  </a:moveTo>
                  <a:lnTo>
                    <a:pt x="2203677" y="0"/>
                  </a:lnTo>
                  <a:lnTo>
                    <a:pt x="3999410" y="0"/>
                  </a:lnTo>
                  <a:lnTo>
                    <a:pt x="3999410" y="1037953"/>
                  </a:lnTo>
                  <a:close/>
                </a:path>
              </a:pathLst>
            </a:custGeom>
            <a:solidFill>
              <a:srgbClr val="94DDDE"/>
            </a:solidFill>
          </p:spPr>
          <p:txBody>
            <a:bodyPr wrap="square" lIns="0" tIns="0" rIns="0" bIns="0" rtlCol="0"/>
            <a:lstStyle/>
            <a:p>
              <a:endParaRPr/>
            </a:p>
          </p:txBody>
        </p:sp>
        <p:sp>
          <p:nvSpPr>
            <p:cNvPr id="14" name="object 14"/>
            <p:cNvSpPr/>
            <p:nvPr/>
          </p:nvSpPr>
          <p:spPr>
            <a:xfrm>
              <a:off x="0" y="0"/>
              <a:ext cx="4204970" cy="2540000"/>
            </a:xfrm>
            <a:custGeom>
              <a:avLst/>
              <a:gdLst/>
              <a:ahLst/>
              <a:cxnLst/>
              <a:rect l="l" t="t" r="r" b="b"/>
              <a:pathLst>
                <a:path w="4204970" h="2540000">
                  <a:moveTo>
                    <a:pt x="232002" y="203199"/>
                  </a:moveTo>
                  <a:lnTo>
                    <a:pt x="43688" y="88899"/>
                  </a:lnTo>
                  <a:lnTo>
                    <a:pt x="0" y="88899"/>
                  </a:lnTo>
                  <a:lnTo>
                    <a:pt x="170784" y="0"/>
                  </a:lnTo>
                  <a:lnTo>
                    <a:pt x="198374" y="0"/>
                  </a:lnTo>
                  <a:lnTo>
                    <a:pt x="344841" y="88899"/>
                  </a:lnTo>
                  <a:lnTo>
                    <a:pt x="43688" y="88899"/>
                  </a:lnTo>
                  <a:lnTo>
                    <a:pt x="0" y="114299"/>
                  </a:lnTo>
                  <a:lnTo>
                    <a:pt x="386689" y="114299"/>
                  </a:lnTo>
                  <a:lnTo>
                    <a:pt x="232002" y="203199"/>
                  </a:lnTo>
                  <a:close/>
                </a:path>
                <a:path w="4204970" h="2540000">
                  <a:moveTo>
                    <a:pt x="559310" y="152399"/>
                  </a:moveTo>
                  <a:lnTo>
                    <a:pt x="285766" y="0"/>
                  </a:lnTo>
                  <a:lnTo>
                    <a:pt x="593458" y="0"/>
                  </a:lnTo>
                  <a:lnTo>
                    <a:pt x="713997" y="63499"/>
                  </a:lnTo>
                  <a:lnTo>
                    <a:pt x="559310" y="152399"/>
                  </a:lnTo>
                  <a:close/>
                </a:path>
                <a:path w="4204970" h="2540000">
                  <a:moveTo>
                    <a:pt x="895586" y="114299"/>
                  </a:moveTo>
                  <a:lnTo>
                    <a:pt x="735295" y="12699"/>
                  </a:lnTo>
                  <a:lnTo>
                    <a:pt x="776518" y="0"/>
                  </a:lnTo>
                  <a:lnTo>
                    <a:pt x="1013243" y="0"/>
                  </a:lnTo>
                  <a:lnTo>
                    <a:pt x="1054757" y="12699"/>
                  </a:lnTo>
                  <a:lnTo>
                    <a:pt x="895586" y="114299"/>
                  </a:lnTo>
                  <a:close/>
                </a:path>
                <a:path w="4204970" h="2540000">
                  <a:moveTo>
                    <a:pt x="3549268" y="1422399"/>
                  </a:moveTo>
                  <a:lnTo>
                    <a:pt x="3498359" y="1422399"/>
                  </a:lnTo>
                  <a:lnTo>
                    <a:pt x="3546558" y="1396999"/>
                  </a:lnTo>
                  <a:lnTo>
                    <a:pt x="1108531" y="0"/>
                  </a:lnTo>
                  <a:lnTo>
                    <a:pt x="1373490" y="0"/>
                  </a:lnTo>
                  <a:lnTo>
                    <a:pt x="3678827" y="1320799"/>
                  </a:lnTo>
                  <a:lnTo>
                    <a:pt x="3723757" y="1320799"/>
                  </a:lnTo>
                  <a:lnTo>
                    <a:pt x="3549268" y="1422399"/>
                  </a:lnTo>
                  <a:close/>
                </a:path>
                <a:path w="4204970" h="2540000">
                  <a:moveTo>
                    <a:pt x="3723757" y="1320799"/>
                  </a:moveTo>
                  <a:lnTo>
                    <a:pt x="3678827" y="1320799"/>
                  </a:lnTo>
                  <a:lnTo>
                    <a:pt x="3719180" y="1308099"/>
                  </a:lnTo>
                  <a:lnTo>
                    <a:pt x="1454620" y="0"/>
                  </a:lnTo>
                  <a:lnTo>
                    <a:pt x="1505028" y="0"/>
                  </a:lnTo>
                  <a:lnTo>
                    <a:pt x="3767380" y="1295399"/>
                  </a:lnTo>
                  <a:lnTo>
                    <a:pt x="3723757" y="1320799"/>
                  </a:lnTo>
                  <a:close/>
                </a:path>
                <a:path w="4204970" h="2540000">
                  <a:moveTo>
                    <a:pt x="3291375" y="850899"/>
                  </a:moveTo>
                  <a:lnTo>
                    <a:pt x="3194905" y="850899"/>
                  </a:lnTo>
                  <a:lnTo>
                    <a:pt x="3154237" y="838199"/>
                  </a:lnTo>
                  <a:lnTo>
                    <a:pt x="1699357" y="0"/>
                  </a:lnTo>
                  <a:lnTo>
                    <a:pt x="2200590" y="0"/>
                  </a:lnTo>
                  <a:lnTo>
                    <a:pt x="2468235" y="152399"/>
                  </a:lnTo>
                  <a:lnTo>
                    <a:pt x="2487290" y="152399"/>
                  </a:lnTo>
                  <a:lnTo>
                    <a:pt x="2487290" y="165099"/>
                  </a:lnTo>
                  <a:lnTo>
                    <a:pt x="2927811" y="419099"/>
                  </a:lnTo>
                  <a:lnTo>
                    <a:pt x="2935657" y="419099"/>
                  </a:lnTo>
                  <a:lnTo>
                    <a:pt x="3371694" y="673099"/>
                  </a:lnTo>
                  <a:lnTo>
                    <a:pt x="3375057" y="673099"/>
                  </a:lnTo>
                  <a:lnTo>
                    <a:pt x="3390750" y="685799"/>
                  </a:lnTo>
                  <a:lnTo>
                    <a:pt x="3391871" y="685799"/>
                  </a:lnTo>
                  <a:lnTo>
                    <a:pt x="3637651" y="825499"/>
                  </a:lnTo>
                  <a:lnTo>
                    <a:pt x="3335826" y="825499"/>
                  </a:lnTo>
                  <a:lnTo>
                    <a:pt x="3291375" y="850899"/>
                  </a:lnTo>
                  <a:close/>
                </a:path>
                <a:path w="4204970" h="2540000">
                  <a:moveTo>
                    <a:pt x="4114864" y="1028699"/>
                  </a:moveTo>
                  <a:lnTo>
                    <a:pt x="3998288" y="1028699"/>
                  </a:lnTo>
                  <a:lnTo>
                    <a:pt x="3998288" y="0"/>
                  </a:lnTo>
                  <a:lnTo>
                    <a:pt x="4114864" y="0"/>
                  </a:lnTo>
                  <a:lnTo>
                    <a:pt x="4114864" y="1028699"/>
                  </a:lnTo>
                  <a:close/>
                </a:path>
                <a:path w="4204970" h="2540000">
                  <a:moveTo>
                    <a:pt x="4156338" y="1168399"/>
                  </a:moveTo>
                  <a:lnTo>
                    <a:pt x="4116546" y="1168399"/>
                  </a:lnTo>
                  <a:lnTo>
                    <a:pt x="4128315" y="1155699"/>
                  </a:lnTo>
                  <a:lnTo>
                    <a:pt x="4144008" y="1155699"/>
                  </a:lnTo>
                  <a:lnTo>
                    <a:pt x="4158895" y="1142999"/>
                  </a:lnTo>
                  <a:lnTo>
                    <a:pt x="4169789" y="1117599"/>
                  </a:lnTo>
                  <a:lnTo>
                    <a:pt x="4176480" y="1092199"/>
                  </a:lnTo>
                  <a:lnTo>
                    <a:pt x="4178757" y="1066799"/>
                  </a:lnTo>
                  <a:lnTo>
                    <a:pt x="4179316" y="0"/>
                  </a:lnTo>
                  <a:lnTo>
                    <a:pt x="4204538" y="0"/>
                  </a:lnTo>
                  <a:lnTo>
                    <a:pt x="4204538" y="1066799"/>
                  </a:lnTo>
                  <a:lnTo>
                    <a:pt x="4201262" y="1104899"/>
                  </a:lnTo>
                  <a:lnTo>
                    <a:pt x="4191787" y="1130299"/>
                  </a:lnTo>
                  <a:lnTo>
                    <a:pt x="4176637" y="1155699"/>
                  </a:lnTo>
                  <a:lnTo>
                    <a:pt x="4156338" y="1168399"/>
                  </a:lnTo>
                  <a:close/>
                </a:path>
                <a:path w="4204970" h="2540000">
                  <a:moveTo>
                    <a:pt x="1099593" y="228599"/>
                  </a:moveTo>
                  <a:lnTo>
                    <a:pt x="939302" y="139699"/>
                  </a:lnTo>
                  <a:lnTo>
                    <a:pt x="1098472" y="38099"/>
                  </a:lnTo>
                  <a:lnTo>
                    <a:pt x="1258764" y="139699"/>
                  </a:lnTo>
                  <a:lnTo>
                    <a:pt x="1099593" y="228599"/>
                  </a:lnTo>
                  <a:close/>
                </a:path>
                <a:path w="4204970" h="2540000">
                  <a:moveTo>
                    <a:pt x="2397617" y="76199"/>
                  </a:moveTo>
                  <a:lnTo>
                    <a:pt x="2394254" y="76199"/>
                  </a:lnTo>
                  <a:lnTo>
                    <a:pt x="2394254" y="38099"/>
                  </a:lnTo>
                  <a:lnTo>
                    <a:pt x="2397617" y="38099"/>
                  </a:lnTo>
                  <a:lnTo>
                    <a:pt x="2397617" y="76199"/>
                  </a:lnTo>
                  <a:close/>
                </a:path>
                <a:path w="4204970" h="2540000">
                  <a:moveTo>
                    <a:pt x="2575843" y="76199"/>
                  </a:moveTo>
                  <a:lnTo>
                    <a:pt x="2572480" y="76199"/>
                  </a:lnTo>
                  <a:lnTo>
                    <a:pt x="2572480" y="38099"/>
                  </a:lnTo>
                  <a:lnTo>
                    <a:pt x="2575843" y="38099"/>
                  </a:lnTo>
                  <a:lnTo>
                    <a:pt x="2575843" y="76199"/>
                  </a:lnTo>
                  <a:close/>
                </a:path>
                <a:path w="4204970" h="2540000">
                  <a:moveTo>
                    <a:pt x="2754069" y="76199"/>
                  </a:moveTo>
                  <a:lnTo>
                    <a:pt x="2750706" y="76199"/>
                  </a:lnTo>
                  <a:lnTo>
                    <a:pt x="2750706" y="38099"/>
                  </a:lnTo>
                  <a:lnTo>
                    <a:pt x="2754069" y="38099"/>
                  </a:lnTo>
                  <a:lnTo>
                    <a:pt x="2754069" y="76199"/>
                  </a:lnTo>
                  <a:close/>
                </a:path>
                <a:path w="4204970" h="2540000">
                  <a:moveTo>
                    <a:pt x="2931174" y="76199"/>
                  </a:moveTo>
                  <a:lnTo>
                    <a:pt x="2927811" y="76199"/>
                  </a:lnTo>
                  <a:lnTo>
                    <a:pt x="2927811" y="38099"/>
                  </a:lnTo>
                  <a:lnTo>
                    <a:pt x="2931174" y="38099"/>
                  </a:lnTo>
                  <a:lnTo>
                    <a:pt x="2931174" y="76199"/>
                  </a:lnTo>
                  <a:close/>
                </a:path>
                <a:path w="4204970" h="2540000">
                  <a:moveTo>
                    <a:pt x="3109400" y="76199"/>
                  </a:moveTo>
                  <a:lnTo>
                    <a:pt x="3106037" y="76199"/>
                  </a:lnTo>
                  <a:lnTo>
                    <a:pt x="3106037" y="38099"/>
                  </a:lnTo>
                  <a:lnTo>
                    <a:pt x="3109400" y="38099"/>
                  </a:lnTo>
                  <a:lnTo>
                    <a:pt x="3109400" y="76199"/>
                  </a:lnTo>
                  <a:close/>
                </a:path>
                <a:path w="4204970" h="2540000">
                  <a:moveTo>
                    <a:pt x="3286505" y="76199"/>
                  </a:moveTo>
                  <a:lnTo>
                    <a:pt x="3284264" y="76199"/>
                  </a:lnTo>
                  <a:lnTo>
                    <a:pt x="3284264" y="38099"/>
                  </a:lnTo>
                  <a:lnTo>
                    <a:pt x="3287626" y="38099"/>
                  </a:lnTo>
                  <a:lnTo>
                    <a:pt x="3287626" y="63499"/>
                  </a:lnTo>
                  <a:lnTo>
                    <a:pt x="3286505" y="63499"/>
                  </a:lnTo>
                  <a:lnTo>
                    <a:pt x="3286505" y="76199"/>
                  </a:lnTo>
                  <a:close/>
                </a:path>
                <a:path w="4204970" h="2540000">
                  <a:moveTo>
                    <a:pt x="3464731" y="76199"/>
                  </a:moveTo>
                  <a:lnTo>
                    <a:pt x="3461369" y="76199"/>
                  </a:lnTo>
                  <a:lnTo>
                    <a:pt x="3461369" y="38099"/>
                  </a:lnTo>
                  <a:lnTo>
                    <a:pt x="3464731" y="38099"/>
                  </a:lnTo>
                  <a:lnTo>
                    <a:pt x="3464731" y="76199"/>
                  </a:lnTo>
                  <a:close/>
                </a:path>
                <a:path w="4204970" h="2540000">
                  <a:moveTo>
                    <a:pt x="3642957" y="76199"/>
                  </a:moveTo>
                  <a:lnTo>
                    <a:pt x="3639595" y="76199"/>
                  </a:lnTo>
                  <a:lnTo>
                    <a:pt x="3639595" y="38099"/>
                  </a:lnTo>
                  <a:lnTo>
                    <a:pt x="3642957" y="38099"/>
                  </a:lnTo>
                  <a:lnTo>
                    <a:pt x="3642957" y="76199"/>
                  </a:lnTo>
                  <a:close/>
                </a:path>
                <a:path w="4204970" h="2540000">
                  <a:moveTo>
                    <a:pt x="3820063" y="76199"/>
                  </a:moveTo>
                  <a:lnTo>
                    <a:pt x="3816700" y="76199"/>
                  </a:lnTo>
                  <a:lnTo>
                    <a:pt x="3816700" y="38099"/>
                  </a:lnTo>
                  <a:lnTo>
                    <a:pt x="3820063" y="38099"/>
                  </a:lnTo>
                  <a:lnTo>
                    <a:pt x="3820063" y="76199"/>
                  </a:lnTo>
                  <a:close/>
                </a:path>
                <a:path w="4204970" h="2540000">
                  <a:moveTo>
                    <a:pt x="3997167" y="76199"/>
                  </a:moveTo>
                  <a:lnTo>
                    <a:pt x="3992683" y="76199"/>
                  </a:lnTo>
                  <a:lnTo>
                    <a:pt x="3992683" y="38099"/>
                  </a:lnTo>
                  <a:lnTo>
                    <a:pt x="3997167" y="38099"/>
                  </a:lnTo>
                  <a:lnTo>
                    <a:pt x="3997167" y="76199"/>
                  </a:lnTo>
                  <a:close/>
                </a:path>
                <a:path w="4204970" h="2540000">
                  <a:moveTo>
                    <a:pt x="758834" y="266699"/>
                  </a:moveTo>
                  <a:lnTo>
                    <a:pt x="598543" y="177799"/>
                  </a:lnTo>
                  <a:lnTo>
                    <a:pt x="757713" y="88899"/>
                  </a:lnTo>
                  <a:lnTo>
                    <a:pt x="918004" y="177799"/>
                  </a:lnTo>
                  <a:lnTo>
                    <a:pt x="758834" y="266699"/>
                  </a:lnTo>
                  <a:close/>
                </a:path>
                <a:path w="4204970" h="2540000">
                  <a:moveTo>
                    <a:pt x="0" y="304799"/>
                  </a:moveTo>
                  <a:lnTo>
                    <a:pt x="0" y="126999"/>
                  </a:lnTo>
                  <a:lnTo>
                    <a:pt x="152417" y="215899"/>
                  </a:lnTo>
                  <a:lnTo>
                    <a:pt x="0" y="304799"/>
                  </a:lnTo>
                  <a:close/>
                </a:path>
                <a:path w="4204970" h="2540000">
                  <a:moveTo>
                    <a:pt x="2487290" y="152399"/>
                  </a:moveTo>
                  <a:lnTo>
                    <a:pt x="2483928" y="152399"/>
                  </a:lnTo>
                  <a:lnTo>
                    <a:pt x="2483928" y="126999"/>
                  </a:lnTo>
                  <a:lnTo>
                    <a:pt x="2487290" y="126999"/>
                  </a:lnTo>
                  <a:lnTo>
                    <a:pt x="2487290" y="152399"/>
                  </a:lnTo>
                  <a:close/>
                </a:path>
                <a:path w="4204970" h="2540000">
                  <a:moveTo>
                    <a:pt x="2664395" y="165099"/>
                  </a:moveTo>
                  <a:lnTo>
                    <a:pt x="2661033" y="165099"/>
                  </a:lnTo>
                  <a:lnTo>
                    <a:pt x="2661033" y="126999"/>
                  </a:lnTo>
                  <a:lnTo>
                    <a:pt x="2664395" y="126999"/>
                  </a:lnTo>
                  <a:lnTo>
                    <a:pt x="2664395" y="165099"/>
                  </a:lnTo>
                  <a:close/>
                </a:path>
                <a:path w="4204970" h="2540000">
                  <a:moveTo>
                    <a:pt x="2842621" y="165099"/>
                  </a:moveTo>
                  <a:lnTo>
                    <a:pt x="2839259" y="165099"/>
                  </a:lnTo>
                  <a:lnTo>
                    <a:pt x="2839259" y="126999"/>
                  </a:lnTo>
                  <a:lnTo>
                    <a:pt x="2842621" y="126999"/>
                  </a:lnTo>
                  <a:lnTo>
                    <a:pt x="2842621" y="165099"/>
                  </a:lnTo>
                  <a:close/>
                </a:path>
                <a:path w="4204970" h="2540000">
                  <a:moveTo>
                    <a:pt x="3020847" y="165099"/>
                  </a:moveTo>
                  <a:lnTo>
                    <a:pt x="3017485" y="165099"/>
                  </a:lnTo>
                  <a:lnTo>
                    <a:pt x="3017485" y="126999"/>
                  </a:lnTo>
                  <a:lnTo>
                    <a:pt x="3020847" y="126999"/>
                  </a:lnTo>
                  <a:lnTo>
                    <a:pt x="3020847" y="165099"/>
                  </a:lnTo>
                  <a:close/>
                </a:path>
                <a:path w="4204970" h="2540000">
                  <a:moveTo>
                    <a:pt x="3197953" y="165099"/>
                  </a:moveTo>
                  <a:lnTo>
                    <a:pt x="3194590" y="165099"/>
                  </a:lnTo>
                  <a:lnTo>
                    <a:pt x="3194590" y="126999"/>
                  </a:lnTo>
                  <a:lnTo>
                    <a:pt x="3197953" y="126999"/>
                  </a:lnTo>
                  <a:lnTo>
                    <a:pt x="3197953" y="165099"/>
                  </a:lnTo>
                  <a:close/>
                </a:path>
                <a:path w="4204970" h="2540000">
                  <a:moveTo>
                    <a:pt x="3376179" y="165099"/>
                  </a:moveTo>
                  <a:lnTo>
                    <a:pt x="3372816" y="165099"/>
                  </a:lnTo>
                  <a:lnTo>
                    <a:pt x="3372816" y="126999"/>
                  </a:lnTo>
                  <a:lnTo>
                    <a:pt x="3376179" y="126999"/>
                  </a:lnTo>
                  <a:lnTo>
                    <a:pt x="3376179" y="165099"/>
                  </a:lnTo>
                  <a:close/>
                </a:path>
                <a:path w="4204970" h="2540000">
                  <a:moveTo>
                    <a:pt x="3553284" y="165099"/>
                  </a:moveTo>
                  <a:lnTo>
                    <a:pt x="3549921" y="165099"/>
                  </a:lnTo>
                  <a:lnTo>
                    <a:pt x="3549921" y="126999"/>
                  </a:lnTo>
                  <a:lnTo>
                    <a:pt x="3553284" y="126999"/>
                  </a:lnTo>
                  <a:lnTo>
                    <a:pt x="3553284" y="165099"/>
                  </a:lnTo>
                  <a:close/>
                </a:path>
                <a:path w="4204970" h="2540000">
                  <a:moveTo>
                    <a:pt x="3731510" y="165099"/>
                  </a:moveTo>
                  <a:lnTo>
                    <a:pt x="3728147" y="165099"/>
                  </a:lnTo>
                  <a:lnTo>
                    <a:pt x="3728147" y="126999"/>
                  </a:lnTo>
                  <a:lnTo>
                    <a:pt x="3731510" y="126999"/>
                  </a:lnTo>
                  <a:lnTo>
                    <a:pt x="3731510" y="165099"/>
                  </a:lnTo>
                  <a:close/>
                </a:path>
                <a:path w="4204970" h="2540000">
                  <a:moveTo>
                    <a:pt x="3909736" y="165099"/>
                  </a:moveTo>
                  <a:lnTo>
                    <a:pt x="3906373" y="165099"/>
                  </a:lnTo>
                  <a:lnTo>
                    <a:pt x="3906373" y="126999"/>
                  </a:lnTo>
                  <a:lnTo>
                    <a:pt x="3909736" y="126999"/>
                  </a:lnTo>
                  <a:lnTo>
                    <a:pt x="3909736" y="165099"/>
                  </a:lnTo>
                  <a:close/>
                </a:path>
                <a:path w="4204970" h="2540000">
                  <a:moveTo>
                    <a:pt x="436010" y="317499"/>
                  </a:moveTo>
                  <a:lnTo>
                    <a:pt x="275718" y="228599"/>
                  </a:lnTo>
                  <a:lnTo>
                    <a:pt x="434889" y="139699"/>
                  </a:lnTo>
                  <a:lnTo>
                    <a:pt x="595180" y="228599"/>
                  </a:lnTo>
                  <a:lnTo>
                    <a:pt x="436010" y="317499"/>
                  </a:lnTo>
                  <a:close/>
                </a:path>
                <a:path w="4204970" h="2540000">
                  <a:moveTo>
                    <a:pt x="1303600" y="342899"/>
                  </a:moveTo>
                  <a:lnTo>
                    <a:pt x="1143309" y="253999"/>
                  </a:lnTo>
                  <a:lnTo>
                    <a:pt x="1302479" y="165099"/>
                  </a:lnTo>
                  <a:lnTo>
                    <a:pt x="1462771" y="253999"/>
                  </a:lnTo>
                  <a:lnTo>
                    <a:pt x="1303600" y="342899"/>
                  </a:lnTo>
                  <a:close/>
                </a:path>
                <a:path w="4204970" h="2540000">
                  <a:moveTo>
                    <a:pt x="960599" y="380999"/>
                  </a:moveTo>
                  <a:lnTo>
                    <a:pt x="800308" y="292099"/>
                  </a:lnTo>
                  <a:lnTo>
                    <a:pt x="959478" y="203199"/>
                  </a:lnTo>
                  <a:lnTo>
                    <a:pt x="1119770" y="292099"/>
                  </a:lnTo>
                  <a:lnTo>
                    <a:pt x="960599" y="380999"/>
                  </a:lnTo>
                  <a:close/>
                </a:path>
                <a:path w="4204970" h="2540000">
                  <a:moveTo>
                    <a:pt x="2754069" y="253999"/>
                  </a:moveTo>
                  <a:lnTo>
                    <a:pt x="2750706" y="253999"/>
                  </a:lnTo>
                  <a:lnTo>
                    <a:pt x="2750706" y="215899"/>
                  </a:lnTo>
                  <a:lnTo>
                    <a:pt x="2754069" y="215899"/>
                  </a:lnTo>
                  <a:lnTo>
                    <a:pt x="2754069" y="253999"/>
                  </a:lnTo>
                  <a:close/>
                </a:path>
                <a:path w="4204970" h="2540000">
                  <a:moveTo>
                    <a:pt x="2931174" y="253999"/>
                  </a:moveTo>
                  <a:lnTo>
                    <a:pt x="2927811" y="253999"/>
                  </a:lnTo>
                  <a:lnTo>
                    <a:pt x="2927811" y="215899"/>
                  </a:lnTo>
                  <a:lnTo>
                    <a:pt x="2931174" y="215899"/>
                  </a:lnTo>
                  <a:lnTo>
                    <a:pt x="2931174" y="253999"/>
                  </a:lnTo>
                  <a:close/>
                </a:path>
                <a:path w="4204970" h="2540000">
                  <a:moveTo>
                    <a:pt x="3109400" y="253999"/>
                  </a:moveTo>
                  <a:lnTo>
                    <a:pt x="3106037" y="253999"/>
                  </a:lnTo>
                  <a:lnTo>
                    <a:pt x="3106037" y="215899"/>
                  </a:lnTo>
                  <a:lnTo>
                    <a:pt x="3109400" y="215899"/>
                  </a:lnTo>
                  <a:lnTo>
                    <a:pt x="3109400" y="253999"/>
                  </a:lnTo>
                  <a:close/>
                </a:path>
                <a:path w="4204970" h="2540000">
                  <a:moveTo>
                    <a:pt x="3286505" y="253999"/>
                  </a:moveTo>
                  <a:lnTo>
                    <a:pt x="3284264" y="253999"/>
                  </a:lnTo>
                  <a:lnTo>
                    <a:pt x="3284264" y="215899"/>
                  </a:lnTo>
                  <a:lnTo>
                    <a:pt x="3287626" y="215899"/>
                  </a:lnTo>
                  <a:lnTo>
                    <a:pt x="3287626" y="241299"/>
                  </a:lnTo>
                  <a:lnTo>
                    <a:pt x="3286505" y="241299"/>
                  </a:lnTo>
                  <a:lnTo>
                    <a:pt x="3286505" y="253999"/>
                  </a:lnTo>
                  <a:close/>
                </a:path>
                <a:path w="4204970" h="2540000">
                  <a:moveTo>
                    <a:pt x="3464731" y="253999"/>
                  </a:moveTo>
                  <a:lnTo>
                    <a:pt x="3461369" y="253999"/>
                  </a:lnTo>
                  <a:lnTo>
                    <a:pt x="3461369" y="215899"/>
                  </a:lnTo>
                  <a:lnTo>
                    <a:pt x="3464731" y="215899"/>
                  </a:lnTo>
                  <a:lnTo>
                    <a:pt x="3464731" y="253999"/>
                  </a:lnTo>
                  <a:close/>
                </a:path>
                <a:path w="4204970" h="2540000">
                  <a:moveTo>
                    <a:pt x="3642957" y="253999"/>
                  </a:moveTo>
                  <a:lnTo>
                    <a:pt x="3639595" y="253999"/>
                  </a:lnTo>
                  <a:lnTo>
                    <a:pt x="3639595" y="215899"/>
                  </a:lnTo>
                  <a:lnTo>
                    <a:pt x="3642957" y="215899"/>
                  </a:lnTo>
                  <a:lnTo>
                    <a:pt x="3642957" y="253999"/>
                  </a:lnTo>
                  <a:close/>
                </a:path>
                <a:path w="4204970" h="2540000">
                  <a:moveTo>
                    <a:pt x="3820063" y="253999"/>
                  </a:moveTo>
                  <a:lnTo>
                    <a:pt x="3816700" y="253999"/>
                  </a:lnTo>
                  <a:lnTo>
                    <a:pt x="3816700" y="215899"/>
                  </a:lnTo>
                  <a:lnTo>
                    <a:pt x="3820063" y="215899"/>
                  </a:lnTo>
                  <a:lnTo>
                    <a:pt x="3820063" y="253999"/>
                  </a:lnTo>
                  <a:close/>
                </a:path>
                <a:path w="4204970" h="2540000">
                  <a:moveTo>
                    <a:pt x="3997167" y="253999"/>
                  </a:moveTo>
                  <a:lnTo>
                    <a:pt x="3992683" y="253999"/>
                  </a:lnTo>
                  <a:lnTo>
                    <a:pt x="3992683" y="215899"/>
                  </a:lnTo>
                  <a:lnTo>
                    <a:pt x="3997167" y="215899"/>
                  </a:lnTo>
                  <a:lnTo>
                    <a:pt x="3997167" y="253999"/>
                  </a:lnTo>
                  <a:close/>
                </a:path>
                <a:path w="4204970" h="2540000">
                  <a:moveTo>
                    <a:pt x="193891" y="444499"/>
                  </a:moveTo>
                  <a:lnTo>
                    <a:pt x="17907" y="342899"/>
                  </a:lnTo>
                  <a:lnTo>
                    <a:pt x="192770" y="241299"/>
                  </a:lnTo>
                  <a:lnTo>
                    <a:pt x="368754" y="342899"/>
                  </a:lnTo>
                  <a:lnTo>
                    <a:pt x="193891" y="444499"/>
                  </a:lnTo>
                  <a:close/>
                </a:path>
                <a:path w="4204970" h="2540000">
                  <a:moveTo>
                    <a:pt x="637775" y="444499"/>
                  </a:moveTo>
                  <a:lnTo>
                    <a:pt x="477483" y="342899"/>
                  </a:lnTo>
                  <a:lnTo>
                    <a:pt x="636654" y="253999"/>
                  </a:lnTo>
                  <a:lnTo>
                    <a:pt x="796945" y="342899"/>
                  </a:lnTo>
                  <a:lnTo>
                    <a:pt x="637775" y="444499"/>
                  </a:lnTo>
                  <a:close/>
                </a:path>
                <a:path w="4204970" h="2540000">
                  <a:moveTo>
                    <a:pt x="1507608" y="457199"/>
                  </a:moveTo>
                  <a:lnTo>
                    <a:pt x="1347316" y="368299"/>
                  </a:lnTo>
                  <a:lnTo>
                    <a:pt x="1506487" y="279399"/>
                  </a:lnTo>
                  <a:lnTo>
                    <a:pt x="1666778" y="368299"/>
                  </a:lnTo>
                  <a:lnTo>
                    <a:pt x="1507608" y="457199"/>
                  </a:lnTo>
                  <a:close/>
                </a:path>
                <a:path w="4204970" h="2540000">
                  <a:moveTo>
                    <a:pt x="2842621" y="342899"/>
                  </a:moveTo>
                  <a:lnTo>
                    <a:pt x="2839259" y="342899"/>
                  </a:lnTo>
                  <a:lnTo>
                    <a:pt x="2839259" y="304799"/>
                  </a:lnTo>
                  <a:lnTo>
                    <a:pt x="2842621" y="304799"/>
                  </a:lnTo>
                  <a:lnTo>
                    <a:pt x="2842621" y="342899"/>
                  </a:lnTo>
                  <a:close/>
                </a:path>
                <a:path w="4204970" h="2540000">
                  <a:moveTo>
                    <a:pt x="3020847" y="342899"/>
                  </a:moveTo>
                  <a:lnTo>
                    <a:pt x="3017485" y="342899"/>
                  </a:lnTo>
                  <a:lnTo>
                    <a:pt x="3017485" y="304799"/>
                  </a:lnTo>
                  <a:lnTo>
                    <a:pt x="3020847" y="304799"/>
                  </a:lnTo>
                  <a:lnTo>
                    <a:pt x="3020847" y="342899"/>
                  </a:lnTo>
                  <a:close/>
                </a:path>
                <a:path w="4204970" h="2540000">
                  <a:moveTo>
                    <a:pt x="3197953" y="342899"/>
                  </a:moveTo>
                  <a:lnTo>
                    <a:pt x="3194590" y="342899"/>
                  </a:lnTo>
                  <a:lnTo>
                    <a:pt x="3194590" y="304799"/>
                  </a:lnTo>
                  <a:lnTo>
                    <a:pt x="3197953" y="304799"/>
                  </a:lnTo>
                  <a:lnTo>
                    <a:pt x="3197953" y="342899"/>
                  </a:lnTo>
                  <a:close/>
                </a:path>
                <a:path w="4204970" h="2540000">
                  <a:moveTo>
                    <a:pt x="3376179" y="342899"/>
                  </a:moveTo>
                  <a:lnTo>
                    <a:pt x="3372816" y="342899"/>
                  </a:lnTo>
                  <a:lnTo>
                    <a:pt x="3372816" y="304799"/>
                  </a:lnTo>
                  <a:lnTo>
                    <a:pt x="3376179" y="304799"/>
                  </a:lnTo>
                  <a:lnTo>
                    <a:pt x="3376179" y="342899"/>
                  </a:lnTo>
                  <a:close/>
                </a:path>
                <a:path w="4204970" h="2540000">
                  <a:moveTo>
                    <a:pt x="3553284" y="342899"/>
                  </a:moveTo>
                  <a:lnTo>
                    <a:pt x="3549921" y="342899"/>
                  </a:lnTo>
                  <a:lnTo>
                    <a:pt x="3549921" y="304799"/>
                  </a:lnTo>
                  <a:lnTo>
                    <a:pt x="3553284" y="304799"/>
                  </a:lnTo>
                  <a:lnTo>
                    <a:pt x="3553284" y="342899"/>
                  </a:lnTo>
                  <a:close/>
                </a:path>
                <a:path w="4204970" h="2540000">
                  <a:moveTo>
                    <a:pt x="3731510" y="342899"/>
                  </a:moveTo>
                  <a:lnTo>
                    <a:pt x="3728147" y="342899"/>
                  </a:lnTo>
                  <a:lnTo>
                    <a:pt x="3728147" y="304799"/>
                  </a:lnTo>
                  <a:lnTo>
                    <a:pt x="3731510" y="304799"/>
                  </a:lnTo>
                  <a:lnTo>
                    <a:pt x="3731510" y="342899"/>
                  </a:lnTo>
                  <a:close/>
                </a:path>
                <a:path w="4204970" h="2540000">
                  <a:moveTo>
                    <a:pt x="3909736" y="342899"/>
                  </a:moveTo>
                  <a:lnTo>
                    <a:pt x="3906373" y="342899"/>
                  </a:lnTo>
                  <a:lnTo>
                    <a:pt x="3906373" y="304799"/>
                  </a:lnTo>
                  <a:lnTo>
                    <a:pt x="3909736" y="304799"/>
                  </a:lnTo>
                  <a:lnTo>
                    <a:pt x="3909736" y="342899"/>
                  </a:lnTo>
                  <a:close/>
                </a:path>
                <a:path w="4204970" h="2540000">
                  <a:moveTo>
                    <a:pt x="1162365" y="507999"/>
                  </a:moveTo>
                  <a:lnTo>
                    <a:pt x="1002073" y="406399"/>
                  </a:lnTo>
                  <a:lnTo>
                    <a:pt x="1161244" y="317499"/>
                  </a:lnTo>
                  <a:lnTo>
                    <a:pt x="1321535" y="406399"/>
                  </a:lnTo>
                  <a:lnTo>
                    <a:pt x="1162365" y="507999"/>
                  </a:lnTo>
                  <a:close/>
                </a:path>
                <a:path w="4204970" h="2540000">
                  <a:moveTo>
                    <a:pt x="409107" y="558799"/>
                  </a:moveTo>
                  <a:lnTo>
                    <a:pt x="233123" y="457199"/>
                  </a:lnTo>
                  <a:lnTo>
                    <a:pt x="407987" y="355599"/>
                  </a:lnTo>
                  <a:lnTo>
                    <a:pt x="583971" y="469899"/>
                  </a:lnTo>
                  <a:lnTo>
                    <a:pt x="409107" y="558799"/>
                  </a:lnTo>
                  <a:close/>
                </a:path>
                <a:path w="4204970" h="2540000">
                  <a:moveTo>
                    <a:pt x="840661" y="558799"/>
                  </a:moveTo>
                  <a:lnTo>
                    <a:pt x="680370" y="469899"/>
                  </a:lnTo>
                  <a:lnTo>
                    <a:pt x="839540" y="368299"/>
                  </a:lnTo>
                  <a:lnTo>
                    <a:pt x="999831" y="469899"/>
                  </a:lnTo>
                  <a:lnTo>
                    <a:pt x="840661" y="558799"/>
                  </a:lnTo>
                  <a:close/>
                </a:path>
                <a:path w="4204970" h="2540000">
                  <a:moveTo>
                    <a:pt x="1711615" y="584199"/>
                  </a:moveTo>
                  <a:lnTo>
                    <a:pt x="1551324" y="482599"/>
                  </a:lnTo>
                  <a:lnTo>
                    <a:pt x="1710494" y="393699"/>
                  </a:lnTo>
                  <a:lnTo>
                    <a:pt x="1870785" y="482599"/>
                  </a:lnTo>
                  <a:lnTo>
                    <a:pt x="1711615" y="584199"/>
                  </a:lnTo>
                  <a:close/>
                </a:path>
                <a:path w="4204970" h="2540000">
                  <a:moveTo>
                    <a:pt x="2931174" y="419099"/>
                  </a:moveTo>
                  <a:lnTo>
                    <a:pt x="2927811" y="419099"/>
                  </a:lnTo>
                  <a:lnTo>
                    <a:pt x="2927811" y="393699"/>
                  </a:lnTo>
                  <a:lnTo>
                    <a:pt x="2931174" y="393699"/>
                  </a:lnTo>
                  <a:lnTo>
                    <a:pt x="2931174" y="419099"/>
                  </a:lnTo>
                  <a:close/>
                </a:path>
                <a:path w="4204970" h="2540000">
                  <a:moveTo>
                    <a:pt x="3109400" y="431799"/>
                  </a:moveTo>
                  <a:lnTo>
                    <a:pt x="3106037" y="431799"/>
                  </a:lnTo>
                  <a:lnTo>
                    <a:pt x="3106037" y="393699"/>
                  </a:lnTo>
                  <a:lnTo>
                    <a:pt x="3109400" y="393699"/>
                  </a:lnTo>
                  <a:lnTo>
                    <a:pt x="3109400" y="431799"/>
                  </a:lnTo>
                  <a:close/>
                </a:path>
                <a:path w="4204970" h="2540000">
                  <a:moveTo>
                    <a:pt x="3286505" y="431799"/>
                  </a:moveTo>
                  <a:lnTo>
                    <a:pt x="3284264" y="431799"/>
                  </a:lnTo>
                  <a:lnTo>
                    <a:pt x="3284264" y="393699"/>
                  </a:lnTo>
                  <a:lnTo>
                    <a:pt x="3287626" y="393699"/>
                  </a:lnTo>
                  <a:lnTo>
                    <a:pt x="3287626" y="419099"/>
                  </a:lnTo>
                  <a:lnTo>
                    <a:pt x="3286505" y="419099"/>
                  </a:lnTo>
                  <a:lnTo>
                    <a:pt x="3286505" y="431799"/>
                  </a:lnTo>
                  <a:close/>
                </a:path>
                <a:path w="4204970" h="2540000">
                  <a:moveTo>
                    <a:pt x="3464731" y="431799"/>
                  </a:moveTo>
                  <a:lnTo>
                    <a:pt x="3461369" y="431799"/>
                  </a:lnTo>
                  <a:lnTo>
                    <a:pt x="3461369" y="393699"/>
                  </a:lnTo>
                  <a:lnTo>
                    <a:pt x="3464731" y="393699"/>
                  </a:lnTo>
                  <a:lnTo>
                    <a:pt x="3464731" y="431799"/>
                  </a:lnTo>
                  <a:close/>
                </a:path>
                <a:path w="4204970" h="2540000">
                  <a:moveTo>
                    <a:pt x="3642957" y="431799"/>
                  </a:moveTo>
                  <a:lnTo>
                    <a:pt x="3639595" y="431799"/>
                  </a:lnTo>
                  <a:lnTo>
                    <a:pt x="3639595" y="393699"/>
                  </a:lnTo>
                  <a:lnTo>
                    <a:pt x="3642957" y="393699"/>
                  </a:lnTo>
                  <a:lnTo>
                    <a:pt x="3642957" y="431799"/>
                  </a:lnTo>
                  <a:close/>
                </a:path>
                <a:path w="4204970" h="2540000">
                  <a:moveTo>
                    <a:pt x="3820063" y="431799"/>
                  </a:moveTo>
                  <a:lnTo>
                    <a:pt x="3816700" y="431799"/>
                  </a:lnTo>
                  <a:lnTo>
                    <a:pt x="3816700" y="393699"/>
                  </a:lnTo>
                  <a:lnTo>
                    <a:pt x="3820063" y="393699"/>
                  </a:lnTo>
                  <a:lnTo>
                    <a:pt x="3820063" y="431799"/>
                  </a:lnTo>
                  <a:close/>
                </a:path>
                <a:path w="4204970" h="2540000">
                  <a:moveTo>
                    <a:pt x="3997167" y="431799"/>
                  </a:moveTo>
                  <a:lnTo>
                    <a:pt x="3992683" y="431799"/>
                  </a:lnTo>
                  <a:lnTo>
                    <a:pt x="3992683" y="393699"/>
                  </a:lnTo>
                  <a:lnTo>
                    <a:pt x="3997167" y="393699"/>
                  </a:lnTo>
                  <a:lnTo>
                    <a:pt x="3997167" y="431799"/>
                  </a:lnTo>
                  <a:close/>
                </a:path>
                <a:path w="4204970" h="2540000">
                  <a:moveTo>
                    <a:pt x="1363009" y="622299"/>
                  </a:moveTo>
                  <a:lnTo>
                    <a:pt x="1202718" y="520699"/>
                  </a:lnTo>
                  <a:lnTo>
                    <a:pt x="1361888" y="431799"/>
                  </a:lnTo>
                  <a:lnTo>
                    <a:pt x="1522180" y="520699"/>
                  </a:lnTo>
                  <a:lnTo>
                    <a:pt x="1363009" y="622299"/>
                  </a:lnTo>
                  <a:close/>
                </a:path>
                <a:path w="4204970" h="2540000">
                  <a:moveTo>
                    <a:pt x="653468" y="711199"/>
                  </a:moveTo>
                  <a:lnTo>
                    <a:pt x="447219" y="584199"/>
                  </a:lnTo>
                  <a:lnTo>
                    <a:pt x="622082" y="482599"/>
                  </a:lnTo>
                  <a:lnTo>
                    <a:pt x="828331" y="609599"/>
                  </a:lnTo>
                  <a:lnTo>
                    <a:pt x="653468" y="711199"/>
                  </a:lnTo>
                  <a:close/>
                </a:path>
                <a:path w="4204970" h="2540000">
                  <a:moveTo>
                    <a:pt x="3197953" y="520699"/>
                  </a:moveTo>
                  <a:lnTo>
                    <a:pt x="3194590" y="520699"/>
                  </a:lnTo>
                  <a:lnTo>
                    <a:pt x="3194590" y="482599"/>
                  </a:lnTo>
                  <a:lnTo>
                    <a:pt x="3197953" y="482599"/>
                  </a:lnTo>
                  <a:lnTo>
                    <a:pt x="3197953" y="520699"/>
                  </a:lnTo>
                  <a:close/>
                </a:path>
                <a:path w="4204970" h="2540000">
                  <a:moveTo>
                    <a:pt x="3376179" y="520699"/>
                  </a:moveTo>
                  <a:lnTo>
                    <a:pt x="3372816" y="520699"/>
                  </a:lnTo>
                  <a:lnTo>
                    <a:pt x="3372816" y="482599"/>
                  </a:lnTo>
                  <a:lnTo>
                    <a:pt x="3376179" y="482599"/>
                  </a:lnTo>
                  <a:lnTo>
                    <a:pt x="3376179" y="520699"/>
                  </a:lnTo>
                  <a:close/>
                </a:path>
                <a:path w="4204970" h="2540000">
                  <a:moveTo>
                    <a:pt x="3553284" y="520699"/>
                  </a:moveTo>
                  <a:lnTo>
                    <a:pt x="3549921" y="520699"/>
                  </a:lnTo>
                  <a:lnTo>
                    <a:pt x="3549921" y="482599"/>
                  </a:lnTo>
                  <a:lnTo>
                    <a:pt x="3553284" y="482599"/>
                  </a:lnTo>
                  <a:lnTo>
                    <a:pt x="3553284" y="520699"/>
                  </a:lnTo>
                  <a:close/>
                </a:path>
                <a:path w="4204970" h="2540000">
                  <a:moveTo>
                    <a:pt x="3731510" y="520699"/>
                  </a:moveTo>
                  <a:lnTo>
                    <a:pt x="3728147" y="520699"/>
                  </a:lnTo>
                  <a:lnTo>
                    <a:pt x="3728147" y="482599"/>
                  </a:lnTo>
                  <a:lnTo>
                    <a:pt x="3731510" y="482599"/>
                  </a:lnTo>
                  <a:lnTo>
                    <a:pt x="3731510" y="520699"/>
                  </a:lnTo>
                  <a:close/>
                </a:path>
                <a:path w="4204970" h="2540000">
                  <a:moveTo>
                    <a:pt x="3909736" y="520699"/>
                  </a:moveTo>
                  <a:lnTo>
                    <a:pt x="3906373" y="520699"/>
                  </a:lnTo>
                  <a:lnTo>
                    <a:pt x="3906373" y="482599"/>
                  </a:lnTo>
                  <a:lnTo>
                    <a:pt x="3909736" y="482599"/>
                  </a:lnTo>
                  <a:lnTo>
                    <a:pt x="3909736" y="520699"/>
                  </a:lnTo>
                  <a:close/>
                </a:path>
                <a:path w="4204970" h="2540000">
                  <a:moveTo>
                    <a:pt x="1043547" y="673099"/>
                  </a:moveTo>
                  <a:lnTo>
                    <a:pt x="883256" y="584199"/>
                  </a:lnTo>
                  <a:lnTo>
                    <a:pt x="1042426" y="495299"/>
                  </a:lnTo>
                  <a:lnTo>
                    <a:pt x="1202718" y="584199"/>
                  </a:lnTo>
                  <a:lnTo>
                    <a:pt x="1043547" y="673099"/>
                  </a:lnTo>
                  <a:close/>
                </a:path>
                <a:path w="4204970" h="2540000">
                  <a:moveTo>
                    <a:pt x="1914501" y="698499"/>
                  </a:moveTo>
                  <a:lnTo>
                    <a:pt x="1754210" y="609599"/>
                  </a:lnTo>
                  <a:lnTo>
                    <a:pt x="1913380" y="520699"/>
                  </a:lnTo>
                  <a:lnTo>
                    <a:pt x="2073672" y="609599"/>
                  </a:lnTo>
                  <a:lnTo>
                    <a:pt x="1914501" y="698499"/>
                  </a:lnTo>
                  <a:close/>
                </a:path>
                <a:path w="4204970" h="2540000">
                  <a:moveTo>
                    <a:pt x="1564774" y="736599"/>
                  </a:moveTo>
                  <a:lnTo>
                    <a:pt x="1404483" y="647699"/>
                  </a:lnTo>
                  <a:lnTo>
                    <a:pt x="1563654" y="546099"/>
                  </a:lnTo>
                  <a:lnTo>
                    <a:pt x="1723945" y="647699"/>
                  </a:lnTo>
                  <a:lnTo>
                    <a:pt x="1564774" y="736599"/>
                  </a:lnTo>
                  <a:close/>
                </a:path>
                <a:path w="4204970" h="2540000">
                  <a:moveTo>
                    <a:pt x="3286505" y="609599"/>
                  </a:moveTo>
                  <a:lnTo>
                    <a:pt x="3284264" y="609599"/>
                  </a:lnTo>
                  <a:lnTo>
                    <a:pt x="3284264" y="571499"/>
                  </a:lnTo>
                  <a:lnTo>
                    <a:pt x="3287626" y="571499"/>
                  </a:lnTo>
                  <a:lnTo>
                    <a:pt x="3287626" y="596899"/>
                  </a:lnTo>
                  <a:lnTo>
                    <a:pt x="3286505" y="596899"/>
                  </a:lnTo>
                  <a:lnTo>
                    <a:pt x="3286505" y="609599"/>
                  </a:lnTo>
                  <a:close/>
                </a:path>
                <a:path w="4204970" h="2540000">
                  <a:moveTo>
                    <a:pt x="3464731" y="609599"/>
                  </a:moveTo>
                  <a:lnTo>
                    <a:pt x="3461369" y="609599"/>
                  </a:lnTo>
                  <a:lnTo>
                    <a:pt x="3461369" y="571499"/>
                  </a:lnTo>
                  <a:lnTo>
                    <a:pt x="3464731" y="571499"/>
                  </a:lnTo>
                  <a:lnTo>
                    <a:pt x="3464731" y="609599"/>
                  </a:lnTo>
                  <a:close/>
                </a:path>
                <a:path w="4204970" h="2540000">
                  <a:moveTo>
                    <a:pt x="3642957" y="609599"/>
                  </a:moveTo>
                  <a:lnTo>
                    <a:pt x="3639595" y="609599"/>
                  </a:lnTo>
                  <a:lnTo>
                    <a:pt x="3639595" y="571499"/>
                  </a:lnTo>
                  <a:lnTo>
                    <a:pt x="3642957" y="571499"/>
                  </a:lnTo>
                  <a:lnTo>
                    <a:pt x="3642957" y="609599"/>
                  </a:lnTo>
                  <a:close/>
                </a:path>
                <a:path w="4204970" h="2540000">
                  <a:moveTo>
                    <a:pt x="3820063" y="609599"/>
                  </a:moveTo>
                  <a:lnTo>
                    <a:pt x="3816700" y="609599"/>
                  </a:lnTo>
                  <a:lnTo>
                    <a:pt x="3816700" y="571499"/>
                  </a:lnTo>
                  <a:lnTo>
                    <a:pt x="3820063" y="571499"/>
                  </a:lnTo>
                  <a:lnTo>
                    <a:pt x="3820063" y="609599"/>
                  </a:lnTo>
                  <a:close/>
                </a:path>
                <a:path w="4204970" h="2540000">
                  <a:moveTo>
                    <a:pt x="3997167" y="609599"/>
                  </a:moveTo>
                  <a:lnTo>
                    <a:pt x="3992683" y="609599"/>
                  </a:lnTo>
                  <a:lnTo>
                    <a:pt x="3992683" y="571499"/>
                  </a:lnTo>
                  <a:lnTo>
                    <a:pt x="3997167" y="571499"/>
                  </a:lnTo>
                  <a:lnTo>
                    <a:pt x="3997167" y="609599"/>
                  </a:lnTo>
                  <a:close/>
                </a:path>
                <a:path w="4204970" h="2540000">
                  <a:moveTo>
                    <a:pt x="1245313" y="787399"/>
                  </a:moveTo>
                  <a:lnTo>
                    <a:pt x="1085021" y="698499"/>
                  </a:lnTo>
                  <a:lnTo>
                    <a:pt x="1244192" y="609599"/>
                  </a:lnTo>
                  <a:lnTo>
                    <a:pt x="1404483" y="698499"/>
                  </a:lnTo>
                  <a:lnTo>
                    <a:pt x="1245313" y="787399"/>
                  </a:lnTo>
                  <a:close/>
                </a:path>
                <a:path w="4204970" h="2540000">
                  <a:moveTo>
                    <a:pt x="1602886" y="1257299"/>
                  </a:moveTo>
                  <a:lnTo>
                    <a:pt x="691579" y="723899"/>
                  </a:lnTo>
                  <a:lnTo>
                    <a:pt x="866442" y="622299"/>
                  </a:lnTo>
                  <a:lnTo>
                    <a:pt x="1777749" y="1155699"/>
                  </a:lnTo>
                  <a:lnTo>
                    <a:pt x="1602886" y="1257299"/>
                  </a:lnTo>
                  <a:close/>
                </a:path>
                <a:path w="4204970" h="2540000">
                  <a:moveTo>
                    <a:pt x="2118508" y="812799"/>
                  </a:moveTo>
                  <a:lnTo>
                    <a:pt x="1958217" y="723899"/>
                  </a:lnTo>
                  <a:lnTo>
                    <a:pt x="2117387" y="634999"/>
                  </a:lnTo>
                  <a:lnTo>
                    <a:pt x="2277679" y="723899"/>
                  </a:lnTo>
                  <a:lnTo>
                    <a:pt x="2118508" y="812799"/>
                  </a:lnTo>
                  <a:close/>
                </a:path>
                <a:path w="4204970" h="2540000">
                  <a:moveTo>
                    <a:pt x="3375057" y="673099"/>
                  </a:moveTo>
                  <a:lnTo>
                    <a:pt x="3371694" y="673099"/>
                  </a:lnTo>
                  <a:lnTo>
                    <a:pt x="3371694" y="660399"/>
                  </a:lnTo>
                  <a:lnTo>
                    <a:pt x="3375057" y="660399"/>
                  </a:lnTo>
                  <a:lnTo>
                    <a:pt x="3375057" y="673099"/>
                  </a:lnTo>
                  <a:close/>
                </a:path>
                <a:path w="4204970" h="2540000">
                  <a:moveTo>
                    <a:pt x="3553284" y="698499"/>
                  </a:moveTo>
                  <a:lnTo>
                    <a:pt x="3549921" y="698499"/>
                  </a:lnTo>
                  <a:lnTo>
                    <a:pt x="3549921" y="660399"/>
                  </a:lnTo>
                  <a:lnTo>
                    <a:pt x="3553284" y="660399"/>
                  </a:lnTo>
                  <a:lnTo>
                    <a:pt x="3553284" y="698499"/>
                  </a:lnTo>
                  <a:close/>
                </a:path>
                <a:path w="4204970" h="2540000">
                  <a:moveTo>
                    <a:pt x="3731510" y="698499"/>
                  </a:moveTo>
                  <a:lnTo>
                    <a:pt x="3728147" y="698499"/>
                  </a:lnTo>
                  <a:lnTo>
                    <a:pt x="3728147" y="660399"/>
                  </a:lnTo>
                  <a:lnTo>
                    <a:pt x="3731510" y="660399"/>
                  </a:lnTo>
                  <a:lnTo>
                    <a:pt x="3731510" y="698499"/>
                  </a:lnTo>
                  <a:close/>
                </a:path>
                <a:path w="4204970" h="2540000">
                  <a:moveTo>
                    <a:pt x="3909736" y="698499"/>
                  </a:moveTo>
                  <a:lnTo>
                    <a:pt x="3906373" y="698499"/>
                  </a:lnTo>
                  <a:lnTo>
                    <a:pt x="3906373" y="660399"/>
                  </a:lnTo>
                  <a:lnTo>
                    <a:pt x="3909736" y="660399"/>
                  </a:lnTo>
                  <a:lnTo>
                    <a:pt x="3909736" y="698499"/>
                  </a:lnTo>
                  <a:close/>
                </a:path>
                <a:path w="4204970" h="2540000">
                  <a:moveTo>
                    <a:pt x="1765419" y="850899"/>
                  </a:moveTo>
                  <a:lnTo>
                    <a:pt x="1605127" y="761999"/>
                  </a:lnTo>
                  <a:lnTo>
                    <a:pt x="1764298" y="673099"/>
                  </a:lnTo>
                  <a:lnTo>
                    <a:pt x="1924589" y="761999"/>
                  </a:lnTo>
                  <a:lnTo>
                    <a:pt x="1765419" y="850899"/>
                  </a:lnTo>
                  <a:close/>
                </a:path>
                <a:path w="4204970" h="2540000">
                  <a:moveTo>
                    <a:pt x="1448199" y="914399"/>
                  </a:moveTo>
                  <a:lnTo>
                    <a:pt x="1287908" y="812799"/>
                  </a:lnTo>
                  <a:lnTo>
                    <a:pt x="1447078" y="723899"/>
                  </a:lnTo>
                  <a:lnTo>
                    <a:pt x="1607369" y="812799"/>
                  </a:lnTo>
                  <a:lnTo>
                    <a:pt x="1448199" y="914399"/>
                  </a:lnTo>
                  <a:close/>
                </a:path>
                <a:path w="4204970" h="2540000">
                  <a:moveTo>
                    <a:pt x="2322515" y="939799"/>
                  </a:moveTo>
                  <a:lnTo>
                    <a:pt x="2162224" y="838199"/>
                  </a:lnTo>
                  <a:lnTo>
                    <a:pt x="2321395" y="749299"/>
                  </a:lnTo>
                  <a:lnTo>
                    <a:pt x="2481686" y="838199"/>
                  </a:lnTo>
                  <a:lnTo>
                    <a:pt x="2322515" y="939799"/>
                  </a:lnTo>
                  <a:close/>
                </a:path>
                <a:path w="4204970" h="2540000">
                  <a:moveTo>
                    <a:pt x="3642957" y="787399"/>
                  </a:moveTo>
                  <a:lnTo>
                    <a:pt x="3639595" y="787399"/>
                  </a:lnTo>
                  <a:lnTo>
                    <a:pt x="3639595" y="749299"/>
                  </a:lnTo>
                  <a:lnTo>
                    <a:pt x="3642957" y="749299"/>
                  </a:lnTo>
                  <a:lnTo>
                    <a:pt x="3642957" y="787399"/>
                  </a:lnTo>
                  <a:close/>
                </a:path>
                <a:path w="4204970" h="2540000">
                  <a:moveTo>
                    <a:pt x="3820063" y="787399"/>
                  </a:moveTo>
                  <a:lnTo>
                    <a:pt x="3816700" y="787399"/>
                  </a:lnTo>
                  <a:lnTo>
                    <a:pt x="3816700" y="749299"/>
                  </a:lnTo>
                  <a:lnTo>
                    <a:pt x="3820063" y="749299"/>
                  </a:lnTo>
                  <a:lnTo>
                    <a:pt x="3820063" y="787399"/>
                  </a:lnTo>
                  <a:close/>
                </a:path>
                <a:path w="4204970" h="2540000">
                  <a:moveTo>
                    <a:pt x="3997167" y="787399"/>
                  </a:moveTo>
                  <a:lnTo>
                    <a:pt x="3992683" y="787399"/>
                  </a:lnTo>
                  <a:lnTo>
                    <a:pt x="3992683" y="749299"/>
                  </a:lnTo>
                  <a:lnTo>
                    <a:pt x="3997167" y="749299"/>
                  </a:lnTo>
                  <a:lnTo>
                    <a:pt x="3997167" y="787399"/>
                  </a:lnTo>
                  <a:close/>
                </a:path>
                <a:path w="4204970" h="2540000">
                  <a:moveTo>
                    <a:pt x="1967184" y="965199"/>
                  </a:moveTo>
                  <a:lnTo>
                    <a:pt x="1806893" y="876299"/>
                  </a:lnTo>
                  <a:lnTo>
                    <a:pt x="1966063" y="787399"/>
                  </a:lnTo>
                  <a:lnTo>
                    <a:pt x="2126355" y="876299"/>
                  </a:lnTo>
                  <a:lnTo>
                    <a:pt x="1967184" y="965199"/>
                  </a:lnTo>
                  <a:close/>
                </a:path>
                <a:path w="4204970" h="2540000">
                  <a:moveTo>
                    <a:pt x="1147793" y="1803399"/>
                  </a:moveTo>
                  <a:lnTo>
                    <a:pt x="91888" y="1193799"/>
                  </a:lnTo>
                  <a:lnTo>
                    <a:pt x="730811" y="825499"/>
                  </a:lnTo>
                  <a:lnTo>
                    <a:pt x="1786716" y="1435099"/>
                  </a:lnTo>
                  <a:lnTo>
                    <a:pt x="1147793" y="1803399"/>
                  </a:lnTo>
                  <a:close/>
                </a:path>
                <a:path w="4204970" h="2540000">
                  <a:moveTo>
                    <a:pt x="4091553" y="1206499"/>
                  </a:moveTo>
                  <a:lnTo>
                    <a:pt x="3988201" y="1206499"/>
                  </a:lnTo>
                  <a:lnTo>
                    <a:pt x="3335826" y="825499"/>
                  </a:lnTo>
                  <a:lnTo>
                    <a:pt x="3637651" y="825499"/>
                  </a:lnTo>
                  <a:lnTo>
                    <a:pt x="3727025" y="876299"/>
                  </a:lnTo>
                  <a:lnTo>
                    <a:pt x="3730388" y="876299"/>
                  </a:lnTo>
                  <a:lnTo>
                    <a:pt x="3998288" y="1028699"/>
                  </a:lnTo>
                  <a:lnTo>
                    <a:pt x="4114864" y="1028699"/>
                  </a:lnTo>
                  <a:lnTo>
                    <a:pt x="4114864" y="1104899"/>
                  </a:lnTo>
                  <a:lnTo>
                    <a:pt x="4113814" y="1117599"/>
                  </a:lnTo>
                  <a:lnTo>
                    <a:pt x="4110661" y="1142999"/>
                  </a:lnTo>
                  <a:lnTo>
                    <a:pt x="4105407" y="1155699"/>
                  </a:lnTo>
                  <a:lnTo>
                    <a:pt x="4098051" y="1168399"/>
                  </a:lnTo>
                  <a:lnTo>
                    <a:pt x="4156338" y="1168399"/>
                  </a:lnTo>
                  <a:lnTo>
                    <a:pt x="4118087" y="1193799"/>
                  </a:lnTo>
                  <a:lnTo>
                    <a:pt x="4091553" y="1206499"/>
                  </a:lnTo>
                  <a:close/>
                </a:path>
                <a:path w="4204970" h="2540000">
                  <a:moveTo>
                    <a:pt x="1651085" y="1028699"/>
                  </a:moveTo>
                  <a:lnTo>
                    <a:pt x="1490794" y="939799"/>
                  </a:lnTo>
                  <a:lnTo>
                    <a:pt x="1649964" y="838199"/>
                  </a:lnTo>
                  <a:lnTo>
                    <a:pt x="1810256" y="939799"/>
                  </a:lnTo>
                  <a:lnTo>
                    <a:pt x="1651085" y="1028699"/>
                  </a:lnTo>
                  <a:close/>
                </a:path>
                <a:path w="4204970" h="2540000">
                  <a:moveTo>
                    <a:pt x="3730388" y="876299"/>
                  </a:moveTo>
                  <a:lnTo>
                    <a:pt x="3727025" y="876299"/>
                  </a:lnTo>
                  <a:lnTo>
                    <a:pt x="3727025" y="838199"/>
                  </a:lnTo>
                  <a:lnTo>
                    <a:pt x="3730388" y="838199"/>
                  </a:lnTo>
                  <a:lnTo>
                    <a:pt x="3730388" y="876299"/>
                  </a:lnTo>
                  <a:close/>
                </a:path>
                <a:path w="4204970" h="2540000">
                  <a:moveTo>
                    <a:pt x="3909736" y="876299"/>
                  </a:moveTo>
                  <a:lnTo>
                    <a:pt x="3906373" y="876299"/>
                  </a:lnTo>
                  <a:lnTo>
                    <a:pt x="3906373" y="838199"/>
                  </a:lnTo>
                  <a:lnTo>
                    <a:pt x="3909736" y="838199"/>
                  </a:lnTo>
                  <a:lnTo>
                    <a:pt x="3909736" y="876299"/>
                  </a:lnTo>
                  <a:close/>
                </a:path>
                <a:path w="4204970" h="2540000">
                  <a:moveTo>
                    <a:pt x="2526522" y="1054099"/>
                  </a:moveTo>
                  <a:lnTo>
                    <a:pt x="2366231" y="965199"/>
                  </a:lnTo>
                  <a:lnTo>
                    <a:pt x="2525402" y="863599"/>
                  </a:lnTo>
                  <a:lnTo>
                    <a:pt x="2685693" y="965199"/>
                  </a:lnTo>
                  <a:lnTo>
                    <a:pt x="2526522" y="1054099"/>
                  </a:lnTo>
                  <a:close/>
                </a:path>
                <a:path w="4204970" h="2540000">
                  <a:moveTo>
                    <a:pt x="2167828" y="1079499"/>
                  </a:moveTo>
                  <a:lnTo>
                    <a:pt x="2007537" y="990599"/>
                  </a:lnTo>
                  <a:lnTo>
                    <a:pt x="2166708" y="901699"/>
                  </a:lnTo>
                  <a:lnTo>
                    <a:pt x="2326999" y="990599"/>
                  </a:lnTo>
                  <a:lnTo>
                    <a:pt x="2167828" y="1079499"/>
                  </a:lnTo>
                  <a:close/>
                </a:path>
                <a:path w="4204970" h="2540000">
                  <a:moveTo>
                    <a:pt x="3997167" y="965199"/>
                  </a:moveTo>
                  <a:lnTo>
                    <a:pt x="3992683" y="965199"/>
                  </a:lnTo>
                  <a:lnTo>
                    <a:pt x="3992683" y="927099"/>
                  </a:lnTo>
                  <a:lnTo>
                    <a:pt x="3997167" y="927099"/>
                  </a:lnTo>
                  <a:lnTo>
                    <a:pt x="3997167" y="965199"/>
                  </a:lnTo>
                  <a:close/>
                </a:path>
                <a:path w="4204970" h="2540000">
                  <a:moveTo>
                    <a:pt x="1853971" y="1142999"/>
                  </a:moveTo>
                  <a:lnTo>
                    <a:pt x="1693680" y="1054099"/>
                  </a:lnTo>
                  <a:lnTo>
                    <a:pt x="1852850" y="952499"/>
                  </a:lnTo>
                  <a:lnTo>
                    <a:pt x="2013142" y="1054099"/>
                  </a:lnTo>
                  <a:lnTo>
                    <a:pt x="1853971" y="1142999"/>
                  </a:lnTo>
                  <a:close/>
                </a:path>
                <a:path w="4204970" h="2540000">
                  <a:moveTo>
                    <a:pt x="2730530" y="1168399"/>
                  </a:moveTo>
                  <a:lnTo>
                    <a:pt x="2570238" y="1079499"/>
                  </a:lnTo>
                  <a:lnTo>
                    <a:pt x="2729409" y="990599"/>
                  </a:lnTo>
                  <a:lnTo>
                    <a:pt x="2889700" y="1079499"/>
                  </a:lnTo>
                  <a:lnTo>
                    <a:pt x="2730530" y="1168399"/>
                  </a:lnTo>
                  <a:close/>
                </a:path>
                <a:path w="4204970" h="2540000">
                  <a:moveTo>
                    <a:pt x="2369594" y="1206499"/>
                  </a:moveTo>
                  <a:lnTo>
                    <a:pt x="2209303" y="1104899"/>
                  </a:lnTo>
                  <a:lnTo>
                    <a:pt x="2368473" y="1015999"/>
                  </a:lnTo>
                  <a:lnTo>
                    <a:pt x="2528764" y="1104899"/>
                  </a:lnTo>
                  <a:lnTo>
                    <a:pt x="2369594" y="1206499"/>
                  </a:lnTo>
                  <a:close/>
                </a:path>
                <a:path w="4204970" h="2540000">
                  <a:moveTo>
                    <a:pt x="2055737" y="1257299"/>
                  </a:moveTo>
                  <a:lnTo>
                    <a:pt x="1895445" y="1168399"/>
                  </a:lnTo>
                  <a:lnTo>
                    <a:pt x="2054616" y="1079499"/>
                  </a:lnTo>
                  <a:lnTo>
                    <a:pt x="2214907" y="1168399"/>
                  </a:lnTo>
                  <a:lnTo>
                    <a:pt x="2055737" y="1257299"/>
                  </a:lnTo>
                  <a:close/>
                </a:path>
                <a:path w="4204970" h="2540000">
                  <a:moveTo>
                    <a:pt x="2934537" y="1282699"/>
                  </a:moveTo>
                  <a:lnTo>
                    <a:pt x="2774246" y="1193799"/>
                  </a:lnTo>
                  <a:lnTo>
                    <a:pt x="2933416" y="1104899"/>
                  </a:lnTo>
                  <a:lnTo>
                    <a:pt x="3093707" y="1193799"/>
                  </a:lnTo>
                  <a:lnTo>
                    <a:pt x="2934537" y="1282699"/>
                  </a:lnTo>
                  <a:close/>
                </a:path>
                <a:path w="4204970" h="2540000">
                  <a:moveTo>
                    <a:pt x="2570238" y="1320799"/>
                  </a:moveTo>
                  <a:lnTo>
                    <a:pt x="2409947" y="1231899"/>
                  </a:lnTo>
                  <a:lnTo>
                    <a:pt x="2569118" y="1130299"/>
                  </a:lnTo>
                  <a:lnTo>
                    <a:pt x="2729409" y="1231899"/>
                  </a:lnTo>
                  <a:lnTo>
                    <a:pt x="2570238" y="1320799"/>
                  </a:lnTo>
                  <a:close/>
                </a:path>
                <a:path w="4204970" h="2540000">
                  <a:moveTo>
                    <a:pt x="1848367" y="1396999"/>
                  </a:moveTo>
                  <a:lnTo>
                    <a:pt x="1642118" y="1282699"/>
                  </a:lnTo>
                  <a:lnTo>
                    <a:pt x="1816981" y="1181099"/>
                  </a:lnTo>
                  <a:lnTo>
                    <a:pt x="2023230" y="1295399"/>
                  </a:lnTo>
                  <a:lnTo>
                    <a:pt x="1848367" y="1396999"/>
                  </a:lnTo>
                  <a:close/>
                </a:path>
                <a:path w="4204970" h="2540000">
                  <a:moveTo>
                    <a:pt x="2258623" y="1371599"/>
                  </a:moveTo>
                  <a:lnTo>
                    <a:pt x="2098332" y="1282699"/>
                  </a:lnTo>
                  <a:lnTo>
                    <a:pt x="2257502" y="1193799"/>
                  </a:lnTo>
                  <a:lnTo>
                    <a:pt x="2417793" y="1282699"/>
                  </a:lnTo>
                  <a:lnTo>
                    <a:pt x="2258623" y="1371599"/>
                  </a:lnTo>
                  <a:close/>
                </a:path>
                <a:path w="4204970" h="2540000">
                  <a:moveTo>
                    <a:pt x="4072269" y="1219199"/>
                  </a:moveTo>
                  <a:lnTo>
                    <a:pt x="4009918" y="1219199"/>
                  </a:lnTo>
                  <a:lnTo>
                    <a:pt x="3999112" y="1206499"/>
                  </a:lnTo>
                  <a:lnTo>
                    <a:pt x="4078995" y="1206499"/>
                  </a:lnTo>
                  <a:lnTo>
                    <a:pt x="4072269" y="1219199"/>
                  </a:lnTo>
                  <a:close/>
                </a:path>
                <a:path w="4204970" h="2540000">
                  <a:moveTo>
                    <a:pt x="3137423" y="1409699"/>
                  </a:moveTo>
                  <a:lnTo>
                    <a:pt x="2977132" y="1308099"/>
                  </a:lnTo>
                  <a:lnTo>
                    <a:pt x="3136302" y="1219199"/>
                  </a:lnTo>
                  <a:lnTo>
                    <a:pt x="3296594" y="1308099"/>
                  </a:lnTo>
                  <a:lnTo>
                    <a:pt x="3137423" y="1409699"/>
                  </a:lnTo>
                  <a:close/>
                </a:path>
                <a:path w="4204970" h="2540000">
                  <a:moveTo>
                    <a:pt x="2070029" y="2412999"/>
                  </a:moveTo>
                  <a:lnTo>
                    <a:pt x="1936359" y="2412999"/>
                  </a:lnTo>
                  <a:lnTo>
                    <a:pt x="1910403" y="2400299"/>
                  </a:lnTo>
                  <a:lnTo>
                    <a:pt x="1995207" y="2400299"/>
                  </a:lnTo>
                  <a:lnTo>
                    <a:pt x="2030324" y="2387599"/>
                  </a:lnTo>
                  <a:lnTo>
                    <a:pt x="2064284" y="2387599"/>
                  </a:lnTo>
                  <a:lnTo>
                    <a:pt x="2095932" y="2374899"/>
                  </a:lnTo>
                  <a:lnTo>
                    <a:pt x="3989321" y="1282699"/>
                  </a:lnTo>
                  <a:lnTo>
                    <a:pt x="4022248" y="1257299"/>
                  </a:lnTo>
                  <a:lnTo>
                    <a:pt x="4034158" y="1231899"/>
                  </a:lnTo>
                  <a:lnTo>
                    <a:pt x="4033037" y="1219199"/>
                  </a:lnTo>
                  <a:lnTo>
                    <a:pt x="4057697" y="1219199"/>
                  </a:lnTo>
                  <a:lnTo>
                    <a:pt x="4058818" y="1231899"/>
                  </a:lnTo>
                  <a:lnTo>
                    <a:pt x="4058818" y="1282699"/>
                  </a:lnTo>
                  <a:lnTo>
                    <a:pt x="4027030" y="1282699"/>
                  </a:lnTo>
                  <a:lnTo>
                    <a:pt x="4019166" y="1295399"/>
                  </a:lnTo>
                  <a:lnTo>
                    <a:pt x="4010671" y="1295399"/>
                  </a:lnTo>
                  <a:lnTo>
                    <a:pt x="4001652" y="1308099"/>
                  </a:lnTo>
                  <a:lnTo>
                    <a:pt x="2136443" y="2387599"/>
                  </a:lnTo>
                  <a:lnTo>
                    <a:pt x="2104917" y="2400299"/>
                  </a:lnTo>
                  <a:lnTo>
                    <a:pt x="2070029" y="2412999"/>
                  </a:lnTo>
                  <a:close/>
                </a:path>
                <a:path w="4204970" h="2540000">
                  <a:moveTo>
                    <a:pt x="2770883" y="1435099"/>
                  </a:moveTo>
                  <a:lnTo>
                    <a:pt x="2610592" y="1346199"/>
                  </a:lnTo>
                  <a:lnTo>
                    <a:pt x="2769762" y="1244599"/>
                  </a:lnTo>
                  <a:lnTo>
                    <a:pt x="2930053" y="1346199"/>
                  </a:lnTo>
                  <a:lnTo>
                    <a:pt x="2770883" y="1435099"/>
                  </a:lnTo>
                  <a:close/>
                </a:path>
                <a:path w="4204970" h="2540000">
                  <a:moveTo>
                    <a:pt x="1995207" y="2400299"/>
                  </a:moveTo>
                  <a:lnTo>
                    <a:pt x="1887599" y="2400299"/>
                  </a:lnTo>
                  <a:lnTo>
                    <a:pt x="0" y="1308099"/>
                  </a:lnTo>
                  <a:lnTo>
                    <a:pt x="0" y="1269999"/>
                  </a:lnTo>
                  <a:lnTo>
                    <a:pt x="1899929" y="2374899"/>
                  </a:lnTo>
                  <a:lnTo>
                    <a:pt x="1919388" y="2387599"/>
                  </a:lnTo>
                  <a:lnTo>
                    <a:pt x="1967552" y="2387599"/>
                  </a:lnTo>
                  <a:lnTo>
                    <a:pt x="1995207" y="2400299"/>
                  </a:lnTo>
                  <a:close/>
                </a:path>
                <a:path w="4204970" h="2540000">
                  <a:moveTo>
                    <a:pt x="2069048" y="2527299"/>
                  </a:moveTo>
                  <a:lnTo>
                    <a:pt x="1930614" y="2527299"/>
                  </a:lnTo>
                  <a:lnTo>
                    <a:pt x="1903099" y="2514599"/>
                  </a:lnTo>
                  <a:lnTo>
                    <a:pt x="1992965" y="2514599"/>
                  </a:lnTo>
                  <a:lnTo>
                    <a:pt x="2029115" y="2501899"/>
                  </a:lnTo>
                  <a:lnTo>
                    <a:pt x="2064424" y="2501899"/>
                  </a:lnTo>
                  <a:lnTo>
                    <a:pt x="2097631" y="2489199"/>
                  </a:lnTo>
                  <a:lnTo>
                    <a:pt x="2127476" y="2476499"/>
                  </a:lnTo>
                  <a:lnTo>
                    <a:pt x="3983717" y="1409699"/>
                  </a:lnTo>
                  <a:lnTo>
                    <a:pt x="4005470" y="1384299"/>
                  </a:lnTo>
                  <a:lnTo>
                    <a:pt x="4021548" y="1371599"/>
                  </a:lnTo>
                  <a:lnTo>
                    <a:pt x="4031321" y="1358899"/>
                  </a:lnTo>
                  <a:lnTo>
                    <a:pt x="4034158" y="1346199"/>
                  </a:lnTo>
                  <a:lnTo>
                    <a:pt x="4034158" y="1282699"/>
                  </a:lnTo>
                  <a:lnTo>
                    <a:pt x="4058818" y="1282699"/>
                  </a:lnTo>
                  <a:lnTo>
                    <a:pt x="4058818" y="1333499"/>
                  </a:lnTo>
                  <a:lnTo>
                    <a:pt x="4055456" y="1358899"/>
                  </a:lnTo>
                  <a:lnTo>
                    <a:pt x="4043686" y="1384299"/>
                  </a:lnTo>
                  <a:lnTo>
                    <a:pt x="4023510" y="1409699"/>
                  </a:lnTo>
                  <a:lnTo>
                    <a:pt x="3994926" y="1422399"/>
                  </a:lnTo>
                  <a:lnTo>
                    <a:pt x="2138685" y="2501899"/>
                  </a:lnTo>
                  <a:lnTo>
                    <a:pt x="2105495" y="2514599"/>
                  </a:lnTo>
                  <a:lnTo>
                    <a:pt x="2069048" y="2527299"/>
                  </a:lnTo>
                  <a:close/>
                </a:path>
                <a:path w="4204970" h="2540000">
                  <a:moveTo>
                    <a:pt x="2461509" y="1498599"/>
                  </a:moveTo>
                  <a:lnTo>
                    <a:pt x="2301218" y="1396999"/>
                  </a:lnTo>
                  <a:lnTo>
                    <a:pt x="2460388" y="1308099"/>
                  </a:lnTo>
                  <a:lnTo>
                    <a:pt x="2620680" y="1396999"/>
                  </a:lnTo>
                  <a:lnTo>
                    <a:pt x="2461509" y="1498599"/>
                  </a:lnTo>
                  <a:close/>
                </a:path>
                <a:path w="4204970" h="2540000">
                  <a:moveTo>
                    <a:pt x="2062462" y="1523999"/>
                  </a:moveTo>
                  <a:lnTo>
                    <a:pt x="1886478" y="1422399"/>
                  </a:lnTo>
                  <a:lnTo>
                    <a:pt x="2061341" y="1320799"/>
                  </a:lnTo>
                  <a:lnTo>
                    <a:pt x="2237326" y="1422399"/>
                  </a:lnTo>
                  <a:lnTo>
                    <a:pt x="2062462" y="1523999"/>
                  </a:lnTo>
                  <a:close/>
                </a:path>
                <a:path w="4204970" h="2540000">
                  <a:moveTo>
                    <a:pt x="3331156" y="1549399"/>
                  </a:moveTo>
                  <a:lnTo>
                    <a:pt x="3288747" y="1549399"/>
                  </a:lnTo>
                  <a:lnTo>
                    <a:pt x="3339188" y="1523999"/>
                  </a:lnTo>
                  <a:lnTo>
                    <a:pt x="3183381" y="1435099"/>
                  </a:lnTo>
                  <a:lnTo>
                    <a:pt x="3342551" y="1333499"/>
                  </a:lnTo>
                  <a:lnTo>
                    <a:pt x="3498359" y="1422399"/>
                  </a:lnTo>
                  <a:lnTo>
                    <a:pt x="3549268" y="1422399"/>
                  </a:lnTo>
                  <a:lnTo>
                    <a:pt x="3331156" y="1549399"/>
                  </a:lnTo>
                  <a:close/>
                </a:path>
                <a:path w="4204970" h="2540000">
                  <a:moveTo>
                    <a:pt x="3134855" y="1663699"/>
                  </a:moveTo>
                  <a:lnTo>
                    <a:pt x="3079135" y="1663699"/>
                  </a:lnTo>
                  <a:lnTo>
                    <a:pt x="3134060" y="1638299"/>
                  </a:lnTo>
                  <a:lnTo>
                    <a:pt x="2815719" y="1460499"/>
                  </a:lnTo>
                  <a:lnTo>
                    <a:pt x="2970406" y="1371599"/>
                  </a:lnTo>
                  <a:lnTo>
                    <a:pt x="3288747" y="1549399"/>
                  </a:lnTo>
                  <a:lnTo>
                    <a:pt x="3331156" y="1549399"/>
                  </a:lnTo>
                  <a:lnTo>
                    <a:pt x="3134855" y="1663699"/>
                  </a:lnTo>
                  <a:close/>
                </a:path>
                <a:path w="4204970" h="2540000">
                  <a:moveTo>
                    <a:pt x="1963804" y="2514599"/>
                  </a:moveTo>
                  <a:lnTo>
                    <a:pt x="1878632" y="2514599"/>
                  </a:lnTo>
                  <a:lnTo>
                    <a:pt x="0" y="1422399"/>
                  </a:lnTo>
                  <a:lnTo>
                    <a:pt x="0" y="1396999"/>
                  </a:lnTo>
                  <a:lnTo>
                    <a:pt x="1892083" y="2489199"/>
                  </a:lnTo>
                  <a:lnTo>
                    <a:pt x="1913047" y="2501899"/>
                  </a:lnTo>
                  <a:lnTo>
                    <a:pt x="1937059" y="2501899"/>
                  </a:lnTo>
                  <a:lnTo>
                    <a:pt x="1963804" y="2514599"/>
                  </a:lnTo>
                  <a:close/>
                </a:path>
                <a:path w="4204970" h="2540000">
                  <a:moveTo>
                    <a:pt x="2916743" y="1790699"/>
                  </a:moveTo>
                  <a:lnTo>
                    <a:pt x="2876249" y="1790699"/>
                  </a:lnTo>
                  <a:lnTo>
                    <a:pt x="2924449" y="1752599"/>
                  </a:lnTo>
                  <a:lnTo>
                    <a:pt x="2505225" y="1511299"/>
                  </a:lnTo>
                  <a:lnTo>
                    <a:pt x="2659912" y="1422399"/>
                  </a:lnTo>
                  <a:lnTo>
                    <a:pt x="3079135" y="1663699"/>
                  </a:lnTo>
                  <a:lnTo>
                    <a:pt x="3134855" y="1663699"/>
                  </a:lnTo>
                  <a:lnTo>
                    <a:pt x="2916743" y="1790699"/>
                  </a:lnTo>
                  <a:close/>
                </a:path>
                <a:path w="4204970" h="2540000">
                  <a:moveTo>
                    <a:pt x="2276558" y="1650999"/>
                  </a:moveTo>
                  <a:lnTo>
                    <a:pt x="2100574" y="1549399"/>
                  </a:lnTo>
                  <a:lnTo>
                    <a:pt x="2275437" y="1447799"/>
                  </a:lnTo>
                  <a:lnTo>
                    <a:pt x="2451421" y="1549399"/>
                  </a:lnTo>
                  <a:lnTo>
                    <a:pt x="2276558" y="1650999"/>
                  </a:lnTo>
                  <a:close/>
                </a:path>
                <a:path w="4204970" h="2540000">
                  <a:moveTo>
                    <a:pt x="2491774" y="1765299"/>
                  </a:moveTo>
                  <a:lnTo>
                    <a:pt x="2315790" y="1663699"/>
                  </a:lnTo>
                  <a:lnTo>
                    <a:pt x="2490653" y="1562099"/>
                  </a:lnTo>
                  <a:lnTo>
                    <a:pt x="2666638" y="1663699"/>
                  </a:lnTo>
                  <a:lnTo>
                    <a:pt x="2491774" y="1765299"/>
                  </a:lnTo>
                  <a:close/>
                </a:path>
                <a:path w="4204970" h="2540000">
                  <a:moveTo>
                    <a:pt x="2720442" y="1904999"/>
                  </a:moveTo>
                  <a:lnTo>
                    <a:pt x="2710354" y="1892299"/>
                  </a:lnTo>
                  <a:lnTo>
                    <a:pt x="2705870" y="1892299"/>
                  </a:lnTo>
                  <a:lnTo>
                    <a:pt x="2529886" y="1790699"/>
                  </a:lnTo>
                  <a:lnTo>
                    <a:pt x="2704749" y="1689099"/>
                  </a:lnTo>
                  <a:lnTo>
                    <a:pt x="2876249" y="1790699"/>
                  </a:lnTo>
                  <a:lnTo>
                    <a:pt x="2916743" y="1790699"/>
                  </a:lnTo>
                  <a:lnTo>
                    <a:pt x="2720442" y="1904999"/>
                  </a:lnTo>
                  <a:close/>
                </a:path>
                <a:path w="4204970" h="2540000">
                  <a:moveTo>
                    <a:pt x="1991844" y="2539999"/>
                  </a:moveTo>
                  <a:lnTo>
                    <a:pt x="1960441" y="2527299"/>
                  </a:lnTo>
                  <a:lnTo>
                    <a:pt x="2030709" y="2527299"/>
                  </a:lnTo>
                  <a:lnTo>
                    <a:pt x="1991844" y="2539999"/>
                  </a:lnTo>
                  <a:close/>
                </a:path>
              </a:pathLst>
            </a:custGeom>
            <a:solidFill>
              <a:srgbClr val="133C3C"/>
            </a:solidFill>
          </p:spPr>
          <p:txBody>
            <a:bodyPr wrap="square" lIns="0" tIns="0" rIns="0" bIns="0" rtlCol="0"/>
            <a:lstStyle/>
            <a:p>
              <a:endParaRPr/>
            </a:p>
          </p:txBody>
        </p:sp>
      </p:grpSp>
      <p:pic>
        <p:nvPicPr>
          <p:cNvPr id="15" name="object 15"/>
          <p:cNvPicPr/>
          <p:nvPr/>
        </p:nvPicPr>
        <p:blipFill>
          <a:blip r:embed="rId2" cstate="print"/>
          <a:stretch>
            <a:fillRect/>
          </a:stretch>
        </p:blipFill>
        <p:spPr>
          <a:xfrm>
            <a:off x="6513030" y="0"/>
            <a:ext cx="3868138" cy="2616200"/>
          </a:xfrm>
          <a:prstGeom prst="rect">
            <a:avLst/>
          </a:prstGeom>
        </p:spPr>
      </p:pic>
      <p:pic>
        <p:nvPicPr>
          <p:cNvPr id="16" name="object 16"/>
          <p:cNvPicPr/>
          <p:nvPr/>
        </p:nvPicPr>
        <p:blipFill>
          <a:blip r:embed="rId3" cstate="print"/>
          <a:stretch>
            <a:fillRect/>
          </a:stretch>
        </p:blipFill>
        <p:spPr>
          <a:xfrm>
            <a:off x="10819217" y="646700"/>
            <a:ext cx="2075848" cy="1269999"/>
          </a:xfrm>
          <a:prstGeom prst="rect">
            <a:avLst/>
          </a:prstGeom>
        </p:spPr>
      </p:pic>
      <p:grpSp>
        <p:nvGrpSpPr>
          <p:cNvPr id="17" name="object 17"/>
          <p:cNvGrpSpPr/>
          <p:nvPr/>
        </p:nvGrpSpPr>
        <p:grpSpPr>
          <a:xfrm>
            <a:off x="14325528" y="0"/>
            <a:ext cx="3482975" cy="2931795"/>
            <a:chOff x="14325528" y="0"/>
            <a:chExt cx="3482975" cy="2931795"/>
          </a:xfrm>
        </p:grpSpPr>
        <p:sp>
          <p:nvSpPr>
            <p:cNvPr id="18" name="object 18"/>
            <p:cNvSpPr/>
            <p:nvPr/>
          </p:nvSpPr>
          <p:spPr>
            <a:xfrm>
              <a:off x="14335364" y="0"/>
              <a:ext cx="3023235" cy="2667635"/>
            </a:xfrm>
            <a:custGeom>
              <a:avLst/>
              <a:gdLst/>
              <a:ahLst/>
              <a:cxnLst/>
              <a:rect l="l" t="t" r="r" b="b"/>
              <a:pathLst>
                <a:path w="3023234" h="2667635">
                  <a:moveTo>
                    <a:pt x="56017" y="2667492"/>
                  </a:moveTo>
                  <a:lnTo>
                    <a:pt x="26843" y="2658105"/>
                  </a:lnTo>
                  <a:lnTo>
                    <a:pt x="7197" y="2630427"/>
                  </a:lnTo>
                  <a:lnTo>
                    <a:pt x="0" y="2586690"/>
                  </a:lnTo>
                  <a:lnTo>
                    <a:pt x="0" y="670275"/>
                  </a:lnTo>
                  <a:lnTo>
                    <a:pt x="7197" y="618199"/>
                  </a:lnTo>
                  <a:lnTo>
                    <a:pt x="26843" y="567815"/>
                  </a:lnTo>
                  <a:lnTo>
                    <a:pt x="56017" y="524807"/>
                  </a:lnTo>
                  <a:lnTo>
                    <a:pt x="91800" y="494863"/>
                  </a:lnTo>
                  <a:lnTo>
                    <a:pt x="948867" y="0"/>
                  </a:lnTo>
                  <a:lnTo>
                    <a:pt x="3022855" y="0"/>
                  </a:lnTo>
                  <a:lnTo>
                    <a:pt x="3022855" y="841588"/>
                  </a:lnTo>
                  <a:lnTo>
                    <a:pt x="3015657" y="893664"/>
                  </a:lnTo>
                  <a:lnTo>
                    <a:pt x="2996012" y="944048"/>
                  </a:lnTo>
                  <a:lnTo>
                    <a:pt x="2966837" y="987056"/>
                  </a:lnTo>
                  <a:lnTo>
                    <a:pt x="2931055" y="1017000"/>
                  </a:lnTo>
                  <a:lnTo>
                    <a:pt x="91800" y="2656363"/>
                  </a:lnTo>
                  <a:lnTo>
                    <a:pt x="56017" y="2667492"/>
                  </a:lnTo>
                  <a:close/>
                </a:path>
              </a:pathLst>
            </a:custGeom>
            <a:solidFill>
              <a:srgbClr val="F0ABC1"/>
            </a:solidFill>
          </p:spPr>
          <p:txBody>
            <a:bodyPr wrap="square" lIns="0" tIns="0" rIns="0" bIns="0" rtlCol="0"/>
            <a:lstStyle/>
            <a:p>
              <a:endParaRPr/>
            </a:p>
          </p:txBody>
        </p:sp>
        <p:sp>
          <p:nvSpPr>
            <p:cNvPr id="19" name="object 19"/>
            <p:cNvSpPr/>
            <p:nvPr/>
          </p:nvSpPr>
          <p:spPr>
            <a:xfrm>
              <a:off x="14325528" y="0"/>
              <a:ext cx="3041015" cy="2677160"/>
            </a:xfrm>
            <a:custGeom>
              <a:avLst/>
              <a:gdLst/>
              <a:ahLst/>
              <a:cxnLst/>
              <a:rect l="l" t="t" r="r" b="b"/>
              <a:pathLst>
                <a:path w="3041015" h="2677160">
                  <a:moveTo>
                    <a:pt x="63932" y="2676855"/>
                  </a:moveTo>
                  <a:lnTo>
                    <a:pt x="20747" y="2656196"/>
                  </a:lnTo>
                  <a:lnTo>
                    <a:pt x="2407" y="2614264"/>
                  </a:lnTo>
                  <a:lnTo>
                    <a:pt x="0" y="670275"/>
                  </a:lnTo>
                  <a:lnTo>
                    <a:pt x="7607" y="616112"/>
                  </a:lnTo>
                  <a:lnTo>
                    <a:pt x="28277" y="563409"/>
                  </a:lnTo>
                  <a:lnTo>
                    <a:pt x="58784" y="518237"/>
                  </a:lnTo>
                  <a:lnTo>
                    <a:pt x="95898" y="486666"/>
                  </a:lnTo>
                  <a:lnTo>
                    <a:pt x="938769" y="0"/>
                  </a:lnTo>
                  <a:lnTo>
                    <a:pt x="1300418" y="0"/>
                  </a:lnTo>
                  <a:lnTo>
                    <a:pt x="18852" y="739948"/>
                  </a:lnTo>
                  <a:lnTo>
                    <a:pt x="18852" y="2586690"/>
                  </a:lnTo>
                  <a:lnTo>
                    <a:pt x="25921" y="2628186"/>
                  </a:lnTo>
                  <a:lnTo>
                    <a:pt x="57068" y="2657272"/>
                  </a:lnTo>
                  <a:lnTo>
                    <a:pt x="69465" y="2657695"/>
                  </a:lnTo>
                  <a:lnTo>
                    <a:pt x="116804" y="2657695"/>
                  </a:lnTo>
                  <a:lnTo>
                    <a:pt x="104914" y="2664560"/>
                  </a:lnTo>
                  <a:lnTo>
                    <a:pt x="94477" y="2669939"/>
                  </a:lnTo>
                  <a:lnTo>
                    <a:pt x="84116" y="2673781"/>
                  </a:lnTo>
                  <a:lnTo>
                    <a:pt x="73909" y="2676086"/>
                  </a:lnTo>
                  <a:lnTo>
                    <a:pt x="63932" y="2676855"/>
                  </a:lnTo>
                  <a:close/>
                </a:path>
                <a:path w="3041015" h="2677160">
                  <a:moveTo>
                    <a:pt x="116804" y="2657695"/>
                  </a:moveTo>
                  <a:lnTo>
                    <a:pt x="69465" y="2657695"/>
                  </a:lnTo>
                  <a:lnTo>
                    <a:pt x="82784" y="2654583"/>
                  </a:lnTo>
                  <a:lnTo>
                    <a:pt x="96718" y="2648166"/>
                  </a:lnTo>
                  <a:lnTo>
                    <a:pt x="2935973" y="1008803"/>
                  </a:lnTo>
                  <a:lnTo>
                    <a:pt x="2969604" y="979909"/>
                  </a:lnTo>
                  <a:lnTo>
                    <a:pt x="2997241" y="938720"/>
                  </a:lnTo>
                  <a:lnTo>
                    <a:pt x="3015965" y="890769"/>
                  </a:lnTo>
                  <a:lnTo>
                    <a:pt x="3022855" y="841588"/>
                  </a:lnTo>
                  <a:lnTo>
                    <a:pt x="3022855" y="0"/>
                  </a:lnTo>
                  <a:lnTo>
                    <a:pt x="3040887" y="0"/>
                  </a:lnTo>
                  <a:lnTo>
                    <a:pt x="3040887" y="841588"/>
                  </a:lnTo>
                  <a:lnTo>
                    <a:pt x="3033267" y="895636"/>
                  </a:lnTo>
                  <a:lnTo>
                    <a:pt x="3012507" y="948147"/>
                  </a:lnTo>
                  <a:lnTo>
                    <a:pt x="2981757" y="993281"/>
                  </a:lnTo>
                  <a:lnTo>
                    <a:pt x="2944169" y="1025197"/>
                  </a:lnTo>
                  <a:lnTo>
                    <a:pt x="116804" y="2657695"/>
                  </a:lnTo>
                  <a:close/>
                </a:path>
              </a:pathLst>
            </a:custGeom>
            <a:solidFill>
              <a:srgbClr val="133C3C"/>
            </a:solidFill>
          </p:spPr>
          <p:txBody>
            <a:bodyPr wrap="square" lIns="0" tIns="0" rIns="0" bIns="0" rtlCol="0"/>
            <a:lstStyle/>
            <a:p>
              <a:endParaRPr/>
            </a:p>
          </p:txBody>
        </p:sp>
        <p:pic>
          <p:nvPicPr>
            <p:cNvPr id="20" name="object 20"/>
            <p:cNvPicPr/>
            <p:nvPr/>
          </p:nvPicPr>
          <p:blipFill>
            <a:blip r:embed="rId4" cstate="print"/>
            <a:stretch>
              <a:fillRect/>
            </a:stretch>
          </p:blipFill>
          <p:spPr>
            <a:xfrm>
              <a:off x="14412411" y="525191"/>
              <a:ext cx="79505" cy="106660"/>
            </a:xfrm>
            <a:prstGeom prst="rect">
              <a:avLst/>
            </a:prstGeom>
          </p:spPr>
        </p:pic>
        <p:pic>
          <p:nvPicPr>
            <p:cNvPr id="21" name="object 21"/>
            <p:cNvPicPr/>
            <p:nvPr/>
          </p:nvPicPr>
          <p:blipFill>
            <a:blip r:embed="rId5" cstate="print"/>
            <a:stretch>
              <a:fillRect/>
            </a:stretch>
          </p:blipFill>
          <p:spPr>
            <a:xfrm>
              <a:off x="14546013" y="447322"/>
              <a:ext cx="79505" cy="106660"/>
            </a:xfrm>
            <a:prstGeom prst="rect">
              <a:avLst/>
            </a:prstGeom>
          </p:spPr>
        </p:pic>
        <p:pic>
          <p:nvPicPr>
            <p:cNvPr id="22" name="object 22"/>
            <p:cNvPicPr/>
            <p:nvPr/>
          </p:nvPicPr>
          <p:blipFill>
            <a:blip r:embed="rId6" cstate="print"/>
            <a:stretch>
              <a:fillRect/>
            </a:stretch>
          </p:blipFill>
          <p:spPr>
            <a:xfrm>
              <a:off x="14682894" y="368632"/>
              <a:ext cx="79505" cy="106660"/>
            </a:xfrm>
            <a:prstGeom prst="rect">
              <a:avLst/>
            </a:prstGeom>
          </p:spPr>
        </p:pic>
        <p:sp>
          <p:nvSpPr>
            <p:cNvPr id="23" name="object 23"/>
            <p:cNvSpPr/>
            <p:nvPr/>
          </p:nvSpPr>
          <p:spPr>
            <a:xfrm>
              <a:off x="14555849" y="0"/>
              <a:ext cx="3023235" cy="2792095"/>
            </a:xfrm>
            <a:custGeom>
              <a:avLst/>
              <a:gdLst/>
              <a:ahLst/>
              <a:cxnLst/>
              <a:rect l="l" t="t" r="r" b="b"/>
              <a:pathLst>
                <a:path w="3023234" h="2792095">
                  <a:moveTo>
                    <a:pt x="56017" y="2792084"/>
                  </a:moveTo>
                  <a:lnTo>
                    <a:pt x="26843" y="2782696"/>
                  </a:lnTo>
                  <a:lnTo>
                    <a:pt x="7197" y="2755019"/>
                  </a:lnTo>
                  <a:lnTo>
                    <a:pt x="0" y="2711281"/>
                  </a:lnTo>
                  <a:lnTo>
                    <a:pt x="0" y="794866"/>
                  </a:lnTo>
                  <a:lnTo>
                    <a:pt x="7197" y="742791"/>
                  </a:lnTo>
                  <a:lnTo>
                    <a:pt x="26843" y="692406"/>
                  </a:lnTo>
                  <a:lnTo>
                    <a:pt x="56017" y="649399"/>
                  </a:lnTo>
                  <a:lnTo>
                    <a:pt x="91800" y="619455"/>
                  </a:lnTo>
                  <a:lnTo>
                    <a:pt x="1164650" y="0"/>
                  </a:lnTo>
                  <a:lnTo>
                    <a:pt x="3022855" y="0"/>
                  </a:lnTo>
                  <a:lnTo>
                    <a:pt x="3022855" y="966180"/>
                  </a:lnTo>
                  <a:lnTo>
                    <a:pt x="3015657" y="1018255"/>
                  </a:lnTo>
                  <a:lnTo>
                    <a:pt x="2996012" y="1068640"/>
                  </a:lnTo>
                  <a:lnTo>
                    <a:pt x="2966837" y="1111648"/>
                  </a:lnTo>
                  <a:lnTo>
                    <a:pt x="2931055" y="1141592"/>
                  </a:lnTo>
                  <a:lnTo>
                    <a:pt x="91800" y="2780954"/>
                  </a:lnTo>
                  <a:lnTo>
                    <a:pt x="56017" y="2792084"/>
                  </a:lnTo>
                  <a:close/>
                </a:path>
              </a:pathLst>
            </a:custGeom>
            <a:solidFill>
              <a:srgbClr val="94DDDE"/>
            </a:solidFill>
          </p:spPr>
          <p:txBody>
            <a:bodyPr wrap="square" lIns="0" tIns="0" rIns="0" bIns="0" rtlCol="0"/>
            <a:lstStyle/>
            <a:p>
              <a:endParaRPr/>
            </a:p>
          </p:txBody>
        </p:sp>
        <p:sp>
          <p:nvSpPr>
            <p:cNvPr id="24" name="object 24"/>
            <p:cNvSpPr/>
            <p:nvPr/>
          </p:nvSpPr>
          <p:spPr>
            <a:xfrm>
              <a:off x="14546013" y="0"/>
              <a:ext cx="3041015" cy="2794000"/>
            </a:xfrm>
            <a:custGeom>
              <a:avLst/>
              <a:gdLst/>
              <a:ahLst/>
              <a:cxnLst/>
              <a:rect l="l" t="t" r="r" b="b"/>
              <a:pathLst>
                <a:path w="3041015" h="2794000">
                  <a:moveTo>
                    <a:pt x="94477" y="2794000"/>
                  </a:moveTo>
                  <a:lnTo>
                    <a:pt x="36064" y="2794000"/>
                  </a:lnTo>
                  <a:lnTo>
                    <a:pt x="20747" y="2768600"/>
                  </a:lnTo>
                  <a:lnTo>
                    <a:pt x="9425" y="2755900"/>
                  </a:lnTo>
                  <a:lnTo>
                    <a:pt x="2407" y="2730500"/>
                  </a:lnTo>
                  <a:lnTo>
                    <a:pt x="0" y="2705100"/>
                  </a:lnTo>
                  <a:lnTo>
                    <a:pt x="0" y="787400"/>
                  </a:lnTo>
                  <a:lnTo>
                    <a:pt x="7620" y="736600"/>
                  </a:lnTo>
                  <a:lnTo>
                    <a:pt x="28380" y="685800"/>
                  </a:lnTo>
                  <a:lnTo>
                    <a:pt x="59129" y="635000"/>
                  </a:lnTo>
                  <a:lnTo>
                    <a:pt x="96718" y="609600"/>
                  </a:lnTo>
                  <a:lnTo>
                    <a:pt x="1155372" y="0"/>
                  </a:lnTo>
                  <a:lnTo>
                    <a:pt x="1517259" y="0"/>
                  </a:lnTo>
                  <a:lnTo>
                    <a:pt x="1495034" y="12700"/>
                  </a:lnTo>
                  <a:lnTo>
                    <a:pt x="1485199" y="12700"/>
                  </a:lnTo>
                  <a:lnTo>
                    <a:pt x="1362252" y="88900"/>
                  </a:lnTo>
                  <a:lnTo>
                    <a:pt x="1354875" y="88900"/>
                  </a:lnTo>
                  <a:lnTo>
                    <a:pt x="1231903" y="152425"/>
                  </a:lnTo>
                  <a:lnTo>
                    <a:pt x="1217645" y="166840"/>
                  </a:lnTo>
                  <a:lnTo>
                    <a:pt x="1097506" y="241300"/>
                  </a:lnTo>
                  <a:lnTo>
                    <a:pt x="1088490" y="241300"/>
                  </a:lnTo>
                  <a:lnTo>
                    <a:pt x="965543" y="317500"/>
                  </a:lnTo>
                  <a:lnTo>
                    <a:pt x="956527" y="317500"/>
                  </a:lnTo>
                  <a:lnTo>
                    <a:pt x="833580" y="393700"/>
                  </a:lnTo>
                  <a:lnTo>
                    <a:pt x="823744" y="393700"/>
                  </a:lnTo>
                  <a:lnTo>
                    <a:pt x="700797" y="469900"/>
                  </a:lnTo>
                  <a:lnTo>
                    <a:pt x="690961" y="469900"/>
                  </a:lnTo>
                  <a:lnTo>
                    <a:pt x="568014" y="546100"/>
                  </a:lnTo>
                  <a:lnTo>
                    <a:pt x="558998" y="546100"/>
                  </a:lnTo>
                  <a:lnTo>
                    <a:pt x="436051" y="622300"/>
                  </a:lnTo>
                  <a:lnTo>
                    <a:pt x="427035" y="622300"/>
                  </a:lnTo>
                  <a:lnTo>
                    <a:pt x="304088" y="698500"/>
                  </a:lnTo>
                  <a:lnTo>
                    <a:pt x="294252" y="698500"/>
                  </a:lnTo>
                  <a:lnTo>
                    <a:pt x="171305" y="774700"/>
                  </a:lnTo>
                  <a:lnTo>
                    <a:pt x="161470" y="774700"/>
                  </a:lnTo>
                  <a:lnTo>
                    <a:pt x="38523" y="850900"/>
                  </a:lnTo>
                  <a:lnTo>
                    <a:pt x="29507" y="850900"/>
                  </a:lnTo>
                  <a:lnTo>
                    <a:pt x="18851" y="863600"/>
                  </a:lnTo>
                  <a:lnTo>
                    <a:pt x="18851" y="914400"/>
                  </a:lnTo>
                  <a:lnTo>
                    <a:pt x="31556" y="914400"/>
                  </a:lnTo>
                  <a:lnTo>
                    <a:pt x="18851" y="927100"/>
                  </a:lnTo>
                  <a:lnTo>
                    <a:pt x="18851" y="977900"/>
                  </a:lnTo>
                  <a:lnTo>
                    <a:pt x="19671" y="977900"/>
                  </a:lnTo>
                  <a:lnTo>
                    <a:pt x="19671" y="1027901"/>
                  </a:lnTo>
                  <a:lnTo>
                    <a:pt x="18851" y="1028700"/>
                  </a:lnTo>
                  <a:lnTo>
                    <a:pt x="18851" y="1092200"/>
                  </a:lnTo>
                  <a:lnTo>
                    <a:pt x="18851" y="1193800"/>
                  </a:lnTo>
                  <a:lnTo>
                    <a:pt x="32298" y="1193800"/>
                  </a:lnTo>
                  <a:lnTo>
                    <a:pt x="19671" y="1206500"/>
                  </a:lnTo>
                  <a:lnTo>
                    <a:pt x="19671" y="1256792"/>
                  </a:lnTo>
                  <a:lnTo>
                    <a:pt x="18851" y="1257300"/>
                  </a:lnTo>
                  <a:lnTo>
                    <a:pt x="18851" y="1308100"/>
                  </a:lnTo>
                  <a:lnTo>
                    <a:pt x="30873" y="1308100"/>
                  </a:lnTo>
                  <a:lnTo>
                    <a:pt x="18032" y="1320800"/>
                  </a:lnTo>
                  <a:lnTo>
                    <a:pt x="18032" y="1371600"/>
                  </a:lnTo>
                  <a:lnTo>
                    <a:pt x="20491" y="1371600"/>
                  </a:lnTo>
                  <a:lnTo>
                    <a:pt x="20491" y="1420853"/>
                  </a:lnTo>
                  <a:lnTo>
                    <a:pt x="18851" y="1422400"/>
                  </a:lnTo>
                  <a:lnTo>
                    <a:pt x="18851" y="1473200"/>
                  </a:lnTo>
                  <a:lnTo>
                    <a:pt x="32483" y="1473200"/>
                  </a:lnTo>
                  <a:lnTo>
                    <a:pt x="19671" y="1485900"/>
                  </a:lnTo>
                  <a:lnTo>
                    <a:pt x="19671" y="1534319"/>
                  </a:lnTo>
                  <a:lnTo>
                    <a:pt x="17212" y="1536700"/>
                  </a:lnTo>
                  <a:lnTo>
                    <a:pt x="17212" y="1587500"/>
                  </a:lnTo>
                  <a:lnTo>
                    <a:pt x="20490" y="1587500"/>
                  </a:lnTo>
                  <a:lnTo>
                    <a:pt x="20490" y="1649384"/>
                  </a:lnTo>
                  <a:lnTo>
                    <a:pt x="18851" y="1651000"/>
                  </a:lnTo>
                  <a:lnTo>
                    <a:pt x="18851" y="1701800"/>
                  </a:lnTo>
                  <a:lnTo>
                    <a:pt x="19671" y="1701800"/>
                  </a:lnTo>
                  <a:lnTo>
                    <a:pt x="19671" y="1752600"/>
                  </a:lnTo>
                  <a:lnTo>
                    <a:pt x="32298" y="1752600"/>
                  </a:lnTo>
                  <a:lnTo>
                    <a:pt x="19671" y="1765300"/>
                  </a:lnTo>
                  <a:lnTo>
                    <a:pt x="19671" y="1815292"/>
                  </a:lnTo>
                  <a:lnTo>
                    <a:pt x="18851" y="1816100"/>
                  </a:lnTo>
                  <a:lnTo>
                    <a:pt x="18851" y="1866900"/>
                  </a:lnTo>
                  <a:lnTo>
                    <a:pt x="19671" y="1866900"/>
                  </a:lnTo>
                  <a:lnTo>
                    <a:pt x="19671" y="1930400"/>
                  </a:lnTo>
                  <a:lnTo>
                    <a:pt x="19671" y="1980380"/>
                  </a:lnTo>
                  <a:lnTo>
                    <a:pt x="18851" y="1981200"/>
                  </a:lnTo>
                  <a:lnTo>
                    <a:pt x="18851" y="2032000"/>
                  </a:lnTo>
                  <a:lnTo>
                    <a:pt x="33212" y="2032000"/>
                  </a:lnTo>
                  <a:lnTo>
                    <a:pt x="20491" y="2044700"/>
                  </a:lnTo>
                  <a:lnTo>
                    <a:pt x="20491" y="2093872"/>
                  </a:lnTo>
                  <a:lnTo>
                    <a:pt x="18851" y="2095500"/>
                  </a:lnTo>
                  <a:lnTo>
                    <a:pt x="18851" y="2146300"/>
                  </a:lnTo>
                  <a:lnTo>
                    <a:pt x="31559" y="2146300"/>
                  </a:lnTo>
                  <a:lnTo>
                    <a:pt x="18851" y="2159000"/>
                  </a:lnTo>
                  <a:lnTo>
                    <a:pt x="18851" y="2208167"/>
                  </a:lnTo>
                  <a:lnTo>
                    <a:pt x="17212" y="2209800"/>
                  </a:lnTo>
                  <a:lnTo>
                    <a:pt x="17212" y="2260600"/>
                  </a:lnTo>
                  <a:lnTo>
                    <a:pt x="19671" y="2260600"/>
                  </a:lnTo>
                  <a:lnTo>
                    <a:pt x="19671" y="2311400"/>
                  </a:lnTo>
                  <a:lnTo>
                    <a:pt x="31575" y="2311400"/>
                  </a:lnTo>
                  <a:lnTo>
                    <a:pt x="18851" y="2324100"/>
                  </a:lnTo>
                  <a:lnTo>
                    <a:pt x="18851" y="2374900"/>
                  </a:lnTo>
                  <a:lnTo>
                    <a:pt x="19671" y="2374900"/>
                  </a:lnTo>
                  <a:lnTo>
                    <a:pt x="19671" y="2425700"/>
                  </a:lnTo>
                  <a:lnTo>
                    <a:pt x="32379" y="2425700"/>
                  </a:lnTo>
                  <a:lnTo>
                    <a:pt x="19671" y="2438400"/>
                  </a:lnTo>
                  <a:lnTo>
                    <a:pt x="19671" y="2488382"/>
                  </a:lnTo>
                  <a:lnTo>
                    <a:pt x="18851" y="2489200"/>
                  </a:lnTo>
                  <a:lnTo>
                    <a:pt x="18851" y="2540000"/>
                  </a:lnTo>
                  <a:lnTo>
                    <a:pt x="19671" y="2540000"/>
                  </a:lnTo>
                  <a:lnTo>
                    <a:pt x="19671" y="2590800"/>
                  </a:lnTo>
                  <a:lnTo>
                    <a:pt x="33208" y="2590800"/>
                  </a:lnTo>
                  <a:lnTo>
                    <a:pt x="20491" y="2603500"/>
                  </a:lnTo>
                  <a:lnTo>
                    <a:pt x="20491" y="2652666"/>
                  </a:lnTo>
                  <a:lnTo>
                    <a:pt x="18851" y="2654300"/>
                  </a:lnTo>
                  <a:lnTo>
                    <a:pt x="18851" y="2705100"/>
                  </a:lnTo>
                  <a:lnTo>
                    <a:pt x="33194" y="2705100"/>
                  </a:lnTo>
                  <a:lnTo>
                    <a:pt x="20491" y="2717800"/>
                  </a:lnTo>
                  <a:lnTo>
                    <a:pt x="21579" y="2717800"/>
                  </a:lnTo>
                  <a:lnTo>
                    <a:pt x="23667" y="2730500"/>
                  </a:lnTo>
                  <a:lnTo>
                    <a:pt x="26830" y="2743200"/>
                  </a:lnTo>
                  <a:lnTo>
                    <a:pt x="31146" y="2755900"/>
                  </a:lnTo>
                  <a:lnTo>
                    <a:pt x="31966" y="2755900"/>
                  </a:lnTo>
                  <a:lnTo>
                    <a:pt x="36064" y="2768600"/>
                  </a:lnTo>
                  <a:lnTo>
                    <a:pt x="51637" y="2768600"/>
                  </a:lnTo>
                  <a:lnTo>
                    <a:pt x="58194" y="2781300"/>
                  </a:lnTo>
                  <a:lnTo>
                    <a:pt x="104914" y="2781300"/>
                  </a:lnTo>
                  <a:lnTo>
                    <a:pt x="94477" y="2794000"/>
                  </a:lnTo>
                  <a:close/>
                </a:path>
                <a:path w="3041015" h="2794000">
                  <a:moveTo>
                    <a:pt x="100323" y="1456215"/>
                  </a:moveTo>
                  <a:lnTo>
                    <a:pt x="1559562" y="0"/>
                  </a:lnTo>
                  <a:lnTo>
                    <a:pt x="1563661" y="0"/>
                  </a:lnTo>
                  <a:lnTo>
                    <a:pt x="318842" y="1244600"/>
                  </a:lnTo>
                  <a:lnTo>
                    <a:pt x="100323" y="1456215"/>
                  </a:lnTo>
                  <a:close/>
                </a:path>
                <a:path w="3041015" h="2794000">
                  <a:moveTo>
                    <a:pt x="20490" y="1587500"/>
                  </a:moveTo>
                  <a:lnTo>
                    <a:pt x="17212" y="1587500"/>
                  </a:lnTo>
                  <a:lnTo>
                    <a:pt x="1615299" y="0"/>
                  </a:lnTo>
                  <a:lnTo>
                    <a:pt x="1620216" y="0"/>
                  </a:lnTo>
                  <a:lnTo>
                    <a:pt x="375397" y="1244600"/>
                  </a:lnTo>
                  <a:lnTo>
                    <a:pt x="20490" y="1587500"/>
                  </a:lnTo>
                  <a:close/>
                </a:path>
                <a:path w="3041015" h="2794000">
                  <a:moveTo>
                    <a:pt x="135522" y="1535993"/>
                  </a:moveTo>
                  <a:lnTo>
                    <a:pt x="1671854" y="0"/>
                  </a:lnTo>
                  <a:lnTo>
                    <a:pt x="1675952" y="0"/>
                  </a:lnTo>
                  <a:lnTo>
                    <a:pt x="431133" y="1244600"/>
                  </a:lnTo>
                  <a:lnTo>
                    <a:pt x="135522" y="1535993"/>
                  </a:lnTo>
                  <a:close/>
                </a:path>
                <a:path w="3041015" h="2794000">
                  <a:moveTo>
                    <a:pt x="19671" y="1701800"/>
                  </a:moveTo>
                  <a:lnTo>
                    <a:pt x="18851" y="1701800"/>
                  </a:lnTo>
                  <a:lnTo>
                    <a:pt x="1727590" y="0"/>
                  </a:lnTo>
                  <a:lnTo>
                    <a:pt x="1731688" y="0"/>
                  </a:lnTo>
                  <a:lnTo>
                    <a:pt x="486869" y="1244600"/>
                  </a:lnTo>
                  <a:lnTo>
                    <a:pt x="19671" y="1701800"/>
                  </a:lnTo>
                  <a:close/>
                </a:path>
                <a:path w="3041015" h="2794000">
                  <a:moveTo>
                    <a:pt x="32298" y="1752600"/>
                  </a:moveTo>
                  <a:lnTo>
                    <a:pt x="19671" y="1752600"/>
                  </a:lnTo>
                  <a:lnTo>
                    <a:pt x="1064870" y="711200"/>
                  </a:lnTo>
                  <a:lnTo>
                    <a:pt x="1628972" y="152400"/>
                  </a:lnTo>
                  <a:lnTo>
                    <a:pt x="1783326" y="0"/>
                  </a:lnTo>
                  <a:lnTo>
                    <a:pt x="1787424" y="0"/>
                  </a:lnTo>
                  <a:lnTo>
                    <a:pt x="1073394" y="711200"/>
                  </a:lnTo>
                  <a:lnTo>
                    <a:pt x="32298" y="1752600"/>
                  </a:lnTo>
                  <a:close/>
                </a:path>
                <a:path w="3041015" h="2794000">
                  <a:moveTo>
                    <a:pt x="80035" y="1755845"/>
                  </a:moveTo>
                  <a:lnTo>
                    <a:pt x="1839062" y="0"/>
                  </a:lnTo>
                  <a:lnTo>
                    <a:pt x="1843980" y="0"/>
                  </a:lnTo>
                  <a:lnTo>
                    <a:pt x="599161" y="1244600"/>
                  </a:lnTo>
                  <a:lnTo>
                    <a:pt x="80035" y="1755845"/>
                  </a:lnTo>
                  <a:close/>
                </a:path>
                <a:path w="3041015" h="2794000">
                  <a:moveTo>
                    <a:pt x="19671" y="1866900"/>
                  </a:moveTo>
                  <a:lnTo>
                    <a:pt x="18851" y="1866900"/>
                  </a:lnTo>
                  <a:lnTo>
                    <a:pt x="1179952" y="711200"/>
                  </a:lnTo>
                  <a:lnTo>
                    <a:pt x="1895617" y="0"/>
                  </a:lnTo>
                  <a:lnTo>
                    <a:pt x="1898896" y="0"/>
                  </a:lnTo>
                  <a:lnTo>
                    <a:pt x="486869" y="1409700"/>
                  </a:lnTo>
                  <a:lnTo>
                    <a:pt x="19671" y="1866900"/>
                  </a:lnTo>
                  <a:close/>
                </a:path>
                <a:path w="3041015" h="2794000">
                  <a:moveTo>
                    <a:pt x="1070828" y="879494"/>
                  </a:moveTo>
                  <a:lnTo>
                    <a:pt x="1950534" y="0"/>
                  </a:lnTo>
                  <a:lnTo>
                    <a:pt x="1955451" y="0"/>
                  </a:lnTo>
                  <a:lnTo>
                    <a:pt x="1070828" y="879494"/>
                  </a:lnTo>
                  <a:close/>
                </a:path>
                <a:path w="3041015" h="2794000">
                  <a:moveTo>
                    <a:pt x="480404" y="1521908"/>
                  </a:moveTo>
                  <a:lnTo>
                    <a:pt x="2007089" y="0"/>
                  </a:lnTo>
                  <a:lnTo>
                    <a:pt x="2011188" y="0"/>
                  </a:lnTo>
                  <a:lnTo>
                    <a:pt x="480404" y="1521908"/>
                  </a:lnTo>
                  <a:close/>
                </a:path>
                <a:path w="3041015" h="2794000">
                  <a:moveTo>
                    <a:pt x="33212" y="2032000"/>
                  </a:moveTo>
                  <a:lnTo>
                    <a:pt x="18851" y="2032000"/>
                  </a:lnTo>
                  <a:lnTo>
                    <a:pt x="2062825" y="0"/>
                  </a:lnTo>
                  <a:lnTo>
                    <a:pt x="2068562" y="0"/>
                  </a:lnTo>
                  <a:lnTo>
                    <a:pt x="33212" y="2032000"/>
                  </a:lnTo>
                  <a:close/>
                </a:path>
                <a:path w="3041015" h="2794000">
                  <a:moveTo>
                    <a:pt x="312306" y="1804156"/>
                  </a:moveTo>
                  <a:lnTo>
                    <a:pt x="2119381" y="0"/>
                  </a:lnTo>
                  <a:lnTo>
                    <a:pt x="2122659" y="0"/>
                  </a:lnTo>
                  <a:lnTo>
                    <a:pt x="1969911" y="152425"/>
                  </a:lnTo>
                  <a:lnTo>
                    <a:pt x="1410637" y="711200"/>
                  </a:lnTo>
                  <a:lnTo>
                    <a:pt x="312306" y="1804156"/>
                  </a:lnTo>
                  <a:close/>
                </a:path>
                <a:path w="3041015" h="2794000">
                  <a:moveTo>
                    <a:pt x="31559" y="2146300"/>
                  </a:moveTo>
                  <a:lnTo>
                    <a:pt x="18851" y="2146300"/>
                  </a:lnTo>
                  <a:lnTo>
                    <a:pt x="2175117" y="0"/>
                  </a:lnTo>
                  <a:lnTo>
                    <a:pt x="2179215" y="0"/>
                  </a:lnTo>
                  <a:lnTo>
                    <a:pt x="31559" y="2146300"/>
                  </a:lnTo>
                  <a:close/>
                </a:path>
                <a:path w="3041015" h="2794000">
                  <a:moveTo>
                    <a:pt x="105382" y="2121978"/>
                  </a:moveTo>
                  <a:lnTo>
                    <a:pt x="206550" y="2019300"/>
                  </a:lnTo>
                  <a:lnTo>
                    <a:pt x="2231672" y="0"/>
                  </a:lnTo>
                  <a:lnTo>
                    <a:pt x="2235771" y="0"/>
                  </a:lnTo>
                  <a:lnTo>
                    <a:pt x="105382" y="2121978"/>
                  </a:lnTo>
                  <a:close/>
                </a:path>
                <a:path w="3041015" h="2794000">
                  <a:moveTo>
                    <a:pt x="19671" y="2260600"/>
                  </a:moveTo>
                  <a:lnTo>
                    <a:pt x="17212" y="2260600"/>
                  </a:lnTo>
                  <a:lnTo>
                    <a:pt x="2287408" y="0"/>
                  </a:lnTo>
                  <a:lnTo>
                    <a:pt x="2291506" y="0"/>
                  </a:lnTo>
                  <a:lnTo>
                    <a:pt x="19671" y="2260600"/>
                  </a:lnTo>
                  <a:close/>
                </a:path>
                <a:path w="3041015" h="2794000">
                  <a:moveTo>
                    <a:pt x="31575" y="2311400"/>
                  </a:moveTo>
                  <a:lnTo>
                    <a:pt x="19671" y="2311400"/>
                  </a:lnTo>
                  <a:lnTo>
                    <a:pt x="2343144" y="0"/>
                  </a:lnTo>
                  <a:lnTo>
                    <a:pt x="2347243" y="0"/>
                  </a:lnTo>
                  <a:lnTo>
                    <a:pt x="31575" y="2311400"/>
                  </a:lnTo>
                  <a:close/>
                </a:path>
                <a:path w="3041015" h="2794000">
                  <a:moveTo>
                    <a:pt x="19671" y="2374900"/>
                  </a:moveTo>
                  <a:lnTo>
                    <a:pt x="18851" y="2374900"/>
                  </a:lnTo>
                  <a:lnTo>
                    <a:pt x="2398880" y="0"/>
                  </a:lnTo>
                  <a:lnTo>
                    <a:pt x="2403798" y="0"/>
                  </a:lnTo>
                  <a:lnTo>
                    <a:pt x="19671" y="2374900"/>
                  </a:lnTo>
                  <a:close/>
                </a:path>
                <a:path w="3041015" h="2794000">
                  <a:moveTo>
                    <a:pt x="32379" y="2425700"/>
                  </a:moveTo>
                  <a:lnTo>
                    <a:pt x="19671" y="2425700"/>
                  </a:lnTo>
                  <a:lnTo>
                    <a:pt x="1940102" y="508000"/>
                  </a:lnTo>
                  <a:lnTo>
                    <a:pt x="2454616" y="0"/>
                  </a:lnTo>
                  <a:lnTo>
                    <a:pt x="2459534" y="0"/>
                  </a:lnTo>
                  <a:lnTo>
                    <a:pt x="32379" y="2425700"/>
                  </a:lnTo>
                  <a:close/>
                </a:path>
                <a:path w="3041015" h="2794000">
                  <a:moveTo>
                    <a:pt x="145398" y="2363018"/>
                  </a:moveTo>
                  <a:lnTo>
                    <a:pt x="2499921" y="0"/>
                  </a:lnTo>
                  <a:lnTo>
                    <a:pt x="2515270" y="0"/>
                  </a:lnTo>
                  <a:lnTo>
                    <a:pt x="145398" y="2363018"/>
                  </a:lnTo>
                  <a:close/>
                </a:path>
                <a:path w="3041015" h="2794000">
                  <a:moveTo>
                    <a:pt x="19671" y="2540000"/>
                  </a:moveTo>
                  <a:lnTo>
                    <a:pt x="18851" y="2540000"/>
                  </a:lnTo>
                  <a:lnTo>
                    <a:pt x="2555657" y="0"/>
                  </a:lnTo>
                  <a:lnTo>
                    <a:pt x="2571006" y="0"/>
                  </a:lnTo>
                  <a:lnTo>
                    <a:pt x="19671" y="2540000"/>
                  </a:lnTo>
                  <a:close/>
                </a:path>
                <a:path w="3041015" h="2794000">
                  <a:moveTo>
                    <a:pt x="33208" y="2590800"/>
                  </a:moveTo>
                  <a:lnTo>
                    <a:pt x="19671" y="2590800"/>
                  </a:lnTo>
                  <a:lnTo>
                    <a:pt x="2611393" y="0"/>
                  </a:lnTo>
                  <a:lnTo>
                    <a:pt x="2627561" y="0"/>
                  </a:lnTo>
                  <a:lnTo>
                    <a:pt x="33208" y="2590800"/>
                  </a:lnTo>
                  <a:close/>
                </a:path>
                <a:path w="3041015" h="2794000">
                  <a:moveTo>
                    <a:pt x="288911" y="2385186"/>
                  </a:moveTo>
                  <a:lnTo>
                    <a:pt x="2667948" y="0"/>
                  </a:lnTo>
                  <a:lnTo>
                    <a:pt x="2682478" y="0"/>
                  </a:lnTo>
                  <a:lnTo>
                    <a:pt x="288911" y="2385186"/>
                  </a:lnTo>
                  <a:close/>
                </a:path>
                <a:path w="3041015" h="2794000">
                  <a:moveTo>
                    <a:pt x="33194" y="2705100"/>
                  </a:moveTo>
                  <a:lnTo>
                    <a:pt x="18851" y="2705100"/>
                  </a:lnTo>
                  <a:lnTo>
                    <a:pt x="2723684" y="0"/>
                  </a:lnTo>
                  <a:lnTo>
                    <a:pt x="2739033" y="0"/>
                  </a:lnTo>
                  <a:lnTo>
                    <a:pt x="33194" y="2705100"/>
                  </a:lnTo>
                  <a:close/>
                </a:path>
                <a:path w="3041015" h="2794000">
                  <a:moveTo>
                    <a:pt x="31966" y="2755900"/>
                  </a:moveTo>
                  <a:lnTo>
                    <a:pt x="31146" y="2755900"/>
                  </a:lnTo>
                  <a:lnTo>
                    <a:pt x="2779420" y="0"/>
                  </a:lnTo>
                  <a:lnTo>
                    <a:pt x="2794769" y="0"/>
                  </a:lnTo>
                  <a:lnTo>
                    <a:pt x="31966" y="2755900"/>
                  </a:lnTo>
                  <a:close/>
                </a:path>
                <a:path w="3041015" h="2794000">
                  <a:moveTo>
                    <a:pt x="531374" y="2310796"/>
                  </a:moveTo>
                  <a:lnTo>
                    <a:pt x="820465" y="2019300"/>
                  </a:lnTo>
                  <a:lnTo>
                    <a:pt x="1268812" y="1574800"/>
                  </a:lnTo>
                  <a:lnTo>
                    <a:pt x="1492575" y="1346200"/>
                  </a:lnTo>
                  <a:lnTo>
                    <a:pt x="2132222" y="711200"/>
                  </a:lnTo>
                  <a:lnTo>
                    <a:pt x="2846407" y="0"/>
                  </a:lnTo>
                  <a:lnTo>
                    <a:pt x="2850505" y="0"/>
                  </a:lnTo>
                  <a:lnTo>
                    <a:pt x="531374" y="2310796"/>
                  </a:lnTo>
                  <a:close/>
                </a:path>
                <a:path w="3041015" h="2794000">
                  <a:moveTo>
                    <a:pt x="104914" y="2781300"/>
                  </a:moveTo>
                  <a:lnTo>
                    <a:pt x="75753" y="2781300"/>
                  </a:lnTo>
                  <a:lnTo>
                    <a:pt x="82886" y="2768600"/>
                  </a:lnTo>
                  <a:lnTo>
                    <a:pt x="97537" y="2768600"/>
                  </a:lnTo>
                  <a:lnTo>
                    <a:pt x="176223" y="2717800"/>
                  </a:lnTo>
                  <a:lnTo>
                    <a:pt x="2902143" y="0"/>
                  </a:lnTo>
                  <a:lnTo>
                    <a:pt x="2906241" y="0"/>
                  </a:lnTo>
                  <a:lnTo>
                    <a:pt x="182780" y="2717800"/>
                  </a:lnTo>
                  <a:lnTo>
                    <a:pt x="214963" y="2717800"/>
                  </a:lnTo>
                  <a:lnTo>
                    <a:pt x="104914" y="2781300"/>
                  </a:lnTo>
                  <a:close/>
                </a:path>
                <a:path w="3041015" h="2794000">
                  <a:moveTo>
                    <a:pt x="214963" y="2717800"/>
                  </a:moveTo>
                  <a:lnTo>
                    <a:pt x="182780" y="2717800"/>
                  </a:lnTo>
                  <a:lnTo>
                    <a:pt x="305727" y="2641600"/>
                  </a:lnTo>
                  <a:lnTo>
                    <a:pt x="595063" y="2362200"/>
                  </a:lnTo>
                  <a:lnTo>
                    <a:pt x="2947447" y="0"/>
                  </a:lnTo>
                  <a:lnTo>
                    <a:pt x="2962797" y="0"/>
                  </a:lnTo>
                  <a:lnTo>
                    <a:pt x="318022" y="2641600"/>
                  </a:lnTo>
                  <a:lnTo>
                    <a:pt x="347021" y="2641600"/>
                  </a:lnTo>
                  <a:lnTo>
                    <a:pt x="214963" y="2717800"/>
                  </a:lnTo>
                  <a:close/>
                </a:path>
                <a:path w="3041015" h="2794000">
                  <a:moveTo>
                    <a:pt x="347021" y="2641600"/>
                  </a:moveTo>
                  <a:lnTo>
                    <a:pt x="318022" y="2641600"/>
                  </a:lnTo>
                  <a:lnTo>
                    <a:pt x="440969" y="2565400"/>
                  </a:lnTo>
                  <a:lnTo>
                    <a:pt x="3003183" y="0"/>
                  </a:lnTo>
                  <a:lnTo>
                    <a:pt x="3019353" y="0"/>
                  </a:lnTo>
                  <a:lnTo>
                    <a:pt x="450805" y="2565400"/>
                  </a:lnTo>
                  <a:lnTo>
                    <a:pt x="479080" y="2565400"/>
                  </a:lnTo>
                  <a:lnTo>
                    <a:pt x="347021" y="2641600"/>
                  </a:lnTo>
                  <a:close/>
                </a:path>
                <a:path w="3041015" h="2794000">
                  <a:moveTo>
                    <a:pt x="2958859" y="103986"/>
                  </a:moveTo>
                  <a:lnTo>
                    <a:pt x="3023675" y="38100"/>
                  </a:lnTo>
                  <a:lnTo>
                    <a:pt x="3023675" y="0"/>
                  </a:lnTo>
                  <a:lnTo>
                    <a:pt x="3040887" y="0"/>
                  </a:lnTo>
                  <a:lnTo>
                    <a:pt x="3040887" y="38100"/>
                  </a:lnTo>
                  <a:lnTo>
                    <a:pt x="3024494" y="38100"/>
                  </a:lnTo>
                  <a:lnTo>
                    <a:pt x="2958859" y="103986"/>
                  </a:lnTo>
                  <a:close/>
                </a:path>
                <a:path w="3041015" h="2794000">
                  <a:moveTo>
                    <a:pt x="32483" y="1473200"/>
                  </a:moveTo>
                  <a:lnTo>
                    <a:pt x="18851" y="1473200"/>
                  </a:lnTo>
                  <a:lnTo>
                    <a:pt x="782293" y="711200"/>
                  </a:lnTo>
                  <a:lnTo>
                    <a:pt x="1344653" y="152400"/>
                  </a:lnTo>
                  <a:lnTo>
                    <a:pt x="1485199" y="12700"/>
                  </a:lnTo>
                  <a:lnTo>
                    <a:pt x="1495034" y="12700"/>
                  </a:lnTo>
                  <a:lnTo>
                    <a:pt x="796518" y="711200"/>
                  </a:lnTo>
                  <a:lnTo>
                    <a:pt x="32483" y="1473200"/>
                  </a:lnTo>
                  <a:close/>
                </a:path>
                <a:path w="3041015" h="2794000">
                  <a:moveTo>
                    <a:pt x="611138" y="2489200"/>
                  </a:moveTo>
                  <a:lnTo>
                    <a:pt x="582768" y="2489200"/>
                  </a:lnTo>
                  <a:lnTo>
                    <a:pt x="705715" y="2413000"/>
                  </a:lnTo>
                  <a:lnTo>
                    <a:pt x="2443365" y="673100"/>
                  </a:lnTo>
                  <a:lnTo>
                    <a:pt x="2611393" y="508000"/>
                  </a:lnTo>
                  <a:lnTo>
                    <a:pt x="3024494" y="88900"/>
                  </a:lnTo>
                  <a:lnTo>
                    <a:pt x="3024494" y="38100"/>
                  </a:lnTo>
                  <a:lnTo>
                    <a:pt x="3040887" y="38100"/>
                  </a:lnTo>
                  <a:lnTo>
                    <a:pt x="3040887" y="101600"/>
                  </a:lnTo>
                  <a:lnTo>
                    <a:pt x="3023675" y="101600"/>
                  </a:lnTo>
                  <a:lnTo>
                    <a:pt x="714731" y="2413000"/>
                  </a:lnTo>
                  <a:lnTo>
                    <a:pt x="743196" y="2413000"/>
                  </a:lnTo>
                  <a:lnTo>
                    <a:pt x="611138" y="2489200"/>
                  </a:lnTo>
                  <a:close/>
                </a:path>
                <a:path w="3041015" h="2794000">
                  <a:moveTo>
                    <a:pt x="48003" y="1394905"/>
                  </a:moveTo>
                  <a:lnTo>
                    <a:pt x="1354875" y="88900"/>
                  </a:lnTo>
                  <a:lnTo>
                    <a:pt x="1362252" y="88900"/>
                  </a:lnTo>
                  <a:lnTo>
                    <a:pt x="207370" y="1244600"/>
                  </a:lnTo>
                  <a:lnTo>
                    <a:pt x="48003" y="1394905"/>
                  </a:lnTo>
                  <a:close/>
                </a:path>
                <a:path w="3041015" h="2794000">
                  <a:moveTo>
                    <a:pt x="875255" y="2336800"/>
                  </a:moveTo>
                  <a:lnTo>
                    <a:pt x="847514" y="2336800"/>
                  </a:lnTo>
                  <a:lnTo>
                    <a:pt x="970461" y="2260600"/>
                  </a:lnTo>
                  <a:lnTo>
                    <a:pt x="2517612" y="711200"/>
                  </a:lnTo>
                  <a:lnTo>
                    <a:pt x="3023675" y="203200"/>
                  </a:lnTo>
                  <a:lnTo>
                    <a:pt x="3023675" y="101600"/>
                  </a:lnTo>
                  <a:lnTo>
                    <a:pt x="3040887" y="101600"/>
                  </a:lnTo>
                  <a:lnTo>
                    <a:pt x="3040887" y="215900"/>
                  </a:lnTo>
                  <a:lnTo>
                    <a:pt x="3023675" y="215900"/>
                  </a:lnTo>
                  <a:lnTo>
                    <a:pt x="979477" y="2260600"/>
                  </a:lnTo>
                  <a:lnTo>
                    <a:pt x="1007313" y="2260600"/>
                  </a:lnTo>
                  <a:lnTo>
                    <a:pt x="875255" y="2336800"/>
                  </a:lnTo>
                  <a:close/>
                </a:path>
                <a:path w="3041015" h="2794000">
                  <a:moveTo>
                    <a:pt x="2195243" y="870534"/>
                  </a:moveTo>
                  <a:lnTo>
                    <a:pt x="2958859" y="103986"/>
                  </a:lnTo>
                  <a:lnTo>
                    <a:pt x="2611393" y="457200"/>
                  </a:lnTo>
                  <a:lnTo>
                    <a:pt x="2195243" y="870534"/>
                  </a:lnTo>
                  <a:close/>
                </a:path>
                <a:path w="3041015" h="2794000">
                  <a:moveTo>
                    <a:pt x="743196" y="2413000"/>
                  </a:moveTo>
                  <a:lnTo>
                    <a:pt x="714731" y="2413000"/>
                  </a:lnTo>
                  <a:lnTo>
                    <a:pt x="837678" y="2336800"/>
                  </a:lnTo>
                  <a:lnTo>
                    <a:pt x="2461854" y="711200"/>
                  </a:lnTo>
                  <a:lnTo>
                    <a:pt x="3023649" y="152425"/>
                  </a:lnTo>
                  <a:lnTo>
                    <a:pt x="847514" y="2336800"/>
                  </a:lnTo>
                  <a:lnTo>
                    <a:pt x="875255" y="2336800"/>
                  </a:lnTo>
                  <a:lnTo>
                    <a:pt x="743196" y="2413000"/>
                  </a:lnTo>
                  <a:close/>
                </a:path>
                <a:path w="3041015" h="2794000">
                  <a:moveTo>
                    <a:pt x="1076465" y="309575"/>
                  </a:moveTo>
                  <a:lnTo>
                    <a:pt x="1217645" y="166840"/>
                  </a:lnTo>
                  <a:lnTo>
                    <a:pt x="1220453" y="165100"/>
                  </a:lnTo>
                  <a:lnTo>
                    <a:pt x="1076465" y="309575"/>
                  </a:lnTo>
                  <a:close/>
                </a:path>
                <a:path w="3041015" h="2794000">
                  <a:moveTo>
                    <a:pt x="1007313" y="2260600"/>
                  </a:moveTo>
                  <a:lnTo>
                    <a:pt x="979477" y="2260600"/>
                  </a:lnTo>
                  <a:lnTo>
                    <a:pt x="1102424" y="2184400"/>
                  </a:lnTo>
                  <a:lnTo>
                    <a:pt x="2611393" y="673100"/>
                  </a:lnTo>
                  <a:lnTo>
                    <a:pt x="3023675" y="266700"/>
                  </a:lnTo>
                  <a:lnTo>
                    <a:pt x="3023675" y="215900"/>
                  </a:lnTo>
                  <a:lnTo>
                    <a:pt x="3040887" y="215900"/>
                  </a:lnTo>
                  <a:lnTo>
                    <a:pt x="3040887" y="266700"/>
                  </a:lnTo>
                  <a:lnTo>
                    <a:pt x="3024494" y="266700"/>
                  </a:lnTo>
                  <a:lnTo>
                    <a:pt x="1113079" y="2184400"/>
                  </a:lnTo>
                  <a:lnTo>
                    <a:pt x="1139371" y="2184400"/>
                  </a:lnTo>
                  <a:lnTo>
                    <a:pt x="1007313" y="2260600"/>
                  </a:lnTo>
                  <a:close/>
                </a:path>
                <a:path w="3041015" h="2794000">
                  <a:moveTo>
                    <a:pt x="30873" y="1308100"/>
                  </a:moveTo>
                  <a:lnTo>
                    <a:pt x="18851" y="1308100"/>
                  </a:lnTo>
                  <a:lnTo>
                    <a:pt x="1088490" y="241300"/>
                  </a:lnTo>
                  <a:lnTo>
                    <a:pt x="1097506" y="241300"/>
                  </a:lnTo>
                  <a:lnTo>
                    <a:pt x="95078" y="1244600"/>
                  </a:lnTo>
                  <a:lnTo>
                    <a:pt x="30873" y="1308100"/>
                  </a:lnTo>
                  <a:close/>
                </a:path>
                <a:path w="3041015" h="2794000">
                  <a:moveTo>
                    <a:pt x="1139371" y="2184400"/>
                  </a:moveTo>
                  <a:lnTo>
                    <a:pt x="1113079" y="2184400"/>
                  </a:lnTo>
                  <a:lnTo>
                    <a:pt x="1236026" y="2108200"/>
                  </a:lnTo>
                  <a:lnTo>
                    <a:pt x="2629932" y="711200"/>
                  </a:lnTo>
                  <a:lnTo>
                    <a:pt x="3024494" y="317500"/>
                  </a:lnTo>
                  <a:lnTo>
                    <a:pt x="3024494" y="266700"/>
                  </a:lnTo>
                  <a:lnTo>
                    <a:pt x="3040887" y="266700"/>
                  </a:lnTo>
                  <a:lnTo>
                    <a:pt x="3040887" y="330200"/>
                  </a:lnTo>
                  <a:lnTo>
                    <a:pt x="3022855" y="330200"/>
                  </a:lnTo>
                  <a:lnTo>
                    <a:pt x="1244222" y="2108200"/>
                  </a:lnTo>
                  <a:lnTo>
                    <a:pt x="1271430" y="2108200"/>
                  </a:lnTo>
                  <a:lnTo>
                    <a:pt x="1139371" y="2184400"/>
                  </a:lnTo>
                  <a:close/>
                </a:path>
                <a:path w="3041015" h="2794000">
                  <a:moveTo>
                    <a:pt x="20491" y="1371600"/>
                  </a:moveTo>
                  <a:lnTo>
                    <a:pt x="18032" y="1371600"/>
                  </a:lnTo>
                  <a:lnTo>
                    <a:pt x="1076465" y="309575"/>
                  </a:lnTo>
                  <a:lnTo>
                    <a:pt x="151634" y="1244600"/>
                  </a:lnTo>
                  <a:lnTo>
                    <a:pt x="20491" y="1371600"/>
                  </a:lnTo>
                  <a:close/>
                </a:path>
                <a:path w="3041015" h="2794000">
                  <a:moveTo>
                    <a:pt x="20996" y="1255970"/>
                  </a:moveTo>
                  <a:lnTo>
                    <a:pt x="956527" y="317500"/>
                  </a:lnTo>
                  <a:lnTo>
                    <a:pt x="965543" y="317500"/>
                  </a:lnTo>
                  <a:lnTo>
                    <a:pt x="39342" y="1244600"/>
                  </a:lnTo>
                  <a:lnTo>
                    <a:pt x="20996" y="1255970"/>
                  </a:lnTo>
                  <a:close/>
                </a:path>
                <a:path w="3041015" h="2794000">
                  <a:moveTo>
                    <a:pt x="1271430" y="2108200"/>
                  </a:moveTo>
                  <a:lnTo>
                    <a:pt x="1244222" y="2108200"/>
                  </a:lnTo>
                  <a:lnTo>
                    <a:pt x="1367169" y="2032000"/>
                  </a:lnTo>
                  <a:lnTo>
                    <a:pt x="2723684" y="673100"/>
                  </a:lnTo>
                  <a:lnTo>
                    <a:pt x="3022855" y="381000"/>
                  </a:lnTo>
                  <a:lnTo>
                    <a:pt x="3022855" y="330200"/>
                  </a:lnTo>
                  <a:lnTo>
                    <a:pt x="3040887" y="330200"/>
                  </a:lnTo>
                  <a:lnTo>
                    <a:pt x="3040887" y="381000"/>
                  </a:lnTo>
                  <a:lnTo>
                    <a:pt x="3025314" y="381000"/>
                  </a:lnTo>
                  <a:lnTo>
                    <a:pt x="1377005" y="2032000"/>
                  </a:lnTo>
                  <a:lnTo>
                    <a:pt x="1403488" y="2032000"/>
                  </a:lnTo>
                  <a:lnTo>
                    <a:pt x="1271430" y="2108200"/>
                  </a:lnTo>
                  <a:close/>
                </a:path>
                <a:path w="3041015" h="2794000">
                  <a:moveTo>
                    <a:pt x="1535546" y="1955800"/>
                  </a:moveTo>
                  <a:lnTo>
                    <a:pt x="1508968" y="1955800"/>
                  </a:lnTo>
                  <a:lnTo>
                    <a:pt x="1631915" y="1879600"/>
                  </a:lnTo>
                  <a:lnTo>
                    <a:pt x="1940102" y="1574800"/>
                  </a:lnTo>
                  <a:lnTo>
                    <a:pt x="2797337" y="711200"/>
                  </a:lnTo>
                  <a:lnTo>
                    <a:pt x="3023675" y="482600"/>
                  </a:lnTo>
                  <a:lnTo>
                    <a:pt x="3023675" y="433408"/>
                  </a:lnTo>
                  <a:lnTo>
                    <a:pt x="3025314" y="431800"/>
                  </a:lnTo>
                  <a:lnTo>
                    <a:pt x="3025314" y="381000"/>
                  </a:lnTo>
                  <a:lnTo>
                    <a:pt x="3040887" y="381000"/>
                  </a:lnTo>
                  <a:lnTo>
                    <a:pt x="3040887" y="495300"/>
                  </a:lnTo>
                  <a:lnTo>
                    <a:pt x="3024494" y="495300"/>
                  </a:lnTo>
                  <a:lnTo>
                    <a:pt x="1642571" y="1879600"/>
                  </a:lnTo>
                  <a:lnTo>
                    <a:pt x="1667605" y="1879600"/>
                  </a:lnTo>
                  <a:lnTo>
                    <a:pt x="1535546" y="1955800"/>
                  </a:lnTo>
                  <a:close/>
                </a:path>
                <a:path w="3041015" h="2794000">
                  <a:moveTo>
                    <a:pt x="32298" y="1193800"/>
                  </a:moveTo>
                  <a:lnTo>
                    <a:pt x="18851" y="1193800"/>
                  </a:lnTo>
                  <a:lnTo>
                    <a:pt x="823744" y="393700"/>
                  </a:lnTo>
                  <a:lnTo>
                    <a:pt x="833580" y="393700"/>
                  </a:lnTo>
                  <a:lnTo>
                    <a:pt x="486869" y="736600"/>
                  </a:lnTo>
                  <a:lnTo>
                    <a:pt x="32298" y="1193800"/>
                  </a:lnTo>
                  <a:close/>
                </a:path>
                <a:path w="3041015" h="2794000">
                  <a:moveTo>
                    <a:pt x="2958853" y="497019"/>
                  </a:moveTo>
                  <a:lnTo>
                    <a:pt x="3023675" y="431800"/>
                  </a:lnTo>
                  <a:lnTo>
                    <a:pt x="3023675" y="433408"/>
                  </a:lnTo>
                  <a:lnTo>
                    <a:pt x="2958853" y="497019"/>
                  </a:lnTo>
                  <a:close/>
                </a:path>
                <a:path w="3041015" h="2794000">
                  <a:moveTo>
                    <a:pt x="18851" y="1143000"/>
                  </a:moveTo>
                  <a:lnTo>
                    <a:pt x="690961" y="469900"/>
                  </a:lnTo>
                  <a:lnTo>
                    <a:pt x="700797" y="469900"/>
                  </a:lnTo>
                  <a:lnTo>
                    <a:pt x="599161" y="571500"/>
                  </a:lnTo>
                  <a:lnTo>
                    <a:pt x="18851" y="1143000"/>
                  </a:lnTo>
                  <a:close/>
                </a:path>
                <a:path w="3041015" h="2794000">
                  <a:moveTo>
                    <a:pt x="1799663" y="1803400"/>
                  </a:moveTo>
                  <a:lnTo>
                    <a:pt x="1772894" y="1803400"/>
                  </a:lnTo>
                  <a:lnTo>
                    <a:pt x="1895841" y="1727200"/>
                  </a:lnTo>
                  <a:lnTo>
                    <a:pt x="2909438" y="711200"/>
                  </a:lnTo>
                  <a:lnTo>
                    <a:pt x="3022855" y="596900"/>
                  </a:lnTo>
                  <a:lnTo>
                    <a:pt x="3022855" y="547667"/>
                  </a:lnTo>
                  <a:lnTo>
                    <a:pt x="3024494" y="546100"/>
                  </a:lnTo>
                  <a:lnTo>
                    <a:pt x="3024494" y="495300"/>
                  </a:lnTo>
                  <a:lnTo>
                    <a:pt x="3040887" y="495300"/>
                  </a:lnTo>
                  <a:lnTo>
                    <a:pt x="3040887" y="609600"/>
                  </a:lnTo>
                  <a:lnTo>
                    <a:pt x="3023675" y="609600"/>
                  </a:lnTo>
                  <a:lnTo>
                    <a:pt x="1906497" y="1727200"/>
                  </a:lnTo>
                  <a:lnTo>
                    <a:pt x="1931722" y="1727200"/>
                  </a:lnTo>
                  <a:lnTo>
                    <a:pt x="1799663" y="1803400"/>
                  </a:lnTo>
                  <a:close/>
                </a:path>
                <a:path w="3041015" h="2794000">
                  <a:moveTo>
                    <a:pt x="1403488" y="2032000"/>
                  </a:moveTo>
                  <a:lnTo>
                    <a:pt x="1377005" y="2032000"/>
                  </a:lnTo>
                  <a:lnTo>
                    <a:pt x="1499952" y="1955800"/>
                  </a:lnTo>
                  <a:lnTo>
                    <a:pt x="2779420" y="673100"/>
                  </a:lnTo>
                  <a:lnTo>
                    <a:pt x="2958853" y="497019"/>
                  </a:lnTo>
                  <a:lnTo>
                    <a:pt x="1508968" y="1955800"/>
                  </a:lnTo>
                  <a:lnTo>
                    <a:pt x="1535546" y="1955800"/>
                  </a:lnTo>
                  <a:lnTo>
                    <a:pt x="1403488" y="2032000"/>
                  </a:lnTo>
                  <a:close/>
                </a:path>
                <a:path w="3041015" h="2794000">
                  <a:moveTo>
                    <a:pt x="18851" y="1092200"/>
                  </a:moveTo>
                  <a:lnTo>
                    <a:pt x="558998" y="546100"/>
                  </a:lnTo>
                  <a:lnTo>
                    <a:pt x="568014" y="546100"/>
                  </a:lnTo>
                  <a:lnTo>
                    <a:pt x="486869" y="622300"/>
                  </a:lnTo>
                  <a:lnTo>
                    <a:pt x="18851" y="1092200"/>
                  </a:lnTo>
                  <a:close/>
                </a:path>
                <a:path w="3041015" h="2794000">
                  <a:moveTo>
                    <a:pt x="2991133" y="578008"/>
                  </a:moveTo>
                  <a:lnTo>
                    <a:pt x="3022855" y="546100"/>
                  </a:lnTo>
                  <a:lnTo>
                    <a:pt x="3022855" y="547667"/>
                  </a:lnTo>
                  <a:lnTo>
                    <a:pt x="2991133" y="578008"/>
                  </a:lnTo>
                  <a:close/>
                </a:path>
                <a:path w="3041015" h="2794000">
                  <a:moveTo>
                    <a:pt x="1667605" y="1879600"/>
                  </a:moveTo>
                  <a:lnTo>
                    <a:pt x="1642571" y="1879600"/>
                  </a:lnTo>
                  <a:lnTo>
                    <a:pt x="1765518" y="1803400"/>
                  </a:lnTo>
                  <a:lnTo>
                    <a:pt x="2891712" y="673100"/>
                  </a:lnTo>
                  <a:lnTo>
                    <a:pt x="2991133" y="578008"/>
                  </a:lnTo>
                  <a:lnTo>
                    <a:pt x="1772894" y="1803400"/>
                  </a:lnTo>
                  <a:lnTo>
                    <a:pt x="1799663" y="1803400"/>
                  </a:lnTo>
                  <a:lnTo>
                    <a:pt x="1667605" y="1879600"/>
                  </a:lnTo>
                  <a:close/>
                </a:path>
                <a:path w="3041015" h="2794000">
                  <a:moveTo>
                    <a:pt x="2195838" y="1574800"/>
                  </a:moveTo>
                  <a:lnTo>
                    <a:pt x="2171242" y="1574800"/>
                  </a:lnTo>
                  <a:lnTo>
                    <a:pt x="2294189" y="1498600"/>
                  </a:lnTo>
                  <a:lnTo>
                    <a:pt x="2611393" y="1181100"/>
                  </a:lnTo>
                  <a:lnTo>
                    <a:pt x="3023675" y="762000"/>
                  </a:lnTo>
                  <a:lnTo>
                    <a:pt x="3023675" y="609600"/>
                  </a:lnTo>
                  <a:lnTo>
                    <a:pt x="3040887" y="609600"/>
                  </a:lnTo>
                  <a:lnTo>
                    <a:pt x="3040887" y="774700"/>
                  </a:lnTo>
                  <a:lnTo>
                    <a:pt x="3023675" y="774700"/>
                  </a:lnTo>
                  <a:lnTo>
                    <a:pt x="2304025" y="1498600"/>
                  </a:lnTo>
                  <a:lnTo>
                    <a:pt x="2327897" y="1498600"/>
                  </a:lnTo>
                  <a:lnTo>
                    <a:pt x="2195838" y="1574800"/>
                  </a:lnTo>
                  <a:close/>
                </a:path>
                <a:path w="3041015" h="2794000">
                  <a:moveTo>
                    <a:pt x="53619" y="994832"/>
                  </a:moveTo>
                  <a:lnTo>
                    <a:pt x="427035" y="622300"/>
                  </a:lnTo>
                  <a:lnTo>
                    <a:pt x="436051" y="622300"/>
                  </a:lnTo>
                  <a:lnTo>
                    <a:pt x="53619" y="994832"/>
                  </a:lnTo>
                  <a:close/>
                </a:path>
                <a:path w="3041015" h="2794000">
                  <a:moveTo>
                    <a:pt x="1931722" y="1727200"/>
                  </a:moveTo>
                  <a:lnTo>
                    <a:pt x="1906497" y="1727200"/>
                  </a:lnTo>
                  <a:lnTo>
                    <a:pt x="2029444" y="1651000"/>
                  </a:lnTo>
                  <a:lnTo>
                    <a:pt x="3003183" y="673100"/>
                  </a:lnTo>
                  <a:lnTo>
                    <a:pt x="3023675" y="660400"/>
                  </a:lnTo>
                  <a:lnTo>
                    <a:pt x="2038460" y="1651000"/>
                  </a:lnTo>
                  <a:lnTo>
                    <a:pt x="2063780" y="1651000"/>
                  </a:lnTo>
                  <a:lnTo>
                    <a:pt x="1931722" y="1727200"/>
                  </a:lnTo>
                  <a:close/>
                </a:path>
                <a:path w="3041015" h="2794000">
                  <a:moveTo>
                    <a:pt x="19671" y="977900"/>
                  </a:moveTo>
                  <a:lnTo>
                    <a:pt x="18851" y="977900"/>
                  </a:lnTo>
                  <a:lnTo>
                    <a:pt x="294252" y="698500"/>
                  </a:lnTo>
                  <a:lnTo>
                    <a:pt x="304088" y="698500"/>
                  </a:lnTo>
                  <a:lnTo>
                    <a:pt x="19671" y="977900"/>
                  </a:lnTo>
                  <a:close/>
                </a:path>
                <a:path w="3041015" h="2794000">
                  <a:moveTo>
                    <a:pt x="2555382" y="1185627"/>
                  </a:moveTo>
                  <a:lnTo>
                    <a:pt x="3023675" y="711200"/>
                  </a:lnTo>
                  <a:lnTo>
                    <a:pt x="2611393" y="1130300"/>
                  </a:lnTo>
                  <a:lnTo>
                    <a:pt x="2555382" y="1185627"/>
                  </a:lnTo>
                  <a:close/>
                </a:path>
                <a:path w="3041015" h="2794000">
                  <a:moveTo>
                    <a:pt x="31556" y="914400"/>
                  </a:moveTo>
                  <a:lnTo>
                    <a:pt x="18851" y="914400"/>
                  </a:lnTo>
                  <a:lnTo>
                    <a:pt x="161470" y="774700"/>
                  </a:lnTo>
                  <a:lnTo>
                    <a:pt x="171305" y="774700"/>
                  </a:lnTo>
                  <a:lnTo>
                    <a:pt x="31556" y="914400"/>
                  </a:lnTo>
                  <a:close/>
                </a:path>
                <a:path w="3041015" h="2794000">
                  <a:moveTo>
                    <a:pt x="2649868" y="1254257"/>
                  </a:moveTo>
                  <a:lnTo>
                    <a:pt x="3023675" y="876300"/>
                  </a:lnTo>
                  <a:lnTo>
                    <a:pt x="3023675" y="774700"/>
                  </a:lnTo>
                  <a:lnTo>
                    <a:pt x="3040887" y="774700"/>
                  </a:lnTo>
                  <a:lnTo>
                    <a:pt x="3040887" y="889000"/>
                  </a:lnTo>
                  <a:lnTo>
                    <a:pt x="3023675" y="889000"/>
                  </a:lnTo>
                  <a:lnTo>
                    <a:pt x="2649868" y="1254257"/>
                  </a:lnTo>
                  <a:close/>
                </a:path>
                <a:path w="3041015" h="2794000">
                  <a:moveTo>
                    <a:pt x="2327897" y="1498600"/>
                  </a:moveTo>
                  <a:lnTo>
                    <a:pt x="2304025" y="1498600"/>
                  </a:lnTo>
                  <a:lnTo>
                    <a:pt x="2426972" y="1422400"/>
                  </a:lnTo>
                  <a:lnTo>
                    <a:pt x="2499921" y="1346200"/>
                  </a:lnTo>
                  <a:lnTo>
                    <a:pt x="3023675" y="825500"/>
                  </a:lnTo>
                  <a:lnTo>
                    <a:pt x="2435988" y="1422400"/>
                  </a:lnTo>
                  <a:lnTo>
                    <a:pt x="2459955" y="1422400"/>
                  </a:lnTo>
                  <a:lnTo>
                    <a:pt x="2327897" y="1498600"/>
                  </a:lnTo>
                  <a:close/>
                </a:path>
                <a:path w="3041015" h="2794000">
                  <a:moveTo>
                    <a:pt x="18851" y="863600"/>
                  </a:moveTo>
                  <a:lnTo>
                    <a:pt x="29507" y="850900"/>
                  </a:lnTo>
                  <a:lnTo>
                    <a:pt x="38523" y="850900"/>
                  </a:lnTo>
                  <a:lnTo>
                    <a:pt x="18851" y="863600"/>
                  </a:lnTo>
                  <a:close/>
                </a:path>
                <a:path w="3041015" h="2794000">
                  <a:moveTo>
                    <a:pt x="479080" y="2565400"/>
                  </a:moveTo>
                  <a:lnTo>
                    <a:pt x="450805" y="2565400"/>
                  </a:lnTo>
                  <a:lnTo>
                    <a:pt x="573752" y="2489200"/>
                  </a:lnTo>
                  <a:lnTo>
                    <a:pt x="1268812" y="1790700"/>
                  </a:lnTo>
                  <a:lnTo>
                    <a:pt x="2195243" y="870534"/>
                  </a:lnTo>
                  <a:lnTo>
                    <a:pt x="582768" y="2489200"/>
                  </a:lnTo>
                  <a:lnTo>
                    <a:pt x="611138" y="2489200"/>
                  </a:lnTo>
                  <a:lnTo>
                    <a:pt x="479080" y="2565400"/>
                  </a:lnTo>
                  <a:close/>
                </a:path>
                <a:path w="3041015" h="2794000">
                  <a:moveTo>
                    <a:pt x="19671" y="1930399"/>
                  </a:moveTo>
                  <a:lnTo>
                    <a:pt x="39342" y="1905000"/>
                  </a:lnTo>
                  <a:lnTo>
                    <a:pt x="1070828" y="879494"/>
                  </a:lnTo>
                  <a:lnTo>
                    <a:pt x="19671" y="1930399"/>
                  </a:lnTo>
                  <a:close/>
                </a:path>
                <a:path w="3041015" h="2794000">
                  <a:moveTo>
                    <a:pt x="2875918" y="1139614"/>
                  </a:moveTo>
                  <a:lnTo>
                    <a:pt x="3019576" y="990600"/>
                  </a:lnTo>
                  <a:lnTo>
                    <a:pt x="3021254" y="990600"/>
                  </a:lnTo>
                  <a:lnTo>
                    <a:pt x="3022548" y="977900"/>
                  </a:lnTo>
                  <a:lnTo>
                    <a:pt x="3023380" y="965200"/>
                  </a:lnTo>
                  <a:lnTo>
                    <a:pt x="3023675" y="965200"/>
                  </a:lnTo>
                  <a:lnTo>
                    <a:pt x="3023675" y="889000"/>
                  </a:lnTo>
                  <a:lnTo>
                    <a:pt x="3040887" y="889000"/>
                  </a:lnTo>
                  <a:lnTo>
                    <a:pt x="3040887" y="965200"/>
                  </a:lnTo>
                  <a:lnTo>
                    <a:pt x="3035172" y="1003300"/>
                  </a:lnTo>
                  <a:lnTo>
                    <a:pt x="3017937" y="1003300"/>
                  </a:lnTo>
                  <a:lnTo>
                    <a:pt x="2875918" y="1139614"/>
                  </a:lnTo>
                  <a:close/>
                </a:path>
                <a:path w="3041015" h="2794000">
                  <a:moveTo>
                    <a:pt x="2700734" y="1257300"/>
                  </a:moveTo>
                  <a:lnTo>
                    <a:pt x="3023675" y="939800"/>
                  </a:lnTo>
                  <a:lnTo>
                    <a:pt x="2708537" y="1253269"/>
                  </a:lnTo>
                  <a:lnTo>
                    <a:pt x="2700734" y="1257300"/>
                  </a:lnTo>
                  <a:close/>
                </a:path>
                <a:path w="3041015" h="2794000">
                  <a:moveTo>
                    <a:pt x="19671" y="1028700"/>
                  </a:moveTo>
                  <a:lnTo>
                    <a:pt x="19671" y="1027901"/>
                  </a:lnTo>
                  <a:lnTo>
                    <a:pt x="53619" y="994832"/>
                  </a:lnTo>
                  <a:lnTo>
                    <a:pt x="19671" y="1028700"/>
                  </a:lnTo>
                  <a:close/>
                </a:path>
                <a:path w="3041015" h="2794000">
                  <a:moveTo>
                    <a:pt x="2459955" y="1422400"/>
                  </a:moveTo>
                  <a:lnTo>
                    <a:pt x="2435988" y="1422400"/>
                  </a:lnTo>
                  <a:lnTo>
                    <a:pt x="2558935" y="1346200"/>
                  </a:lnTo>
                  <a:lnTo>
                    <a:pt x="2574341" y="1330623"/>
                  </a:lnTo>
                  <a:lnTo>
                    <a:pt x="2691718" y="1270000"/>
                  </a:lnTo>
                  <a:lnTo>
                    <a:pt x="2708537" y="1253269"/>
                  </a:lnTo>
                  <a:lnTo>
                    <a:pt x="2823681" y="1193800"/>
                  </a:lnTo>
                  <a:lnTo>
                    <a:pt x="2838835" y="1178080"/>
                  </a:lnTo>
                  <a:lnTo>
                    <a:pt x="2935973" y="1130300"/>
                  </a:lnTo>
                  <a:lnTo>
                    <a:pt x="2963418" y="1104900"/>
                  </a:lnTo>
                  <a:lnTo>
                    <a:pt x="2987098" y="1079500"/>
                  </a:lnTo>
                  <a:lnTo>
                    <a:pt x="3005706" y="1041400"/>
                  </a:lnTo>
                  <a:lnTo>
                    <a:pt x="3017937" y="1003300"/>
                  </a:lnTo>
                  <a:lnTo>
                    <a:pt x="3035172" y="1003300"/>
                  </a:lnTo>
                  <a:lnTo>
                    <a:pt x="3033267" y="1016000"/>
                  </a:lnTo>
                  <a:lnTo>
                    <a:pt x="3012507" y="1066800"/>
                  </a:lnTo>
                  <a:lnTo>
                    <a:pt x="2981757" y="1117600"/>
                  </a:lnTo>
                  <a:lnTo>
                    <a:pt x="2944169" y="1143000"/>
                  </a:lnTo>
                  <a:lnTo>
                    <a:pt x="2459955" y="1422400"/>
                  </a:lnTo>
                  <a:close/>
                </a:path>
                <a:path w="3041015" h="2794000">
                  <a:moveTo>
                    <a:pt x="2832697" y="1181100"/>
                  </a:moveTo>
                  <a:lnTo>
                    <a:pt x="2875918" y="1139614"/>
                  </a:lnTo>
                  <a:lnTo>
                    <a:pt x="2838835" y="1178080"/>
                  </a:lnTo>
                  <a:lnTo>
                    <a:pt x="2832697" y="1181100"/>
                  </a:lnTo>
                  <a:close/>
                </a:path>
                <a:path w="3041015" h="2794000">
                  <a:moveTo>
                    <a:pt x="2063780" y="1651000"/>
                  </a:moveTo>
                  <a:lnTo>
                    <a:pt x="2038460" y="1651000"/>
                  </a:lnTo>
                  <a:lnTo>
                    <a:pt x="2161407" y="1574800"/>
                  </a:lnTo>
                  <a:lnTo>
                    <a:pt x="2555382" y="1185627"/>
                  </a:lnTo>
                  <a:lnTo>
                    <a:pt x="2171242" y="1574800"/>
                  </a:lnTo>
                  <a:lnTo>
                    <a:pt x="2195838" y="1574800"/>
                  </a:lnTo>
                  <a:lnTo>
                    <a:pt x="2063780" y="1651000"/>
                  </a:lnTo>
                  <a:close/>
                </a:path>
                <a:path w="3041015" h="2794000">
                  <a:moveTo>
                    <a:pt x="2568771" y="1333500"/>
                  </a:moveTo>
                  <a:lnTo>
                    <a:pt x="2649868" y="1254257"/>
                  </a:lnTo>
                  <a:lnTo>
                    <a:pt x="2574341" y="1330623"/>
                  </a:lnTo>
                  <a:lnTo>
                    <a:pt x="2568771" y="1333500"/>
                  </a:lnTo>
                  <a:close/>
                </a:path>
                <a:path w="3041015" h="2794000">
                  <a:moveTo>
                    <a:pt x="19671" y="1257300"/>
                  </a:moveTo>
                  <a:lnTo>
                    <a:pt x="19671" y="1256792"/>
                  </a:lnTo>
                  <a:lnTo>
                    <a:pt x="20996" y="1255970"/>
                  </a:lnTo>
                  <a:lnTo>
                    <a:pt x="19671" y="1257300"/>
                  </a:lnTo>
                  <a:close/>
                </a:path>
                <a:path w="3041015" h="2794000">
                  <a:moveTo>
                    <a:pt x="20491" y="1422400"/>
                  </a:moveTo>
                  <a:lnTo>
                    <a:pt x="20491" y="1420853"/>
                  </a:lnTo>
                  <a:lnTo>
                    <a:pt x="48003" y="1394905"/>
                  </a:lnTo>
                  <a:lnTo>
                    <a:pt x="20491" y="1422400"/>
                  </a:lnTo>
                  <a:close/>
                </a:path>
                <a:path w="3041015" h="2794000">
                  <a:moveTo>
                    <a:pt x="19671" y="1536700"/>
                  </a:moveTo>
                  <a:lnTo>
                    <a:pt x="19671" y="1534319"/>
                  </a:lnTo>
                  <a:lnTo>
                    <a:pt x="100323" y="1456215"/>
                  </a:lnTo>
                  <a:lnTo>
                    <a:pt x="19671" y="1536700"/>
                  </a:lnTo>
                  <a:close/>
                </a:path>
                <a:path w="3041015" h="2794000">
                  <a:moveTo>
                    <a:pt x="19671" y="1981200"/>
                  </a:moveTo>
                  <a:lnTo>
                    <a:pt x="19671" y="1980380"/>
                  </a:lnTo>
                  <a:lnTo>
                    <a:pt x="69670" y="1930399"/>
                  </a:lnTo>
                  <a:lnTo>
                    <a:pt x="480404" y="1521908"/>
                  </a:lnTo>
                  <a:lnTo>
                    <a:pt x="19671" y="1981200"/>
                  </a:lnTo>
                  <a:close/>
                </a:path>
                <a:path w="3041015" h="2794000">
                  <a:moveTo>
                    <a:pt x="20490" y="1651000"/>
                  </a:moveTo>
                  <a:lnTo>
                    <a:pt x="20490" y="1649384"/>
                  </a:lnTo>
                  <a:lnTo>
                    <a:pt x="135522" y="1535993"/>
                  </a:lnTo>
                  <a:lnTo>
                    <a:pt x="20490" y="1651000"/>
                  </a:lnTo>
                  <a:close/>
                </a:path>
                <a:path w="3041015" h="2794000">
                  <a:moveTo>
                    <a:pt x="19671" y="1816100"/>
                  </a:moveTo>
                  <a:lnTo>
                    <a:pt x="19671" y="1815292"/>
                  </a:lnTo>
                  <a:lnTo>
                    <a:pt x="80035" y="1755845"/>
                  </a:lnTo>
                  <a:lnTo>
                    <a:pt x="19671" y="1816100"/>
                  </a:lnTo>
                  <a:close/>
                </a:path>
                <a:path w="3041015" h="2794000">
                  <a:moveTo>
                    <a:pt x="20491" y="2095500"/>
                  </a:moveTo>
                  <a:lnTo>
                    <a:pt x="20491" y="2093872"/>
                  </a:lnTo>
                  <a:lnTo>
                    <a:pt x="312306" y="1804156"/>
                  </a:lnTo>
                  <a:lnTo>
                    <a:pt x="20491" y="2095500"/>
                  </a:lnTo>
                  <a:close/>
                </a:path>
                <a:path w="3041015" h="2794000">
                  <a:moveTo>
                    <a:pt x="19671" y="1930400"/>
                  </a:moveTo>
                  <a:close/>
                </a:path>
                <a:path w="3041015" h="2794000">
                  <a:moveTo>
                    <a:pt x="18851" y="2209800"/>
                  </a:moveTo>
                  <a:lnTo>
                    <a:pt x="18851" y="2208167"/>
                  </a:lnTo>
                  <a:lnTo>
                    <a:pt x="105382" y="2121978"/>
                  </a:lnTo>
                  <a:lnTo>
                    <a:pt x="18851" y="2209800"/>
                  </a:lnTo>
                  <a:close/>
                </a:path>
                <a:path w="3041015" h="2794000">
                  <a:moveTo>
                    <a:pt x="178393" y="2666713"/>
                  </a:moveTo>
                  <a:lnTo>
                    <a:pt x="263106" y="2578100"/>
                  </a:lnTo>
                  <a:lnTo>
                    <a:pt x="531374" y="2310796"/>
                  </a:lnTo>
                  <a:lnTo>
                    <a:pt x="178393" y="2666713"/>
                  </a:lnTo>
                  <a:close/>
                </a:path>
                <a:path w="3041015" h="2794000">
                  <a:moveTo>
                    <a:pt x="19671" y="2489200"/>
                  </a:moveTo>
                  <a:lnTo>
                    <a:pt x="19671" y="2488382"/>
                  </a:lnTo>
                  <a:lnTo>
                    <a:pt x="145398" y="2363018"/>
                  </a:lnTo>
                  <a:lnTo>
                    <a:pt x="19671" y="2489200"/>
                  </a:lnTo>
                  <a:close/>
                </a:path>
                <a:path w="3041015" h="2794000">
                  <a:moveTo>
                    <a:pt x="20491" y="2654300"/>
                  </a:moveTo>
                  <a:lnTo>
                    <a:pt x="20491" y="2652666"/>
                  </a:lnTo>
                  <a:lnTo>
                    <a:pt x="288911" y="2385186"/>
                  </a:lnTo>
                  <a:lnTo>
                    <a:pt x="20491" y="2654300"/>
                  </a:lnTo>
                  <a:close/>
                </a:path>
                <a:path w="3041015" h="2794000">
                  <a:moveTo>
                    <a:pt x="68850" y="2781300"/>
                  </a:moveTo>
                  <a:lnTo>
                    <a:pt x="64751" y="2781300"/>
                  </a:lnTo>
                  <a:lnTo>
                    <a:pt x="178393" y="2666713"/>
                  </a:lnTo>
                  <a:lnTo>
                    <a:pt x="68850" y="2781300"/>
                  </a:lnTo>
                  <a:close/>
                </a:path>
              </a:pathLst>
            </a:custGeom>
            <a:solidFill>
              <a:srgbClr val="133C3C"/>
            </a:solidFill>
          </p:spPr>
          <p:txBody>
            <a:bodyPr wrap="square" lIns="0" tIns="0" rIns="0" bIns="0" rtlCol="0"/>
            <a:lstStyle/>
            <a:p>
              <a:endParaRPr/>
            </a:p>
          </p:txBody>
        </p:sp>
        <p:pic>
          <p:nvPicPr>
            <p:cNvPr id="25" name="object 25"/>
            <p:cNvPicPr/>
            <p:nvPr/>
          </p:nvPicPr>
          <p:blipFill>
            <a:blip r:embed="rId7" cstate="print"/>
            <a:stretch>
              <a:fillRect/>
            </a:stretch>
          </p:blipFill>
          <p:spPr>
            <a:xfrm>
              <a:off x="14633715" y="649783"/>
              <a:ext cx="79505" cy="106660"/>
            </a:xfrm>
            <a:prstGeom prst="rect">
              <a:avLst/>
            </a:prstGeom>
          </p:spPr>
        </p:pic>
        <p:pic>
          <p:nvPicPr>
            <p:cNvPr id="26" name="object 26"/>
            <p:cNvPicPr/>
            <p:nvPr/>
          </p:nvPicPr>
          <p:blipFill>
            <a:blip r:embed="rId8" cstate="print"/>
            <a:stretch>
              <a:fillRect/>
            </a:stretch>
          </p:blipFill>
          <p:spPr>
            <a:xfrm>
              <a:off x="14767317" y="572733"/>
              <a:ext cx="79505" cy="106660"/>
            </a:xfrm>
            <a:prstGeom prst="rect">
              <a:avLst/>
            </a:prstGeom>
          </p:spPr>
        </p:pic>
        <p:pic>
          <p:nvPicPr>
            <p:cNvPr id="27" name="object 27"/>
            <p:cNvPicPr/>
            <p:nvPr/>
          </p:nvPicPr>
          <p:blipFill>
            <a:blip r:embed="rId9" cstate="print"/>
            <a:stretch>
              <a:fillRect/>
            </a:stretch>
          </p:blipFill>
          <p:spPr>
            <a:xfrm>
              <a:off x="14904198" y="493224"/>
              <a:ext cx="79505" cy="106660"/>
            </a:xfrm>
            <a:prstGeom prst="rect">
              <a:avLst/>
            </a:prstGeom>
          </p:spPr>
        </p:pic>
        <p:sp>
          <p:nvSpPr>
            <p:cNvPr id="28" name="object 28"/>
            <p:cNvSpPr/>
            <p:nvPr/>
          </p:nvSpPr>
          <p:spPr>
            <a:xfrm>
              <a:off x="14777153" y="0"/>
              <a:ext cx="3023235" cy="2922905"/>
            </a:xfrm>
            <a:custGeom>
              <a:avLst/>
              <a:gdLst/>
              <a:ahLst/>
              <a:cxnLst/>
              <a:rect l="l" t="t" r="r" b="b"/>
              <a:pathLst>
                <a:path w="3023234" h="2922905">
                  <a:moveTo>
                    <a:pt x="56017" y="2922413"/>
                  </a:moveTo>
                  <a:lnTo>
                    <a:pt x="26843" y="2913025"/>
                  </a:lnTo>
                  <a:lnTo>
                    <a:pt x="7197" y="2885348"/>
                  </a:lnTo>
                  <a:lnTo>
                    <a:pt x="0" y="2841611"/>
                  </a:lnTo>
                  <a:lnTo>
                    <a:pt x="0" y="925196"/>
                  </a:lnTo>
                  <a:lnTo>
                    <a:pt x="7197" y="873581"/>
                  </a:lnTo>
                  <a:lnTo>
                    <a:pt x="26843" y="823350"/>
                  </a:lnTo>
                  <a:lnTo>
                    <a:pt x="56017" y="780189"/>
                  </a:lnTo>
                  <a:lnTo>
                    <a:pt x="91800" y="749784"/>
                  </a:lnTo>
                  <a:lnTo>
                    <a:pt x="1390371" y="0"/>
                  </a:lnTo>
                  <a:lnTo>
                    <a:pt x="3022855" y="0"/>
                  </a:lnTo>
                  <a:lnTo>
                    <a:pt x="3022855" y="1096509"/>
                  </a:lnTo>
                  <a:lnTo>
                    <a:pt x="3015658" y="1148123"/>
                  </a:lnTo>
                  <a:lnTo>
                    <a:pt x="2996012" y="1198354"/>
                  </a:lnTo>
                  <a:lnTo>
                    <a:pt x="2966837" y="1241516"/>
                  </a:lnTo>
                  <a:lnTo>
                    <a:pt x="2931055" y="1271921"/>
                  </a:lnTo>
                  <a:lnTo>
                    <a:pt x="91800" y="2911283"/>
                  </a:lnTo>
                  <a:lnTo>
                    <a:pt x="56017" y="2922413"/>
                  </a:lnTo>
                  <a:close/>
                </a:path>
              </a:pathLst>
            </a:custGeom>
            <a:solidFill>
              <a:srgbClr val="FEFEFE"/>
            </a:solidFill>
          </p:spPr>
          <p:txBody>
            <a:bodyPr wrap="square" lIns="0" tIns="0" rIns="0" bIns="0" rtlCol="0"/>
            <a:lstStyle/>
            <a:p>
              <a:endParaRPr/>
            </a:p>
          </p:txBody>
        </p:sp>
        <p:sp>
          <p:nvSpPr>
            <p:cNvPr id="29" name="object 29"/>
            <p:cNvSpPr/>
            <p:nvPr/>
          </p:nvSpPr>
          <p:spPr>
            <a:xfrm>
              <a:off x="14767318" y="0"/>
              <a:ext cx="3041015" cy="2931795"/>
            </a:xfrm>
            <a:custGeom>
              <a:avLst/>
              <a:gdLst/>
              <a:ahLst/>
              <a:cxnLst/>
              <a:rect l="l" t="t" r="r" b="b"/>
              <a:pathLst>
                <a:path w="3041015" h="2931795">
                  <a:moveTo>
                    <a:pt x="63932" y="2931776"/>
                  </a:moveTo>
                  <a:lnTo>
                    <a:pt x="20747" y="2911117"/>
                  </a:lnTo>
                  <a:lnTo>
                    <a:pt x="2407" y="2869185"/>
                  </a:lnTo>
                  <a:lnTo>
                    <a:pt x="0" y="2841611"/>
                  </a:lnTo>
                  <a:lnTo>
                    <a:pt x="0" y="925196"/>
                  </a:lnTo>
                  <a:lnTo>
                    <a:pt x="7620" y="871148"/>
                  </a:lnTo>
                  <a:lnTo>
                    <a:pt x="28380" y="818637"/>
                  </a:lnTo>
                  <a:lnTo>
                    <a:pt x="59129" y="773504"/>
                  </a:lnTo>
                  <a:lnTo>
                    <a:pt x="96718" y="741587"/>
                  </a:lnTo>
                  <a:lnTo>
                    <a:pt x="1381093" y="0"/>
                  </a:lnTo>
                  <a:lnTo>
                    <a:pt x="1741933" y="0"/>
                  </a:lnTo>
                  <a:lnTo>
                    <a:pt x="18851" y="994869"/>
                  </a:lnTo>
                  <a:lnTo>
                    <a:pt x="18851" y="2841611"/>
                  </a:lnTo>
                  <a:lnTo>
                    <a:pt x="25921" y="2883107"/>
                  </a:lnTo>
                  <a:lnTo>
                    <a:pt x="57067" y="2912193"/>
                  </a:lnTo>
                  <a:lnTo>
                    <a:pt x="69465" y="2912615"/>
                  </a:lnTo>
                  <a:lnTo>
                    <a:pt x="116804" y="2912615"/>
                  </a:lnTo>
                  <a:lnTo>
                    <a:pt x="104914" y="2919480"/>
                  </a:lnTo>
                  <a:lnTo>
                    <a:pt x="94477" y="2924859"/>
                  </a:lnTo>
                  <a:lnTo>
                    <a:pt x="84116" y="2928702"/>
                  </a:lnTo>
                  <a:lnTo>
                    <a:pt x="73909" y="2931007"/>
                  </a:lnTo>
                  <a:lnTo>
                    <a:pt x="63932" y="2931776"/>
                  </a:lnTo>
                  <a:close/>
                </a:path>
                <a:path w="3041015" h="2931795">
                  <a:moveTo>
                    <a:pt x="116804" y="2912615"/>
                  </a:moveTo>
                  <a:lnTo>
                    <a:pt x="69465" y="2912615"/>
                  </a:lnTo>
                  <a:lnTo>
                    <a:pt x="82784" y="2909503"/>
                  </a:lnTo>
                  <a:lnTo>
                    <a:pt x="96718" y="2903087"/>
                  </a:lnTo>
                  <a:lnTo>
                    <a:pt x="2935973" y="1263724"/>
                  </a:lnTo>
                  <a:lnTo>
                    <a:pt x="2969949" y="1234830"/>
                  </a:lnTo>
                  <a:lnTo>
                    <a:pt x="2997548" y="1193641"/>
                  </a:lnTo>
                  <a:lnTo>
                    <a:pt x="3016080" y="1145690"/>
                  </a:lnTo>
                  <a:lnTo>
                    <a:pt x="3022855" y="1096509"/>
                  </a:lnTo>
                  <a:lnTo>
                    <a:pt x="3022855" y="0"/>
                  </a:lnTo>
                  <a:lnTo>
                    <a:pt x="3040887" y="0"/>
                  </a:lnTo>
                  <a:lnTo>
                    <a:pt x="3040887" y="1096509"/>
                  </a:lnTo>
                  <a:lnTo>
                    <a:pt x="3033267" y="1150557"/>
                  </a:lnTo>
                  <a:lnTo>
                    <a:pt x="3012507" y="1203068"/>
                  </a:lnTo>
                  <a:lnTo>
                    <a:pt x="2981757" y="1248201"/>
                  </a:lnTo>
                  <a:lnTo>
                    <a:pt x="2944169" y="1280118"/>
                  </a:lnTo>
                  <a:lnTo>
                    <a:pt x="116804" y="2912615"/>
                  </a:lnTo>
                  <a:close/>
                </a:path>
              </a:pathLst>
            </a:custGeom>
            <a:solidFill>
              <a:srgbClr val="133C3C"/>
            </a:solidFill>
          </p:spPr>
          <p:txBody>
            <a:bodyPr wrap="square" lIns="0" tIns="0" rIns="0" bIns="0" rtlCol="0"/>
            <a:lstStyle/>
            <a:p>
              <a:endParaRPr/>
            </a:p>
          </p:txBody>
        </p:sp>
        <p:pic>
          <p:nvPicPr>
            <p:cNvPr id="30" name="object 30"/>
            <p:cNvPicPr/>
            <p:nvPr/>
          </p:nvPicPr>
          <p:blipFill>
            <a:blip r:embed="rId10" cstate="print"/>
            <a:stretch>
              <a:fillRect/>
            </a:stretch>
          </p:blipFill>
          <p:spPr>
            <a:xfrm>
              <a:off x="14854200" y="780112"/>
              <a:ext cx="79505" cy="106660"/>
            </a:xfrm>
            <a:prstGeom prst="rect">
              <a:avLst/>
            </a:prstGeom>
          </p:spPr>
        </p:pic>
        <p:pic>
          <p:nvPicPr>
            <p:cNvPr id="31" name="object 31"/>
            <p:cNvPicPr/>
            <p:nvPr/>
          </p:nvPicPr>
          <p:blipFill>
            <a:blip r:embed="rId11" cstate="print"/>
            <a:stretch>
              <a:fillRect/>
            </a:stretch>
          </p:blipFill>
          <p:spPr>
            <a:xfrm>
              <a:off x="14987802" y="703062"/>
              <a:ext cx="79505" cy="106660"/>
            </a:xfrm>
            <a:prstGeom prst="rect">
              <a:avLst/>
            </a:prstGeom>
          </p:spPr>
        </p:pic>
        <p:pic>
          <p:nvPicPr>
            <p:cNvPr id="32" name="object 32"/>
            <p:cNvPicPr/>
            <p:nvPr/>
          </p:nvPicPr>
          <p:blipFill>
            <a:blip r:embed="rId12" cstate="print"/>
            <a:stretch>
              <a:fillRect/>
            </a:stretch>
          </p:blipFill>
          <p:spPr>
            <a:xfrm>
              <a:off x="15125503" y="623553"/>
              <a:ext cx="79505" cy="106660"/>
            </a:xfrm>
            <a:prstGeom prst="rect">
              <a:avLst/>
            </a:prstGeom>
          </p:spPr>
        </p:pic>
        <p:sp>
          <p:nvSpPr>
            <p:cNvPr id="33" name="object 33"/>
            <p:cNvSpPr/>
            <p:nvPr/>
          </p:nvSpPr>
          <p:spPr>
            <a:xfrm>
              <a:off x="15261564" y="288304"/>
              <a:ext cx="1198880" cy="1565910"/>
            </a:xfrm>
            <a:custGeom>
              <a:avLst/>
              <a:gdLst/>
              <a:ahLst/>
              <a:cxnLst/>
              <a:rect l="l" t="t" r="r" b="b"/>
              <a:pathLst>
                <a:path w="1198880" h="1565910">
                  <a:moveTo>
                    <a:pt x="0" y="1565591"/>
                  </a:moveTo>
                  <a:lnTo>
                    <a:pt x="0" y="691810"/>
                  </a:lnTo>
                  <a:lnTo>
                    <a:pt x="1198322" y="0"/>
                  </a:lnTo>
                  <a:lnTo>
                    <a:pt x="1198322" y="873780"/>
                  </a:lnTo>
                  <a:lnTo>
                    <a:pt x="0" y="1565591"/>
                  </a:lnTo>
                  <a:close/>
                </a:path>
              </a:pathLst>
            </a:custGeom>
            <a:solidFill>
              <a:srgbClr val="F0ABC1"/>
            </a:solidFill>
          </p:spPr>
          <p:txBody>
            <a:bodyPr wrap="square" lIns="0" tIns="0" rIns="0" bIns="0" rtlCol="0"/>
            <a:lstStyle/>
            <a:p>
              <a:endParaRPr/>
            </a:p>
          </p:txBody>
        </p:sp>
        <p:sp>
          <p:nvSpPr>
            <p:cNvPr id="34" name="object 34"/>
            <p:cNvSpPr/>
            <p:nvPr/>
          </p:nvSpPr>
          <p:spPr>
            <a:xfrm>
              <a:off x="16582014" y="0"/>
              <a:ext cx="734060" cy="1092835"/>
            </a:xfrm>
            <a:custGeom>
              <a:avLst/>
              <a:gdLst/>
              <a:ahLst/>
              <a:cxnLst/>
              <a:rect l="l" t="t" r="r" b="b"/>
              <a:pathLst>
                <a:path w="734059" h="1092835">
                  <a:moveTo>
                    <a:pt x="0" y="581749"/>
                  </a:moveTo>
                  <a:lnTo>
                    <a:pt x="0" y="217811"/>
                  </a:lnTo>
                  <a:lnTo>
                    <a:pt x="377045" y="0"/>
                  </a:lnTo>
                  <a:lnTo>
                    <a:pt x="733583" y="0"/>
                  </a:lnTo>
                  <a:lnTo>
                    <a:pt x="733583" y="157974"/>
                  </a:lnTo>
                  <a:lnTo>
                    <a:pt x="0" y="581749"/>
                  </a:lnTo>
                  <a:close/>
                </a:path>
                <a:path w="734059" h="1092835">
                  <a:moveTo>
                    <a:pt x="0" y="1092411"/>
                  </a:moveTo>
                  <a:lnTo>
                    <a:pt x="0" y="695685"/>
                  </a:lnTo>
                  <a:lnTo>
                    <a:pt x="733583" y="271910"/>
                  </a:lnTo>
                  <a:lnTo>
                    <a:pt x="733583" y="668635"/>
                  </a:lnTo>
                  <a:lnTo>
                    <a:pt x="0" y="1092411"/>
                  </a:lnTo>
                  <a:close/>
                </a:path>
              </a:pathLst>
            </a:custGeom>
            <a:solidFill>
              <a:srgbClr val="94DDDE"/>
            </a:solidFill>
          </p:spPr>
          <p:txBody>
            <a:bodyPr wrap="square" lIns="0" tIns="0" rIns="0" bIns="0" rtlCol="0"/>
            <a:lstStyle/>
            <a:p>
              <a:endParaRPr/>
            </a:p>
          </p:txBody>
        </p:sp>
        <p:sp>
          <p:nvSpPr>
            <p:cNvPr id="35" name="object 35"/>
            <p:cNvSpPr/>
            <p:nvPr/>
          </p:nvSpPr>
          <p:spPr>
            <a:xfrm>
              <a:off x="15252548" y="0"/>
              <a:ext cx="2072639" cy="2485390"/>
            </a:xfrm>
            <a:custGeom>
              <a:avLst/>
              <a:gdLst/>
              <a:ahLst/>
              <a:cxnLst/>
              <a:rect l="l" t="t" r="r" b="b"/>
              <a:pathLst>
                <a:path w="2072640" h="2485390">
                  <a:moveTo>
                    <a:pt x="1217168" y="271919"/>
                  </a:moveTo>
                  <a:lnTo>
                    <a:pt x="1198321" y="282803"/>
                  </a:lnTo>
                  <a:lnTo>
                    <a:pt x="1198321" y="304698"/>
                  </a:lnTo>
                  <a:lnTo>
                    <a:pt x="1198321" y="1156347"/>
                  </a:lnTo>
                  <a:lnTo>
                    <a:pt x="18846" y="1837512"/>
                  </a:lnTo>
                  <a:lnTo>
                    <a:pt x="18846" y="985862"/>
                  </a:lnTo>
                  <a:lnTo>
                    <a:pt x="1198321" y="304698"/>
                  </a:lnTo>
                  <a:lnTo>
                    <a:pt x="1198321" y="282803"/>
                  </a:lnTo>
                  <a:lnTo>
                    <a:pt x="4914" y="971931"/>
                  </a:lnTo>
                  <a:lnTo>
                    <a:pt x="0" y="974382"/>
                  </a:lnTo>
                  <a:lnTo>
                    <a:pt x="0" y="1869478"/>
                  </a:lnTo>
                  <a:lnTo>
                    <a:pt x="55422" y="1837512"/>
                  </a:lnTo>
                  <a:lnTo>
                    <a:pt x="1212253" y="1170292"/>
                  </a:lnTo>
                  <a:lnTo>
                    <a:pt x="1217168" y="1167003"/>
                  </a:lnTo>
                  <a:lnTo>
                    <a:pt x="1217168" y="304698"/>
                  </a:lnTo>
                  <a:lnTo>
                    <a:pt x="1217168" y="271919"/>
                  </a:lnTo>
                  <a:close/>
                </a:path>
                <a:path w="2072640" h="2485390">
                  <a:moveTo>
                    <a:pt x="1435188" y="1611274"/>
                  </a:moveTo>
                  <a:lnTo>
                    <a:pt x="9004" y="2435060"/>
                  </a:lnTo>
                  <a:lnTo>
                    <a:pt x="9004" y="2485059"/>
                  </a:lnTo>
                  <a:lnTo>
                    <a:pt x="1435188" y="1662099"/>
                  </a:lnTo>
                  <a:lnTo>
                    <a:pt x="1435188" y="1611274"/>
                  </a:lnTo>
                  <a:close/>
                </a:path>
                <a:path w="2072640" h="2485390">
                  <a:moveTo>
                    <a:pt x="1435188" y="1481772"/>
                  </a:moveTo>
                  <a:lnTo>
                    <a:pt x="9004" y="2305545"/>
                  </a:lnTo>
                  <a:lnTo>
                    <a:pt x="9004" y="2355545"/>
                  </a:lnTo>
                  <a:lnTo>
                    <a:pt x="1435188" y="1531772"/>
                  </a:lnTo>
                  <a:lnTo>
                    <a:pt x="1435188" y="1481772"/>
                  </a:lnTo>
                  <a:close/>
                </a:path>
                <a:path w="2072640" h="2485390">
                  <a:moveTo>
                    <a:pt x="1435188" y="1352257"/>
                  </a:moveTo>
                  <a:lnTo>
                    <a:pt x="9004" y="2176030"/>
                  </a:lnTo>
                  <a:lnTo>
                    <a:pt x="9004" y="2226043"/>
                  </a:lnTo>
                  <a:lnTo>
                    <a:pt x="1435188" y="1402257"/>
                  </a:lnTo>
                  <a:lnTo>
                    <a:pt x="1435188" y="1352257"/>
                  </a:lnTo>
                  <a:close/>
                </a:path>
                <a:path w="2072640" h="2485390">
                  <a:moveTo>
                    <a:pt x="1435188" y="1222743"/>
                  </a:moveTo>
                  <a:lnTo>
                    <a:pt x="9004" y="2045703"/>
                  </a:lnTo>
                  <a:lnTo>
                    <a:pt x="9004" y="2096528"/>
                  </a:lnTo>
                  <a:lnTo>
                    <a:pt x="1435188" y="1272743"/>
                  </a:lnTo>
                  <a:lnTo>
                    <a:pt x="1435188" y="1222743"/>
                  </a:lnTo>
                  <a:close/>
                </a:path>
                <a:path w="2072640" h="2485390">
                  <a:moveTo>
                    <a:pt x="2072055" y="256336"/>
                  </a:moveTo>
                  <a:lnTo>
                    <a:pt x="2053209" y="267208"/>
                  </a:lnTo>
                  <a:lnTo>
                    <a:pt x="2053209" y="288315"/>
                  </a:lnTo>
                  <a:lnTo>
                    <a:pt x="2053209" y="662901"/>
                  </a:lnTo>
                  <a:lnTo>
                    <a:pt x="1338478" y="1075207"/>
                  </a:lnTo>
                  <a:lnTo>
                    <a:pt x="1338478" y="700608"/>
                  </a:lnTo>
                  <a:lnTo>
                    <a:pt x="2053209" y="288315"/>
                  </a:lnTo>
                  <a:lnTo>
                    <a:pt x="2053209" y="267208"/>
                  </a:lnTo>
                  <a:lnTo>
                    <a:pt x="1324546" y="687489"/>
                  </a:lnTo>
                  <a:lnTo>
                    <a:pt x="1319618" y="689952"/>
                  </a:lnTo>
                  <a:lnTo>
                    <a:pt x="1319618" y="1107986"/>
                  </a:lnTo>
                  <a:lnTo>
                    <a:pt x="1376464" y="1075207"/>
                  </a:lnTo>
                  <a:lnTo>
                    <a:pt x="2067140" y="676833"/>
                  </a:lnTo>
                  <a:lnTo>
                    <a:pt x="2072055" y="674382"/>
                  </a:lnTo>
                  <a:lnTo>
                    <a:pt x="2072055" y="288315"/>
                  </a:lnTo>
                  <a:lnTo>
                    <a:pt x="2072055" y="256336"/>
                  </a:lnTo>
                  <a:close/>
                </a:path>
                <a:path w="2072640" h="2485390">
                  <a:moveTo>
                    <a:pt x="2072055" y="0"/>
                  </a:moveTo>
                  <a:lnTo>
                    <a:pt x="2053209" y="0"/>
                  </a:lnTo>
                  <a:lnTo>
                    <a:pt x="2053209" y="153060"/>
                  </a:lnTo>
                  <a:lnTo>
                    <a:pt x="1338478" y="565365"/>
                  </a:lnTo>
                  <a:lnTo>
                    <a:pt x="1338478" y="223558"/>
                  </a:lnTo>
                  <a:lnTo>
                    <a:pt x="1726006" y="0"/>
                  </a:lnTo>
                  <a:lnTo>
                    <a:pt x="1687969" y="0"/>
                  </a:lnTo>
                  <a:lnTo>
                    <a:pt x="1324546" y="209626"/>
                  </a:lnTo>
                  <a:lnTo>
                    <a:pt x="1319618" y="212077"/>
                  </a:lnTo>
                  <a:lnTo>
                    <a:pt x="1319618" y="597331"/>
                  </a:lnTo>
                  <a:lnTo>
                    <a:pt x="1375054" y="565365"/>
                  </a:lnTo>
                  <a:lnTo>
                    <a:pt x="2067140" y="166179"/>
                  </a:lnTo>
                  <a:lnTo>
                    <a:pt x="2072055" y="163715"/>
                  </a:lnTo>
                  <a:lnTo>
                    <a:pt x="2072055" y="0"/>
                  </a:lnTo>
                  <a:close/>
                </a:path>
              </a:pathLst>
            </a:custGeom>
            <a:solidFill>
              <a:srgbClr val="133C3C"/>
            </a:solidFill>
          </p:spPr>
          <p:txBody>
            <a:bodyPr wrap="square" lIns="0" tIns="0" rIns="0" bIns="0" rtlCol="0"/>
            <a:lstStyle/>
            <a:p>
              <a:endParaRPr/>
            </a:p>
          </p:txBody>
        </p:sp>
      </p:grpSp>
      <p:pic>
        <p:nvPicPr>
          <p:cNvPr id="36" name="object 36"/>
          <p:cNvPicPr/>
          <p:nvPr/>
        </p:nvPicPr>
        <p:blipFill>
          <a:blip r:embed="rId13" cstate="print"/>
          <a:stretch>
            <a:fillRect/>
          </a:stretch>
        </p:blipFill>
        <p:spPr>
          <a:xfrm>
            <a:off x="4658592" y="0"/>
            <a:ext cx="1686858" cy="2197100"/>
          </a:xfrm>
          <a:prstGeom prst="rect">
            <a:avLst/>
          </a:prstGeom>
        </p:spPr>
      </p:pic>
      <p:sp>
        <p:nvSpPr>
          <p:cNvPr id="37" name="object 37"/>
          <p:cNvSpPr txBox="1">
            <a:spLocks noGrp="1"/>
          </p:cNvSpPr>
          <p:nvPr>
            <p:ph type="title"/>
          </p:nvPr>
        </p:nvSpPr>
        <p:spPr>
          <a:xfrm>
            <a:off x="2550068" y="3640351"/>
            <a:ext cx="12802235" cy="1972310"/>
          </a:xfrm>
          <a:prstGeom prst="rect">
            <a:avLst/>
          </a:prstGeom>
        </p:spPr>
        <p:txBody>
          <a:bodyPr vert="horz" wrap="square" lIns="0" tIns="29209" rIns="0" bIns="0" rtlCol="0">
            <a:spAutoFit/>
          </a:bodyPr>
          <a:lstStyle/>
          <a:p>
            <a:pPr marL="4590415" marR="5080" indent="-4578350">
              <a:lnSpc>
                <a:spcPts val="7650"/>
              </a:lnSpc>
              <a:spcBef>
                <a:spcPts val="229"/>
              </a:spcBef>
            </a:pPr>
            <a:r>
              <a:rPr sz="6400" spc="360" dirty="0"/>
              <a:t>TIPOS</a:t>
            </a:r>
            <a:r>
              <a:rPr sz="6400" spc="160" dirty="0"/>
              <a:t> </a:t>
            </a:r>
            <a:r>
              <a:rPr sz="6400" spc="695" dirty="0"/>
              <a:t>DE</a:t>
            </a:r>
            <a:r>
              <a:rPr sz="6400" spc="160" dirty="0"/>
              <a:t> </a:t>
            </a:r>
            <a:r>
              <a:rPr sz="6400" spc="650" dirty="0"/>
              <a:t>DESCRIMINADOR</a:t>
            </a:r>
            <a:r>
              <a:rPr sz="6400" spc="160" dirty="0"/>
              <a:t> </a:t>
            </a:r>
            <a:r>
              <a:rPr sz="6400" spc="670" dirty="0"/>
              <a:t>DE </a:t>
            </a:r>
            <a:r>
              <a:rPr sz="6400" spc="505" dirty="0"/>
              <a:t>PRECIOS</a:t>
            </a:r>
            <a:endParaRPr sz="6400"/>
          </a:p>
        </p:txBody>
      </p:sp>
    </p:spTree>
    <p:extLst>
      <p:ext uri="{BB962C8B-B14F-4D97-AF65-F5344CB8AC3E}">
        <p14:creationId xmlns:p14="http://schemas.microsoft.com/office/powerpoint/2010/main" val="119556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94DDDE"/>
          </a:solidFill>
        </p:spPr>
        <p:txBody>
          <a:bodyPr wrap="square" lIns="0" tIns="0" rIns="0" bIns="0" rtlCol="0"/>
          <a:lstStyle/>
          <a:p>
            <a:endParaRPr/>
          </a:p>
        </p:txBody>
      </p:sp>
      <p:sp>
        <p:nvSpPr>
          <p:cNvPr id="3" name="object 3"/>
          <p:cNvSpPr txBox="1"/>
          <p:nvPr/>
        </p:nvSpPr>
        <p:spPr>
          <a:xfrm>
            <a:off x="95885" y="2546560"/>
            <a:ext cx="5085715" cy="787400"/>
          </a:xfrm>
          <a:prstGeom prst="rect">
            <a:avLst/>
          </a:prstGeom>
        </p:spPr>
        <p:txBody>
          <a:bodyPr vert="horz" wrap="square" lIns="0" tIns="12700" rIns="0" bIns="0" rtlCol="0">
            <a:spAutoFit/>
          </a:bodyPr>
          <a:lstStyle/>
          <a:p>
            <a:pPr marL="12700">
              <a:lnSpc>
                <a:spcPct val="100000"/>
              </a:lnSpc>
              <a:spcBef>
                <a:spcPts val="100"/>
              </a:spcBef>
            </a:pPr>
            <a:r>
              <a:rPr sz="5000" b="1" spc="260" dirty="0">
                <a:solidFill>
                  <a:srgbClr val="2A4A81"/>
                </a:solidFill>
                <a:latin typeface="Trebuchet MS"/>
                <a:cs typeface="Trebuchet MS"/>
              </a:rPr>
              <a:t>De</a:t>
            </a:r>
            <a:r>
              <a:rPr sz="5000" b="1" spc="95" dirty="0">
                <a:solidFill>
                  <a:srgbClr val="2A4A81"/>
                </a:solidFill>
                <a:latin typeface="Trebuchet MS"/>
                <a:cs typeface="Trebuchet MS"/>
              </a:rPr>
              <a:t> </a:t>
            </a:r>
            <a:r>
              <a:rPr sz="5000" b="1" spc="-30" dirty="0">
                <a:solidFill>
                  <a:srgbClr val="2A4A81"/>
                </a:solidFill>
                <a:latin typeface="Trebuchet MS"/>
                <a:cs typeface="Trebuchet MS"/>
              </a:rPr>
              <a:t>primer</a:t>
            </a:r>
            <a:r>
              <a:rPr sz="5000" b="1" spc="95" dirty="0">
                <a:solidFill>
                  <a:srgbClr val="2A4A81"/>
                </a:solidFill>
                <a:latin typeface="Trebuchet MS"/>
                <a:cs typeface="Trebuchet MS"/>
              </a:rPr>
              <a:t> </a:t>
            </a:r>
            <a:r>
              <a:rPr sz="5000" b="1" spc="235" dirty="0">
                <a:solidFill>
                  <a:srgbClr val="2A4A81"/>
                </a:solidFill>
                <a:latin typeface="Trebuchet MS"/>
                <a:cs typeface="Trebuchet MS"/>
              </a:rPr>
              <a:t>grado</a:t>
            </a:r>
            <a:endParaRPr sz="5000" dirty="0">
              <a:latin typeface="Trebuchet MS"/>
              <a:cs typeface="Trebuchet MS"/>
            </a:endParaRPr>
          </a:p>
        </p:txBody>
      </p:sp>
      <p:sp>
        <p:nvSpPr>
          <p:cNvPr id="5" name="object 5"/>
          <p:cNvSpPr txBox="1"/>
          <p:nvPr/>
        </p:nvSpPr>
        <p:spPr>
          <a:xfrm>
            <a:off x="152400" y="3543299"/>
            <a:ext cx="5433467" cy="4401398"/>
          </a:xfrm>
          <a:prstGeom prst="rect">
            <a:avLst/>
          </a:prstGeom>
        </p:spPr>
        <p:txBody>
          <a:bodyPr vert="horz" wrap="square" lIns="0" tIns="12065" rIns="0" bIns="0" rtlCol="0">
            <a:spAutoFit/>
          </a:bodyPr>
          <a:lstStyle/>
          <a:p>
            <a:pPr marL="12700" marR="5080">
              <a:lnSpc>
                <a:spcPct val="115900"/>
              </a:lnSpc>
              <a:spcBef>
                <a:spcPts val="95"/>
              </a:spcBef>
            </a:pPr>
            <a:r>
              <a:rPr sz="2750" spc="114" dirty="0">
                <a:solidFill>
                  <a:srgbClr val="2A4A81"/>
                </a:solidFill>
                <a:latin typeface="Trebuchet MS"/>
                <a:cs typeface="Trebuchet MS"/>
              </a:rPr>
              <a:t>El</a:t>
            </a:r>
            <a:r>
              <a:rPr sz="2750" spc="40" dirty="0">
                <a:solidFill>
                  <a:srgbClr val="2A4A81"/>
                </a:solidFill>
                <a:latin typeface="Trebuchet MS"/>
                <a:cs typeface="Trebuchet MS"/>
              </a:rPr>
              <a:t> </a:t>
            </a:r>
            <a:r>
              <a:rPr sz="2750" spc="20" dirty="0">
                <a:solidFill>
                  <a:srgbClr val="2A4A81"/>
                </a:solidFill>
                <a:latin typeface="Trebuchet MS"/>
                <a:cs typeface="Trebuchet MS"/>
              </a:rPr>
              <a:t>vendedor</a:t>
            </a:r>
            <a:r>
              <a:rPr sz="2750" spc="40" dirty="0">
                <a:solidFill>
                  <a:srgbClr val="2A4A81"/>
                </a:solidFill>
                <a:latin typeface="Trebuchet MS"/>
                <a:cs typeface="Trebuchet MS"/>
              </a:rPr>
              <a:t> </a:t>
            </a:r>
            <a:r>
              <a:rPr sz="2750" spc="-25" dirty="0">
                <a:solidFill>
                  <a:srgbClr val="2A4A81"/>
                </a:solidFill>
                <a:latin typeface="Trebuchet MS"/>
                <a:cs typeface="Trebuchet MS"/>
              </a:rPr>
              <a:t>conoce</a:t>
            </a:r>
            <a:r>
              <a:rPr sz="2750" spc="40" dirty="0">
                <a:solidFill>
                  <a:srgbClr val="2A4A81"/>
                </a:solidFill>
                <a:latin typeface="Trebuchet MS"/>
                <a:cs typeface="Trebuchet MS"/>
              </a:rPr>
              <a:t> </a:t>
            </a:r>
            <a:r>
              <a:rPr sz="2750" spc="-85" dirty="0">
                <a:solidFill>
                  <a:srgbClr val="2A4A81"/>
                </a:solidFill>
                <a:latin typeface="Trebuchet MS"/>
                <a:cs typeface="Trebuchet MS"/>
              </a:rPr>
              <a:t>el</a:t>
            </a:r>
            <a:r>
              <a:rPr sz="2750" spc="45" dirty="0">
                <a:solidFill>
                  <a:srgbClr val="2A4A81"/>
                </a:solidFill>
                <a:latin typeface="Trebuchet MS"/>
                <a:cs typeface="Trebuchet MS"/>
              </a:rPr>
              <a:t> </a:t>
            </a:r>
            <a:r>
              <a:rPr sz="2750" spc="-20" dirty="0">
                <a:solidFill>
                  <a:srgbClr val="2A4A81"/>
                </a:solidFill>
                <a:latin typeface="Trebuchet MS"/>
                <a:cs typeface="Trebuchet MS"/>
              </a:rPr>
              <a:t>precio </a:t>
            </a:r>
            <a:r>
              <a:rPr sz="2750" spc="-15" dirty="0">
                <a:solidFill>
                  <a:srgbClr val="2A4A81"/>
                </a:solidFill>
                <a:latin typeface="Trebuchet MS"/>
                <a:cs typeface="Trebuchet MS"/>
              </a:rPr>
              <a:t> </a:t>
            </a:r>
            <a:r>
              <a:rPr sz="2750" spc="10" dirty="0">
                <a:solidFill>
                  <a:srgbClr val="2A4A81"/>
                </a:solidFill>
                <a:latin typeface="Trebuchet MS"/>
                <a:cs typeface="Trebuchet MS"/>
              </a:rPr>
              <a:t>máximo</a:t>
            </a:r>
            <a:r>
              <a:rPr sz="2750" spc="40" dirty="0">
                <a:solidFill>
                  <a:srgbClr val="2A4A81"/>
                </a:solidFill>
                <a:latin typeface="Trebuchet MS"/>
                <a:cs typeface="Trebuchet MS"/>
              </a:rPr>
              <a:t> </a:t>
            </a:r>
            <a:r>
              <a:rPr sz="2750" spc="70" dirty="0">
                <a:solidFill>
                  <a:srgbClr val="2A4A81"/>
                </a:solidFill>
                <a:latin typeface="Trebuchet MS"/>
                <a:cs typeface="Trebuchet MS"/>
              </a:rPr>
              <a:t>(o</a:t>
            </a:r>
            <a:r>
              <a:rPr sz="2750" spc="40" dirty="0">
                <a:solidFill>
                  <a:srgbClr val="2A4A81"/>
                </a:solidFill>
                <a:latin typeface="Trebuchet MS"/>
                <a:cs typeface="Trebuchet MS"/>
              </a:rPr>
              <a:t> </a:t>
            </a:r>
            <a:r>
              <a:rPr sz="2750" spc="-20" dirty="0">
                <a:solidFill>
                  <a:srgbClr val="2A4A81"/>
                </a:solidFill>
                <a:latin typeface="Trebuchet MS"/>
                <a:cs typeface="Trebuchet MS"/>
              </a:rPr>
              <a:t>precio</a:t>
            </a:r>
            <a:r>
              <a:rPr sz="2750" spc="40" dirty="0">
                <a:solidFill>
                  <a:srgbClr val="2A4A81"/>
                </a:solidFill>
                <a:latin typeface="Trebuchet MS"/>
                <a:cs typeface="Trebuchet MS"/>
              </a:rPr>
              <a:t> </a:t>
            </a:r>
            <a:r>
              <a:rPr sz="2750" spc="25" dirty="0">
                <a:solidFill>
                  <a:srgbClr val="2A4A81"/>
                </a:solidFill>
                <a:latin typeface="Trebuchet MS"/>
                <a:cs typeface="Trebuchet MS"/>
              </a:rPr>
              <a:t>de</a:t>
            </a:r>
            <a:r>
              <a:rPr sz="2750" spc="40" dirty="0">
                <a:solidFill>
                  <a:srgbClr val="2A4A81"/>
                </a:solidFill>
                <a:latin typeface="Trebuchet MS"/>
                <a:cs typeface="Trebuchet MS"/>
              </a:rPr>
              <a:t> </a:t>
            </a:r>
            <a:r>
              <a:rPr sz="2750" spc="20" dirty="0">
                <a:solidFill>
                  <a:srgbClr val="2A4A81"/>
                </a:solidFill>
                <a:latin typeface="Trebuchet MS"/>
                <a:cs typeface="Trebuchet MS"/>
              </a:rPr>
              <a:t>reserva)</a:t>
            </a:r>
            <a:r>
              <a:rPr sz="2750" spc="40" dirty="0">
                <a:solidFill>
                  <a:srgbClr val="2A4A81"/>
                </a:solidFill>
                <a:latin typeface="Trebuchet MS"/>
                <a:cs typeface="Trebuchet MS"/>
              </a:rPr>
              <a:t> </a:t>
            </a:r>
            <a:r>
              <a:rPr sz="2750" spc="20" dirty="0">
                <a:solidFill>
                  <a:srgbClr val="2A4A81"/>
                </a:solidFill>
                <a:latin typeface="Trebuchet MS"/>
                <a:cs typeface="Trebuchet MS"/>
              </a:rPr>
              <a:t>que </a:t>
            </a:r>
            <a:r>
              <a:rPr sz="2750" spc="25" dirty="0">
                <a:solidFill>
                  <a:srgbClr val="2A4A81"/>
                </a:solidFill>
                <a:latin typeface="Trebuchet MS"/>
                <a:cs typeface="Trebuchet MS"/>
              </a:rPr>
              <a:t> </a:t>
            </a:r>
            <a:r>
              <a:rPr sz="2750" spc="10" dirty="0">
                <a:solidFill>
                  <a:srgbClr val="2A4A81"/>
                </a:solidFill>
                <a:latin typeface="Trebuchet MS"/>
                <a:cs typeface="Trebuchet MS"/>
              </a:rPr>
              <a:t>está </a:t>
            </a:r>
            <a:r>
              <a:rPr sz="2750" spc="25" dirty="0">
                <a:solidFill>
                  <a:srgbClr val="2A4A81"/>
                </a:solidFill>
                <a:latin typeface="Trebuchet MS"/>
                <a:cs typeface="Trebuchet MS"/>
              </a:rPr>
              <a:t>dispuesta </a:t>
            </a:r>
            <a:r>
              <a:rPr sz="2750" spc="180" dirty="0">
                <a:solidFill>
                  <a:srgbClr val="2A4A81"/>
                </a:solidFill>
                <a:latin typeface="Trebuchet MS"/>
                <a:cs typeface="Trebuchet MS"/>
              </a:rPr>
              <a:t>a </a:t>
            </a:r>
            <a:r>
              <a:rPr sz="2750" spc="145" dirty="0">
                <a:solidFill>
                  <a:srgbClr val="2A4A81"/>
                </a:solidFill>
                <a:latin typeface="Trebuchet MS"/>
                <a:cs typeface="Trebuchet MS"/>
              </a:rPr>
              <a:t>pagar </a:t>
            </a:r>
            <a:r>
              <a:rPr sz="2750" spc="95" dirty="0">
                <a:solidFill>
                  <a:srgbClr val="2A4A81"/>
                </a:solidFill>
                <a:latin typeface="Trebuchet MS"/>
                <a:cs typeface="Trebuchet MS"/>
              </a:rPr>
              <a:t>cada </a:t>
            </a:r>
            <a:r>
              <a:rPr sz="2750" spc="100" dirty="0">
                <a:solidFill>
                  <a:srgbClr val="2A4A81"/>
                </a:solidFill>
                <a:latin typeface="Trebuchet MS"/>
                <a:cs typeface="Trebuchet MS"/>
              </a:rPr>
              <a:t> </a:t>
            </a:r>
            <a:r>
              <a:rPr sz="2750" spc="40" dirty="0">
                <a:solidFill>
                  <a:srgbClr val="2A4A81"/>
                </a:solidFill>
                <a:latin typeface="Trebuchet MS"/>
                <a:cs typeface="Trebuchet MS"/>
              </a:rPr>
              <a:t>persona por </a:t>
            </a:r>
            <a:r>
              <a:rPr sz="2750" spc="15" dirty="0">
                <a:solidFill>
                  <a:srgbClr val="2A4A81"/>
                </a:solidFill>
                <a:latin typeface="Trebuchet MS"/>
                <a:cs typeface="Trebuchet MS"/>
              </a:rPr>
              <a:t>su</a:t>
            </a:r>
            <a:r>
              <a:rPr sz="2750" spc="40" dirty="0">
                <a:solidFill>
                  <a:srgbClr val="2A4A81"/>
                </a:solidFill>
                <a:latin typeface="Trebuchet MS"/>
                <a:cs typeface="Trebuchet MS"/>
              </a:rPr>
              <a:t> </a:t>
            </a:r>
            <a:r>
              <a:rPr sz="2750" spc="-50" dirty="0">
                <a:solidFill>
                  <a:srgbClr val="2A4A81"/>
                </a:solidFill>
                <a:latin typeface="Trebuchet MS"/>
                <a:cs typeface="Trebuchet MS"/>
              </a:rPr>
              <a:t>producto.</a:t>
            </a:r>
            <a:r>
              <a:rPr sz="2750" spc="40" dirty="0">
                <a:solidFill>
                  <a:srgbClr val="2A4A81"/>
                </a:solidFill>
                <a:latin typeface="Trebuchet MS"/>
                <a:cs typeface="Trebuchet MS"/>
              </a:rPr>
              <a:t> </a:t>
            </a:r>
            <a:r>
              <a:rPr sz="2750" spc="185" dirty="0">
                <a:solidFill>
                  <a:srgbClr val="2A4A81"/>
                </a:solidFill>
                <a:latin typeface="Trebuchet MS"/>
                <a:cs typeface="Trebuchet MS"/>
              </a:rPr>
              <a:t>En </a:t>
            </a:r>
            <a:r>
              <a:rPr sz="2750" spc="190" dirty="0">
                <a:solidFill>
                  <a:srgbClr val="2A4A81"/>
                </a:solidFill>
                <a:latin typeface="Trebuchet MS"/>
                <a:cs typeface="Trebuchet MS"/>
              </a:rPr>
              <a:t> </a:t>
            </a:r>
            <a:r>
              <a:rPr sz="2750" spc="-50" dirty="0">
                <a:solidFill>
                  <a:srgbClr val="2A4A81"/>
                </a:solidFill>
                <a:latin typeface="Trebuchet MS"/>
                <a:cs typeface="Trebuchet MS"/>
              </a:rPr>
              <a:t>consecuencia,</a:t>
            </a:r>
            <a:r>
              <a:rPr sz="2750" spc="40" dirty="0">
                <a:solidFill>
                  <a:srgbClr val="2A4A81"/>
                </a:solidFill>
                <a:latin typeface="Trebuchet MS"/>
                <a:cs typeface="Trebuchet MS"/>
              </a:rPr>
              <a:t> la </a:t>
            </a:r>
            <a:r>
              <a:rPr sz="2750" spc="25" dirty="0">
                <a:solidFill>
                  <a:srgbClr val="2A4A81"/>
                </a:solidFill>
                <a:latin typeface="Trebuchet MS"/>
                <a:cs typeface="Trebuchet MS"/>
              </a:rPr>
              <a:t>empresa</a:t>
            </a:r>
            <a:r>
              <a:rPr sz="2750" spc="40" dirty="0">
                <a:solidFill>
                  <a:srgbClr val="2A4A81"/>
                </a:solidFill>
                <a:latin typeface="Trebuchet MS"/>
                <a:cs typeface="Trebuchet MS"/>
              </a:rPr>
              <a:t> </a:t>
            </a:r>
            <a:r>
              <a:rPr sz="2750" spc="55" dirty="0">
                <a:solidFill>
                  <a:srgbClr val="2A4A81"/>
                </a:solidFill>
                <a:latin typeface="Trebuchet MS"/>
                <a:cs typeface="Trebuchet MS"/>
              </a:rPr>
              <a:t>-para </a:t>
            </a:r>
            <a:r>
              <a:rPr sz="2750" spc="60" dirty="0">
                <a:solidFill>
                  <a:srgbClr val="2A4A81"/>
                </a:solidFill>
                <a:latin typeface="Trebuchet MS"/>
                <a:cs typeface="Trebuchet MS"/>
              </a:rPr>
              <a:t> </a:t>
            </a:r>
            <a:r>
              <a:rPr sz="2750" spc="10" dirty="0">
                <a:solidFill>
                  <a:srgbClr val="2A4A81"/>
                </a:solidFill>
                <a:latin typeface="Trebuchet MS"/>
                <a:cs typeface="Trebuchet MS"/>
              </a:rPr>
              <a:t>maximizar</a:t>
            </a:r>
            <a:r>
              <a:rPr sz="2750" spc="35" dirty="0">
                <a:solidFill>
                  <a:srgbClr val="2A4A81"/>
                </a:solidFill>
                <a:latin typeface="Trebuchet MS"/>
                <a:cs typeface="Trebuchet MS"/>
              </a:rPr>
              <a:t> </a:t>
            </a:r>
            <a:r>
              <a:rPr sz="2750" spc="15" dirty="0">
                <a:solidFill>
                  <a:srgbClr val="2A4A81"/>
                </a:solidFill>
                <a:latin typeface="Trebuchet MS"/>
                <a:cs typeface="Trebuchet MS"/>
              </a:rPr>
              <a:t>sus</a:t>
            </a:r>
            <a:r>
              <a:rPr sz="2750" spc="40" dirty="0">
                <a:solidFill>
                  <a:srgbClr val="2A4A81"/>
                </a:solidFill>
                <a:latin typeface="Trebuchet MS"/>
                <a:cs typeface="Trebuchet MS"/>
              </a:rPr>
              <a:t> </a:t>
            </a:r>
            <a:r>
              <a:rPr sz="2750" spc="-30" dirty="0">
                <a:solidFill>
                  <a:srgbClr val="2A4A81"/>
                </a:solidFill>
                <a:latin typeface="Trebuchet MS"/>
                <a:cs typeface="Trebuchet MS"/>
              </a:rPr>
              <a:t>beneficios-</a:t>
            </a:r>
            <a:r>
              <a:rPr sz="2750" spc="40" dirty="0">
                <a:solidFill>
                  <a:srgbClr val="2A4A81"/>
                </a:solidFill>
                <a:latin typeface="Trebuchet MS"/>
                <a:cs typeface="Trebuchet MS"/>
              </a:rPr>
              <a:t> </a:t>
            </a:r>
            <a:r>
              <a:rPr sz="2750" spc="-20" dirty="0" err="1">
                <a:solidFill>
                  <a:srgbClr val="2A4A81"/>
                </a:solidFill>
                <a:latin typeface="Trebuchet MS"/>
                <a:cs typeface="Trebuchet MS"/>
              </a:rPr>
              <a:t>es</a:t>
            </a:r>
            <a:r>
              <a:rPr sz="2750" spc="35" dirty="0">
                <a:solidFill>
                  <a:srgbClr val="2A4A81"/>
                </a:solidFill>
                <a:latin typeface="Trebuchet MS"/>
                <a:cs typeface="Trebuchet MS"/>
              </a:rPr>
              <a:t> </a:t>
            </a:r>
            <a:r>
              <a:rPr sz="2750" spc="70" dirty="0" err="1" smtClean="0">
                <a:solidFill>
                  <a:srgbClr val="2A4A81"/>
                </a:solidFill>
                <a:latin typeface="Trebuchet MS"/>
                <a:cs typeface="Trebuchet MS"/>
              </a:rPr>
              <a:t>capaz</a:t>
            </a:r>
            <a:r>
              <a:rPr lang="es-ES" sz="2750" spc="70" dirty="0" smtClean="0">
                <a:solidFill>
                  <a:srgbClr val="2A4A81"/>
                </a:solidFill>
                <a:latin typeface="Trebuchet MS"/>
                <a:cs typeface="Trebuchet MS"/>
              </a:rPr>
              <a:t> </a:t>
            </a:r>
            <a:r>
              <a:rPr lang="es-ES" sz="2750" spc="25" dirty="0" smtClean="0">
                <a:solidFill>
                  <a:srgbClr val="2A4A81"/>
                </a:solidFill>
                <a:latin typeface="Trebuchet MS"/>
                <a:cs typeface="Trebuchet MS"/>
              </a:rPr>
              <a:t>de</a:t>
            </a:r>
            <a:r>
              <a:rPr lang="es-ES" sz="2750" spc="35" dirty="0" smtClean="0">
                <a:solidFill>
                  <a:srgbClr val="2A4A81"/>
                </a:solidFill>
                <a:latin typeface="Trebuchet MS"/>
                <a:cs typeface="Trebuchet MS"/>
              </a:rPr>
              <a:t> </a:t>
            </a:r>
            <a:r>
              <a:rPr lang="es-ES" sz="2750" spc="-25" dirty="0" smtClean="0">
                <a:solidFill>
                  <a:srgbClr val="2A4A81"/>
                </a:solidFill>
                <a:latin typeface="Trebuchet MS"/>
                <a:cs typeface="Trebuchet MS"/>
              </a:rPr>
              <a:t>extraer</a:t>
            </a:r>
            <a:r>
              <a:rPr lang="es-ES" sz="2750" spc="40" dirty="0" smtClean="0">
                <a:solidFill>
                  <a:srgbClr val="2A4A81"/>
                </a:solidFill>
                <a:latin typeface="Trebuchet MS"/>
                <a:cs typeface="Trebuchet MS"/>
              </a:rPr>
              <a:t> </a:t>
            </a:r>
            <a:r>
              <a:rPr lang="es-ES" sz="2750" spc="20" dirty="0" smtClean="0">
                <a:solidFill>
                  <a:srgbClr val="2A4A81"/>
                </a:solidFill>
                <a:latin typeface="Trebuchet MS"/>
                <a:cs typeface="Trebuchet MS"/>
              </a:rPr>
              <a:t>todo</a:t>
            </a:r>
            <a:r>
              <a:rPr lang="es-ES" sz="2750" spc="40" dirty="0" smtClean="0">
                <a:solidFill>
                  <a:srgbClr val="2A4A81"/>
                </a:solidFill>
                <a:latin typeface="Trebuchet MS"/>
                <a:cs typeface="Trebuchet MS"/>
              </a:rPr>
              <a:t> </a:t>
            </a:r>
            <a:r>
              <a:rPr lang="es-ES" sz="2750" spc="-85" dirty="0" smtClean="0">
                <a:solidFill>
                  <a:srgbClr val="2A4A81"/>
                </a:solidFill>
                <a:latin typeface="Trebuchet MS"/>
                <a:cs typeface="Trebuchet MS"/>
              </a:rPr>
              <a:t>el</a:t>
            </a:r>
            <a:r>
              <a:rPr lang="es-ES" sz="2750" spc="40" dirty="0" smtClean="0">
                <a:solidFill>
                  <a:srgbClr val="2A4A81"/>
                </a:solidFill>
                <a:latin typeface="Trebuchet MS"/>
                <a:cs typeface="Trebuchet MS"/>
              </a:rPr>
              <a:t> </a:t>
            </a:r>
            <a:r>
              <a:rPr lang="es-ES" sz="2750" u="heavy" spc="-40" dirty="0" smtClean="0">
                <a:solidFill>
                  <a:srgbClr val="2A4A81"/>
                </a:solidFill>
                <a:uFill>
                  <a:solidFill>
                    <a:srgbClr val="2A4A81"/>
                  </a:solidFill>
                </a:uFill>
                <a:latin typeface="Trebuchet MS"/>
                <a:cs typeface="Trebuchet MS"/>
                <a:hlinkClick r:id="rId2"/>
              </a:rPr>
              <a:t>excedente</a:t>
            </a:r>
            <a:r>
              <a:rPr lang="es-ES" sz="2750" u="heavy" spc="35" dirty="0" smtClean="0">
                <a:solidFill>
                  <a:srgbClr val="2A4A81"/>
                </a:solidFill>
                <a:uFill>
                  <a:solidFill>
                    <a:srgbClr val="2A4A81"/>
                  </a:solidFill>
                </a:uFill>
                <a:latin typeface="Trebuchet MS"/>
                <a:cs typeface="Trebuchet MS"/>
                <a:hlinkClick r:id="rId2"/>
              </a:rPr>
              <a:t> </a:t>
            </a:r>
            <a:r>
              <a:rPr lang="es-ES" sz="2750" u="heavy" spc="-20" dirty="0" smtClean="0">
                <a:solidFill>
                  <a:srgbClr val="2A4A81"/>
                </a:solidFill>
                <a:uFill>
                  <a:solidFill>
                    <a:srgbClr val="2A4A81"/>
                  </a:solidFill>
                </a:uFill>
                <a:latin typeface="Trebuchet MS"/>
                <a:cs typeface="Trebuchet MS"/>
                <a:hlinkClick r:id="rId2"/>
              </a:rPr>
              <a:t>del </a:t>
            </a:r>
            <a:r>
              <a:rPr lang="es-ES" sz="2750" spc="-810" dirty="0" smtClean="0">
                <a:solidFill>
                  <a:srgbClr val="2A4A81"/>
                </a:solidFill>
                <a:latin typeface="Trebuchet MS"/>
                <a:cs typeface="Trebuchet MS"/>
              </a:rPr>
              <a:t> </a:t>
            </a:r>
            <a:r>
              <a:rPr lang="es-ES" sz="2750" u="heavy" spc="-45" dirty="0" smtClean="0">
                <a:solidFill>
                  <a:srgbClr val="2A4A81"/>
                </a:solidFill>
                <a:uFill>
                  <a:solidFill>
                    <a:srgbClr val="2A4A81"/>
                  </a:solidFill>
                </a:uFill>
                <a:latin typeface="Trebuchet MS"/>
                <a:cs typeface="Trebuchet MS"/>
                <a:hlinkClick r:id="rId2"/>
              </a:rPr>
              <a:t>consumidor</a:t>
            </a:r>
            <a:r>
              <a:rPr lang="es-ES" sz="2750" spc="-45" dirty="0" smtClean="0">
                <a:solidFill>
                  <a:srgbClr val="2A4A81"/>
                </a:solidFill>
                <a:latin typeface="Trebuchet MS"/>
                <a:cs typeface="Trebuchet MS"/>
              </a:rPr>
              <a:t>.</a:t>
            </a:r>
            <a:endParaRPr lang="es-ES" sz="2750" dirty="0" smtClean="0">
              <a:latin typeface="Trebuchet MS"/>
              <a:cs typeface="Trebuchet MS"/>
            </a:endParaRPr>
          </a:p>
          <a:p>
            <a:pPr marL="12700" marR="5080">
              <a:lnSpc>
                <a:spcPct val="115900"/>
              </a:lnSpc>
              <a:spcBef>
                <a:spcPts val="95"/>
              </a:spcBef>
            </a:pPr>
            <a:endParaRPr sz="2750" dirty="0">
              <a:latin typeface="Trebuchet MS"/>
              <a:cs typeface="Trebuchet MS"/>
            </a:endParaRPr>
          </a:p>
        </p:txBody>
      </p:sp>
      <p:sp>
        <p:nvSpPr>
          <p:cNvPr id="7" name="object 7"/>
          <p:cNvSpPr txBox="1"/>
          <p:nvPr/>
        </p:nvSpPr>
        <p:spPr>
          <a:xfrm>
            <a:off x="5562600" y="6961739"/>
            <a:ext cx="5633085" cy="787400"/>
          </a:xfrm>
          <a:prstGeom prst="rect">
            <a:avLst/>
          </a:prstGeom>
        </p:spPr>
        <p:txBody>
          <a:bodyPr vert="horz" wrap="square" lIns="0" tIns="12700" rIns="0" bIns="0" rtlCol="0">
            <a:spAutoFit/>
          </a:bodyPr>
          <a:lstStyle/>
          <a:p>
            <a:pPr marL="12700">
              <a:lnSpc>
                <a:spcPct val="100000"/>
              </a:lnSpc>
              <a:spcBef>
                <a:spcPts val="100"/>
              </a:spcBef>
            </a:pPr>
            <a:r>
              <a:rPr sz="5000" b="1" spc="260" dirty="0">
                <a:solidFill>
                  <a:srgbClr val="2A4A81"/>
                </a:solidFill>
                <a:latin typeface="Trebuchet MS"/>
                <a:cs typeface="Trebuchet MS"/>
              </a:rPr>
              <a:t>De</a:t>
            </a:r>
            <a:r>
              <a:rPr sz="5000" b="1" spc="90" dirty="0">
                <a:solidFill>
                  <a:srgbClr val="2A4A81"/>
                </a:solidFill>
                <a:latin typeface="Trebuchet MS"/>
                <a:cs typeface="Trebuchet MS"/>
              </a:rPr>
              <a:t> </a:t>
            </a:r>
            <a:r>
              <a:rPr sz="5000" b="1" spc="114" dirty="0">
                <a:solidFill>
                  <a:srgbClr val="2A4A81"/>
                </a:solidFill>
                <a:latin typeface="Trebuchet MS"/>
                <a:cs typeface="Trebuchet MS"/>
              </a:rPr>
              <a:t>segundo</a:t>
            </a:r>
            <a:r>
              <a:rPr sz="5000" b="1" spc="90" dirty="0">
                <a:solidFill>
                  <a:srgbClr val="2A4A81"/>
                </a:solidFill>
                <a:latin typeface="Trebuchet MS"/>
                <a:cs typeface="Trebuchet MS"/>
              </a:rPr>
              <a:t> </a:t>
            </a:r>
            <a:r>
              <a:rPr sz="5000" b="1" spc="235" dirty="0">
                <a:solidFill>
                  <a:srgbClr val="2A4A81"/>
                </a:solidFill>
                <a:latin typeface="Trebuchet MS"/>
                <a:cs typeface="Trebuchet MS"/>
              </a:rPr>
              <a:t>grado</a:t>
            </a:r>
            <a:endParaRPr sz="5000" dirty="0">
              <a:latin typeface="Trebuchet MS"/>
              <a:cs typeface="Trebuchet MS"/>
            </a:endParaRPr>
          </a:p>
        </p:txBody>
      </p:sp>
      <p:pic>
        <p:nvPicPr>
          <p:cNvPr id="8" name="object 8"/>
          <p:cNvPicPr/>
          <p:nvPr/>
        </p:nvPicPr>
        <p:blipFill>
          <a:blip r:embed="rId3" cstate="print"/>
          <a:stretch>
            <a:fillRect/>
          </a:stretch>
        </p:blipFill>
        <p:spPr>
          <a:xfrm>
            <a:off x="6900305" y="8647430"/>
            <a:ext cx="76200" cy="76199"/>
          </a:xfrm>
          <a:prstGeom prst="rect">
            <a:avLst/>
          </a:prstGeom>
        </p:spPr>
      </p:pic>
      <p:grpSp>
        <p:nvGrpSpPr>
          <p:cNvPr id="9" name="object 9"/>
          <p:cNvGrpSpPr/>
          <p:nvPr/>
        </p:nvGrpSpPr>
        <p:grpSpPr>
          <a:xfrm>
            <a:off x="4190" y="0"/>
            <a:ext cx="4589145" cy="1866900"/>
            <a:chOff x="4190" y="0"/>
            <a:chExt cx="4589145" cy="1866900"/>
          </a:xfrm>
        </p:grpSpPr>
        <p:sp>
          <p:nvSpPr>
            <p:cNvPr id="10" name="object 10"/>
            <p:cNvSpPr/>
            <p:nvPr/>
          </p:nvSpPr>
          <p:spPr>
            <a:xfrm>
              <a:off x="63609" y="0"/>
              <a:ext cx="4464685" cy="1795780"/>
            </a:xfrm>
            <a:custGeom>
              <a:avLst/>
              <a:gdLst/>
              <a:ahLst/>
              <a:cxnLst/>
              <a:rect l="l" t="t" r="r" b="b"/>
              <a:pathLst>
                <a:path w="4464685" h="1795780">
                  <a:moveTo>
                    <a:pt x="2670165" y="1782625"/>
                  </a:moveTo>
                  <a:lnTo>
                    <a:pt x="2670165" y="1759772"/>
                  </a:lnTo>
                  <a:lnTo>
                    <a:pt x="1344681" y="992820"/>
                  </a:lnTo>
                  <a:lnTo>
                    <a:pt x="1344681" y="974537"/>
                  </a:lnTo>
                  <a:lnTo>
                    <a:pt x="0" y="197529"/>
                  </a:lnTo>
                  <a:lnTo>
                    <a:pt x="0" y="54011"/>
                  </a:lnTo>
                  <a:lnTo>
                    <a:pt x="93965" y="0"/>
                  </a:lnTo>
                  <a:lnTo>
                    <a:pt x="3707605" y="0"/>
                  </a:lnTo>
                  <a:lnTo>
                    <a:pt x="3774458" y="41650"/>
                  </a:lnTo>
                  <a:lnTo>
                    <a:pt x="3813722" y="68514"/>
                  </a:lnTo>
                  <a:lnTo>
                    <a:pt x="3851444" y="96159"/>
                  </a:lnTo>
                  <a:lnTo>
                    <a:pt x="3887594" y="124565"/>
                  </a:lnTo>
                  <a:lnTo>
                    <a:pt x="3922139" y="153715"/>
                  </a:lnTo>
                  <a:lnTo>
                    <a:pt x="3955048" y="183589"/>
                  </a:lnTo>
                  <a:lnTo>
                    <a:pt x="3986290" y="214170"/>
                  </a:lnTo>
                  <a:lnTo>
                    <a:pt x="4015832" y="245439"/>
                  </a:lnTo>
                  <a:lnTo>
                    <a:pt x="4043644" y="277378"/>
                  </a:lnTo>
                  <a:lnTo>
                    <a:pt x="4097489" y="344636"/>
                  </a:lnTo>
                  <a:lnTo>
                    <a:pt x="4127240" y="378560"/>
                  </a:lnTo>
                  <a:lnTo>
                    <a:pt x="4158940" y="411740"/>
                  </a:lnTo>
                  <a:lnTo>
                    <a:pt x="4192581" y="444174"/>
                  </a:lnTo>
                  <a:lnTo>
                    <a:pt x="4228156" y="475864"/>
                  </a:lnTo>
                  <a:lnTo>
                    <a:pt x="4265656" y="506809"/>
                  </a:lnTo>
                  <a:lnTo>
                    <a:pt x="4305075" y="537009"/>
                  </a:lnTo>
                  <a:lnTo>
                    <a:pt x="4346405" y="566464"/>
                  </a:lnTo>
                  <a:lnTo>
                    <a:pt x="4389639" y="595175"/>
                  </a:lnTo>
                  <a:lnTo>
                    <a:pt x="4464597" y="632654"/>
                  </a:lnTo>
                  <a:lnTo>
                    <a:pt x="4464597" y="746005"/>
                  </a:lnTo>
                  <a:lnTo>
                    <a:pt x="4463683" y="746005"/>
                  </a:lnTo>
                  <a:lnTo>
                    <a:pt x="2734154" y="1745147"/>
                  </a:lnTo>
                  <a:lnTo>
                    <a:pt x="2734154" y="1770742"/>
                  </a:lnTo>
                  <a:lnTo>
                    <a:pt x="2690276" y="1770742"/>
                  </a:lnTo>
                  <a:lnTo>
                    <a:pt x="2670165" y="1782625"/>
                  </a:lnTo>
                  <a:close/>
                </a:path>
                <a:path w="4464685" h="1795780">
                  <a:moveTo>
                    <a:pt x="2734154" y="1795424"/>
                  </a:moveTo>
                  <a:lnTo>
                    <a:pt x="2690276" y="1770742"/>
                  </a:lnTo>
                  <a:lnTo>
                    <a:pt x="2734154" y="1770742"/>
                  </a:lnTo>
                  <a:lnTo>
                    <a:pt x="2734154" y="1795424"/>
                  </a:lnTo>
                  <a:close/>
                </a:path>
              </a:pathLst>
            </a:custGeom>
            <a:solidFill>
              <a:srgbClr val="EFEFEF"/>
            </a:solidFill>
          </p:spPr>
          <p:txBody>
            <a:bodyPr wrap="square" lIns="0" tIns="0" rIns="0" bIns="0" rtlCol="0"/>
            <a:lstStyle/>
            <a:p>
              <a:endParaRPr/>
            </a:p>
          </p:txBody>
        </p:sp>
        <p:pic>
          <p:nvPicPr>
            <p:cNvPr id="11" name="object 11"/>
            <p:cNvPicPr/>
            <p:nvPr/>
          </p:nvPicPr>
          <p:blipFill>
            <a:blip r:embed="rId4" cstate="print"/>
            <a:stretch>
              <a:fillRect/>
            </a:stretch>
          </p:blipFill>
          <p:spPr>
            <a:xfrm>
              <a:off x="4190" y="0"/>
              <a:ext cx="4588918" cy="1866899"/>
            </a:xfrm>
            <a:prstGeom prst="rect">
              <a:avLst/>
            </a:prstGeom>
          </p:spPr>
        </p:pic>
      </p:grpSp>
      <p:pic>
        <p:nvPicPr>
          <p:cNvPr id="12" name="object 12"/>
          <p:cNvPicPr/>
          <p:nvPr/>
        </p:nvPicPr>
        <p:blipFill>
          <a:blip r:embed="rId5" cstate="print"/>
          <a:stretch>
            <a:fillRect/>
          </a:stretch>
        </p:blipFill>
        <p:spPr>
          <a:xfrm>
            <a:off x="10552211" y="390596"/>
            <a:ext cx="2075848" cy="1269999"/>
          </a:xfrm>
          <a:prstGeom prst="rect">
            <a:avLst/>
          </a:prstGeom>
        </p:spPr>
      </p:pic>
      <p:grpSp>
        <p:nvGrpSpPr>
          <p:cNvPr id="13" name="object 13"/>
          <p:cNvGrpSpPr/>
          <p:nvPr/>
        </p:nvGrpSpPr>
        <p:grpSpPr>
          <a:xfrm>
            <a:off x="13139680" y="0"/>
            <a:ext cx="3835400" cy="1666875"/>
            <a:chOff x="13139680" y="0"/>
            <a:chExt cx="3835400" cy="1666875"/>
          </a:xfrm>
        </p:grpSpPr>
        <p:sp>
          <p:nvSpPr>
            <p:cNvPr id="14" name="object 14"/>
            <p:cNvSpPr/>
            <p:nvPr/>
          </p:nvSpPr>
          <p:spPr>
            <a:xfrm>
              <a:off x="13153662" y="0"/>
              <a:ext cx="3808095" cy="1651635"/>
            </a:xfrm>
            <a:custGeom>
              <a:avLst/>
              <a:gdLst/>
              <a:ahLst/>
              <a:cxnLst/>
              <a:rect l="l" t="t" r="r" b="b"/>
              <a:pathLst>
                <a:path w="3808094" h="1651635">
                  <a:moveTo>
                    <a:pt x="1904009" y="1651176"/>
                  </a:moveTo>
                  <a:lnTo>
                    <a:pt x="0" y="551539"/>
                  </a:lnTo>
                  <a:lnTo>
                    <a:pt x="0" y="0"/>
                  </a:lnTo>
                  <a:lnTo>
                    <a:pt x="3808019" y="0"/>
                  </a:lnTo>
                  <a:lnTo>
                    <a:pt x="3808019" y="551539"/>
                  </a:lnTo>
                  <a:lnTo>
                    <a:pt x="1904009" y="1651176"/>
                  </a:lnTo>
                  <a:close/>
                </a:path>
              </a:pathLst>
            </a:custGeom>
            <a:solidFill>
              <a:srgbClr val="FEFEFE"/>
            </a:solidFill>
          </p:spPr>
          <p:txBody>
            <a:bodyPr wrap="square" lIns="0" tIns="0" rIns="0" bIns="0" rtlCol="0"/>
            <a:lstStyle/>
            <a:p>
              <a:endParaRPr/>
            </a:p>
          </p:txBody>
        </p:sp>
        <p:sp>
          <p:nvSpPr>
            <p:cNvPr id="15" name="object 15"/>
            <p:cNvSpPr/>
            <p:nvPr/>
          </p:nvSpPr>
          <p:spPr>
            <a:xfrm>
              <a:off x="13396278" y="0"/>
              <a:ext cx="1437005" cy="964565"/>
            </a:xfrm>
            <a:custGeom>
              <a:avLst/>
              <a:gdLst/>
              <a:ahLst/>
              <a:cxnLst/>
              <a:rect l="l" t="t" r="r" b="b"/>
              <a:pathLst>
                <a:path w="1437005" h="964565">
                  <a:moveTo>
                    <a:pt x="698766" y="0"/>
                  </a:moveTo>
                  <a:lnTo>
                    <a:pt x="692746" y="0"/>
                  </a:lnTo>
                  <a:lnTo>
                    <a:pt x="0" y="692188"/>
                  </a:lnTo>
                  <a:lnTo>
                    <a:pt x="4114" y="694651"/>
                  </a:lnTo>
                  <a:lnTo>
                    <a:pt x="698766" y="0"/>
                  </a:lnTo>
                  <a:close/>
                </a:path>
                <a:path w="1437005" h="964565">
                  <a:moveTo>
                    <a:pt x="862431" y="0"/>
                  </a:moveTo>
                  <a:lnTo>
                    <a:pt x="856678" y="0"/>
                  </a:lnTo>
                  <a:lnTo>
                    <a:pt x="104457" y="752233"/>
                  </a:lnTo>
                  <a:lnTo>
                    <a:pt x="107746" y="754697"/>
                  </a:lnTo>
                  <a:lnTo>
                    <a:pt x="862431" y="0"/>
                  </a:lnTo>
                  <a:close/>
                </a:path>
                <a:path w="1437005" h="964565">
                  <a:moveTo>
                    <a:pt x="944689" y="0"/>
                  </a:moveTo>
                  <a:lnTo>
                    <a:pt x="938923" y="0"/>
                  </a:lnTo>
                  <a:lnTo>
                    <a:pt x="156273" y="782662"/>
                  </a:lnTo>
                  <a:lnTo>
                    <a:pt x="160388" y="784301"/>
                  </a:lnTo>
                  <a:lnTo>
                    <a:pt x="944689" y="0"/>
                  </a:lnTo>
                  <a:close/>
                </a:path>
                <a:path w="1437005" h="964565">
                  <a:moveTo>
                    <a:pt x="1026782" y="0"/>
                  </a:moveTo>
                  <a:lnTo>
                    <a:pt x="1020864" y="0"/>
                  </a:lnTo>
                  <a:lnTo>
                    <a:pt x="208089" y="812266"/>
                  </a:lnTo>
                  <a:lnTo>
                    <a:pt x="212204" y="814730"/>
                  </a:lnTo>
                  <a:lnTo>
                    <a:pt x="1026782" y="0"/>
                  </a:lnTo>
                  <a:close/>
                </a:path>
                <a:path w="1437005" h="964565">
                  <a:moveTo>
                    <a:pt x="1108354" y="0"/>
                  </a:moveTo>
                  <a:lnTo>
                    <a:pt x="1102918" y="0"/>
                  </a:lnTo>
                  <a:lnTo>
                    <a:pt x="260731" y="842695"/>
                  </a:lnTo>
                  <a:lnTo>
                    <a:pt x="264020" y="844346"/>
                  </a:lnTo>
                  <a:lnTo>
                    <a:pt x="1108354" y="0"/>
                  </a:lnTo>
                  <a:close/>
                </a:path>
                <a:path w="1437005" h="964565">
                  <a:moveTo>
                    <a:pt x="1190599" y="0"/>
                  </a:moveTo>
                  <a:lnTo>
                    <a:pt x="1184846" y="0"/>
                  </a:lnTo>
                  <a:lnTo>
                    <a:pt x="312547" y="872312"/>
                  </a:lnTo>
                  <a:lnTo>
                    <a:pt x="315836" y="874776"/>
                  </a:lnTo>
                  <a:lnTo>
                    <a:pt x="1190599" y="0"/>
                  </a:lnTo>
                  <a:close/>
                </a:path>
                <a:path w="1437005" h="964565">
                  <a:moveTo>
                    <a:pt x="1272844" y="0"/>
                  </a:moveTo>
                  <a:lnTo>
                    <a:pt x="1266698" y="0"/>
                  </a:lnTo>
                  <a:lnTo>
                    <a:pt x="364363" y="902741"/>
                  </a:lnTo>
                  <a:lnTo>
                    <a:pt x="368465" y="904379"/>
                  </a:lnTo>
                  <a:lnTo>
                    <a:pt x="1272844" y="0"/>
                  </a:lnTo>
                  <a:close/>
                </a:path>
                <a:path w="1437005" h="964565">
                  <a:moveTo>
                    <a:pt x="1354353" y="0"/>
                  </a:moveTo>
                  <a:lnTo>
                    <a:pt x="1348867" y="0"/>
                  </a:lnTo>
                  <a:lnTo>
                    <a:pt x="416179" y="932345"/>
                  </a:lnTo>
                  <a:lnTo>
                    <a:pt x="420281" y="934808"/>
                  </a:lnTo>
                  <a:lnTo>
                    <a:pt x="1280591" y="74510"/>
                  </a:lnTo>
                  <a:lnTo>
                    <a:pt x="1354353" y="0"/>
                  </a:lnTo>
                  <a:close/>
                </a:path>
                <a:path w="1437005" h="964565">
                  <a:moveTo>
                    <a:pt x="1436725" y="0"/>
                  </a:moveTo>
                  <a:lnTo>
                    <a:pt x="1430756" y="0"/>
                  </a:lnTo>
                  <a:lnTo>
                    <a:pt x="538721" y="892048"/>
                  </a:lnTo>
                  <a:lnTo>
                    <a:pt x="468807" y="962774"/>
                  </a:lnTo>
                  <a:lnTo>
                    <a:pt x="472097" y="964425"/>
                  </a:lnTo>
                  <a:lnTo>
                    <a:pt x="1436725" y="0"/>
                  </a:lnTo>
                  <a:close/>
                </a:path>
              </a:pathLst>
            </a:custGeom>
            <a:solidFill>
              <a:srgbClr val="2A4A81"/>
            </a:solidFill>
          </p:spPr>
          <p:txBody>
            <a:bodyPr wrap="square" lIns="0" tIns="0" rIns="0" bIns="0" rtlCol="0"/>
            <a:lstStyle/>
            <a:p>
              <a:endParaRPr/>
            </a:p>
          </p:txBody>
        </p:sp>
        <p:pic>
          <p:nvPicPr>
            <p:cNvPr id="16" name="object 16"/>
            <p:cNvPicPr/>
            <p:nvPr/>
          </p:nvPicPr>
          <p:blipFill>
            <a:blip r:embed="rId6" cstate="print"/>
            <a:stretch>
              <a:fillRect/>
            </a:stretch>
          </p:blipFill>
          <p:spPr>
            <a:xfrm>
              <a:off x="13153662" y="0"/>
              <a:ext cx="202689" cy="202813"/>
            </a:xfrm>
            <a:prstGeom prst="rect">
              <a:avLst/>
            </a:prstGeom>
          </p:spPr>
        </p:pic>
        <p:sp>
          <p:nvSpPr>
            <p:cNvPr id="17" name="object 17"/>
            <p:cNvSpPr/>
            <p:nvPr/>
          </p:nvSpPr>
          <p:spPr>
            <a:xfrm>
              <a:off x="13153657" y="0"/>
              <a:ext cx="1904364" cy="1506220"/>
            </a:xfrm>
            <a:custGeom>
              <a:avLst/>
              <a:gdLst/>
              <a:ahLst/>
              <a:cxnLst/>
              <a:rect l="l" t="t" r="r" b="b"/>
              <a:pathLst>
                <a:path w="1904365" h="1506220">
                  <a:moveTo>
                    <a:pt x="284238" y="0"/>
                  </a:moveTo>
                  <a:lnTo>
                    <a:pt x="278485" y="0"/>
                  </a:lnTo>
                  <a:lnTo>
                    <a:pt x="42773" y="235712"/>
                  </a:lnTo>
                  <a:lnTo>
                    <a:pt x="0" y="279311"/>
                  </a:lnTo>
                  <a:lnTo>
                    <a:pt x="0" y="285064"/>
                  </a:lnTo>
                  <a:lnTo>
                    <a:pt x="284238" y="0"/>
                  </a:lnTo>
                  <a:close/>
                </a:path>
                <a:path w="1904365" h="1506220">
                  <a:moveTo>
                    <a:pt x="366483" y="0"/>
                  </a:moveTo>
                  <a:lnTo>
                    <a:pt x="360730" y="0"/>
                  </a:lnTo>
                  <a:lnTo>
                    <a:pt x="0" y="361556"/>
                  </a:lnTo>
                  <a:lnTo>
                    <a:pt x="0" y="367309"/>
                  </a:lnTo>
                  <a:lnTo>
                    <a:pt x="366483" y="0"/>
                  </a:lnTo>
                  <a:close/>
                </a:path>
                <a:path w="1904365" h="1506220">
                  <a:moveTo>
                    <a:pt x="448729" y="0"/>
                  </a:moveTo>
                  <a:lnTo>
                    <a:pt x="442976" y="0"/>
                  </a:lnTo>
                  <a:lnTo>
                    <a:pt x="0" y="442976"/>
                  </a:lnTo>
                  <a:lnTo>
                    <a:pt x="0" y="448741"/>
                  </a:lnTo>
                  <a:lnTo>
                    <a:pt x="448729" y="0"/>
                  </a:lnTo>
                  <a:close/>
                </a:path>
                <a:path w="1904365" h="1506220">
                  <a:moveTo>
                    <a:pt x="530974" y="0"/>
                  </a:moveTo>
                  <a:lnTo>
                    <a:pt x="524827" y="0"/>
                  </a:lnTo>
                  <a:lnTo>
                    <a:pt x="0" y="525221"/>
                  </a:lnTo>
                  <a:lnTo>
                    <a:pt x="0" y="530987"/>
                  </a:lnTo>
                  <a:lnTo>
                    <a:pt x="530974" y="0"/>
                  </a:lnTo>
                  <a:close/>
                </a:path>
                <a:path w="1904365" h="1506220">
                  <a:moveTo>
                    <a:pt x="612482" y="0"/>
                  </a:moveTo>
                  <a:lnTo>
                    <a:pt x="606640" y="0"/>
                  </a:lnTo>
                  <a:lnTo>
                    <a:pt x="34544" y="572109"/>
                  </a:lnTo>
                  <a:lnTo>
                    <a:pt x="38658" y="574573"/>
                  </a:lnTo>
                  <a:lnTo>
                    <a:pt x="538708" y="74510"/>
                  </a:lnTo>
                  <a:lnTo>
                    <a:pt x="612482" y="0"/>
                  </a:lnTo>
                  <a:close/>
                </a:path>
                <a:path w="1904365" h="1506220">
                  <a:moveTo>
                    <a:pt x="694651" y="0"/>
                  </a:moveTo>
                  <a:lnTo>
                    <a:pt x="688886" y="0"/>
                  </a:lnTo>
                  <a:lnTo>
                    <a:pt x="87185" y="602538"/>
                  </a:lnTo>
                  <a:lnTo>
                    <a:pt x="90474" y="604177"/>
                  </a:lnTo>
                  <a:lnTo>
                    <a:pt x="694651" y="0"/>
                  </a:lnTo>
                  <a:close/>
                </a:path>
                <a:path w="1904365" h="1506220">
                  <a:moveTo>
                    <a:pt x="776897" y="0"/>
                  </a:moveTo>
                  <a:lnTo>
                    <a:pt x="771131" y="0"/>
                  </a:lnTo>
                  <a:lnTo>
                    <a:pt x="139001" y="632142"/>
                  </a:lnTo>
                  <a:lnTo>
                    <a:pt x="142290" y="634619"/>
                  </a:lnTo>
                  <a:lnTo>
                    <a:pt x="776897" y="0"/>
                  </a:lnTo>
                  <a:close/>
                </a:path>
                <a:path w="1904365" h="1506220">
                  <a:moveTo>
                    <a:pt x="1843633" y="0"/>
                  </a:moveTo>
                  <a:lnTo>
                    <a:pt x="1837880" y="0"/>
                  </a:lnTo>
                  <a:lnTo>
                    <a:pt x="815060" y="1022819"/>
                  </a:lnTo>
                  <a:lnTo>
                    <a:pt x="819175" y="1024458"/>
                  </a:lnTo>
                  <a:lnTo>
                    <a:pt x="1843633" y="0"/>
                  </a:lnTo>
                  <a:close/>
                </a:path>
                <a:path w="1904365" h="1506220">
                  <a:moveTo>
                    <a:pt x="1904009" y="1246530"/>
                  </a:moveTo>
                  <a:lnTo>
                    <a:pt x="1647393" y="1503133"/>
                  </a:lnTo>
                  <a:lnTo>
                    <a:pt x="1651508" y="1505610"/>
                  </a:lnTo>
                  <a:lnTo>
                    <a:pt x="1904009" y="1253109"/>
                  </a:lnTo>
                  <a:lnTo>
                    <a:pt x="1904009" y="1246530"/>
                  </a:lnTo>
                  <a:close/>
                </a:path>
                <a:path w="1904365" h="1506220">
                  <a:moveTo>
                    <a:pt x="1904009" y="1165110"/>
                  </a:moveTo>
                  <a:lnTo>
                    <a:pt x="1848078" y="1220216"/>
                  </a:lnTo>
                  <a:lnTo>
                    <a:pt x="1765833" y="1302461"/>
                  </a:lnTo>
                  <a:lnTo>
                    <a:pt x="1595589" y="1473530"/>
                  </a:lnTo>
                  <a:lnTo>
                    <a:pt x="1598879" y="1475181"/>
                  </a:lnTo>
                  <a:lnTo>
                    <a:pt x="1904009" y="1170863"/>
                  </a:lnTo>
                  <a:lnTo>
                    <a:pt x="1904009" y="1165110"/>
                  </a:lnTo>
                  <a:close/>
                </a:path>
                <a:path w="1904365" h="1506220">
                  <a:moveTo>
                    <a:pt x="1904009" y="1082852"/>
                  </a:moveTo>
                  <a:lnTo>
                    <a:pt x="1765833" y="1220216"/>
                  </a:lnTo>
                  <a:lnTo>
                    <a:pt x="1543773" y="1443101"/>
                  </a:lnTo>
                  <a:lnTo>
                    <a:pt x="1547063" y="1445564"/>
                  </a:lnTo>
                  <a:lnTo>
                    <a:pt x="1604632" y="1387170"/>
                  </a:lnTo>
                  <a:lnTo>
                    <a:pt x="1904009" y="1088618"/>
                  </a:lnTo>
                  <a:lnTo>
                    <a:pt x="1904009" y="1082852"/>
                  </a:lnTo>
                  <a:close/>
                </a:path>
                <a:path w="1904365" h="1506220">
                  <a:moveTo>
                    <a:pt x="1904009" y="1000607"/>
                  </a:moveTo>
                  <a:lnTo>
                    <a:pt x="1684413" y="1220216"/>
                  </a:lnTo>
                  <a:lnTo>
                    <a:pt x="1491132" y="1413484"/>
                  </a:lnTo>
                  <a:lnTo>
                    <a:pt x="1495247" y="1415135"/>
                  </a:lnTo>
                  <a:lnTo>
                    <a:pt x="1904009" y="1006373"/>
                  </a:lnTo>
                  <a:lnTo>
                    <a:pt x="1904009" y="1000607"/>
                  </a:lnTo>
                  <a:close/>
                </a:path>
                <a:path w="1904365" h="1506220">
                  <a:moveTo>
                    <a:pt x="1904009" y="918362"/>
                  </a:moveTo>
                  <a:lnTo>
                    <a:pt x="1602168" y="1220216"/>
                  </a:lnTo>
                  <a:lnTo>
                    <a:pt x="1439316" y="1383055"/>
                  </a:lnTo>
                  <a:lnTo>
                    <a:pt x="1443431" y="1385531"/>
                  </a:lnTo>
                  <a:lnTo>
                    <a:pt x="1769122" y="1059002"/>
                  </a:lnTo>
                  <a:lnTo>
                    <a:pt x="1904009" y="924128"/>
                  </a:lnTo>
                  <a:lnTo>
                    <a:pt x="1904009" y="918362"/>
                  </a:lnTo>
                  <a:close/>
                </a:path>
                <a:path w="1904365" h="1506220">
                  <a:moveTo>
                    <a:pt x="1904009" y="16116"/>
                  </a:moveTo>
                  <a:lnTo>
                    <a:pt x="1684413" y="235712"/>
                  </a:lnTo>
                  <a:lnTo>
                    <a:pt x="866876" y="1052423"/>
                  </a:lnTo>
                  <a:lnTo>
                    <a:pt x="870991" y="1054900"/>
                  </a:lnTo>
                  <a:lnTo>
                    <a:pt x="1604632" y="320433"/>
                  </a:lnTo>
                  <a:lnTo>
                    <a:pt x="1851367" y="74510"/>
                  </a:lnTo>
                  <a:lnTo>
                    <a:pt x="1904009" y="21882"/>
                  </a:lnTo>
                  <a:lnTo>
                    <a:pt x="1904009" y="16116"/>
                  </a:lnTo>
                  <a:close/>
                </a:path>
              </a:pathLst>
            </a:custGeom>
            <a:solidFill>
              <a:srgbClr val="2A4A81"/>
            </a:solidFill>
          </p:spPr>
          <p:txBody>
            <a:bodyPr wrap="square" lIns="0" tIns="0" rIns="0" bIns="0" rtlCol="0"/>
            <a:lstStyle/>
            <a:p>
              <a:endParaRPr/>
            </a:p>
          </p:txBody>
        </p:sp>
        <p:pic>
          <p:nvPicPr>
            <p:cNvPr id="18" name="object 18"/>
            <p:cNvPicPr/>
            <p:nvPr/>
          </p:nvPicPr>
          <p:blipFill>
            <a:blip r:embed="rId7" cstate="print"/>
            <a:stretch>
              <a:fillRect/>
            </a:stretch>
          </p:blipFill>
          <p:spPr>
            <a:xfrm>
              <a:off x="14852877" y="1328769"/>
              <a:ext cx="204794" cy="296910"/>
            </a:xfrm>
            <a:prstGeom prst="rect">
              <a:avLst/>
            </a:prstGeom>
          </p:spPr>
        </p:pic>
        <p:sp>
          <p:nvSpPr>
            <p:cNvPr id="19" name="object 19"/>
            <p:cNvSpPr/>
            <p:nvPr/>
          </p:nvSpPr>
          <p:spPr>
            <a:xfrm>
              <a:off x="13344474" y="0"/>
              <a:ext cx="1713230" cy="1355090"/>
            </a:xfrm>
            <a:custGeom>
              <a:avLst/>
              <a:gdLst/>
              <a:ahLst/>
              <a:cxnLst/>
              <a:rect l="l" t="t" r="r" b="b"/>
              <a:pathLst>
                <a:path w="1713230" h="1355090">
                  <a:moveTo>
                    <a:pt x="668324" y="0"/>
                  </a:moveTo>
                  <a:lnTo>
                    <a:pt x="662571" y="0"/>
                  </a:lnTo>
                  <a:lnTo>
                    <a:pt x="0" y="662584"/>
                  </a:lnTo>
                  <a:lnTo>
                    <a:pt x="4102" y="664222"/>
                  </a:lnTo>
                  <a:lnTo>
                    <a:pt x="668324" y="0"/>
                  </a:lnTo>
                  <a:close/>
                </a:path>
                <a:path w="1713230" h="1355090">
                  <a:moveTo>
                    <a:pt x="831989" y="0"/>
                  </a:moveTo>
                  <a:lnTo>
                    <a:pt x="826503" y="0"/>
                  </a:lnTo>
                  <a:lnTo>
                    <a:pt x="104444" y="722617"/>
                  </a:lnTo>
                  <a:lnTo>
                    <a:pt x="107734" y="724268"/>
                  </a:lnTo>
                  <a:lnTo>
                    <a:pt x="831989" y="0"/>
                  </a:lnTo>
                  <a:close/>
                </a:path>
                <a:path w="1713230" h="1355090">
                  <a:moveTo>
                    <a:pt x="1570850" y="0"/>
                  </a:moveTo>
                  <a:lnTo>
                    <a:pt x="1564817" y="0"/>
                  </a:lnTo>
                  <a:lnTo>
                    <a:pt x="572427" y="992390"/>
                  </a:lnTo>
                  <a:lnTo>
                    <a:pt x="575716" y="994854"/>
                  </a:lnTo>
                  <a:lnTo>
                    <a:pt x="1570850" y="0"/>
                  </a:lnTo>
                  <a:close/>
                </a:path>
                <a:path w="1713230" h="1355090">
                  <a:moveTo>
                    <a:pt x="1713191" y="836942"/>
                  </a:moveTo>
                  <a:lnTo>
                    <a:pt x="1575015" y="974293"/>
                  </a:lnTo>
                  <a:lnTo>
                    <a:pt x="1329105" y="1220216"/>
                  </a:lnTo>
                  <a:lnTo>
                    <a:pt x="1196682" y="1353451"/>
                  </a:lnTo>
                  <a:lnTo>
                    <a:pt x="1199972" y="1355090"/>
                  </a:lnTo>
                  <a:lnTo>
                    <a:pt x="1496060" y="1059002"/>
                  </a:lnTo>
                  <a:lnTo>
                    <a:pt x="1713191" y="842695"/>
                  </a:lnTo>
                  <a:lnTo>
                    <a:pt x="1713191" y="836942"/>
                  </a:lnTo>
                  <a:close/>
                </a:path>
                <a:path w="1713230" h="1355090">
                  <a:moveTo>
                    <a:pt x="1713191" y="754697"/>
                  </a:moveTo>
                  <a:lnTo>
                    <a:pt x="1575015" y="892048"/>
                  </a:lnTo>
                  <a:lnTo>
                    <a:pt x="1246847" y="1220216"/>
                  </a:lnTo>
                  <a:lnTo>
                    <a:pt x="1144866" y="1323022"/>
                  </a:lnTo>
                  <a:lnTo>
                    <a:pt x="1148156" y="1325486"/>
                  </a:lnTo>
                  <a:lnTo>
                    <a:pt x="1413814" y="1059002"/>
                  </a:lnTo>
                  <a:lnTo>
                    <a:pt x="1713191" y="760450"/>
                  </a:lnTo>
                  <a:lnTo>
                    <a:pt x="1713191" y="754697"/>
                  </a:lnTo>
                  <a:close/>
                </a:path>
                <a:path w="1713230" h="1355090">
                  <a:moveTo>
                    <a:pt x="1713191" y="672452"/>
                  </a:moveTo>
                  <a:lnTo>
                    <a:pt x="1575015" y="809802"/>
                  </a:lnTo>
                  <a:lnTo>
                    <a:pt x="1165428" y="1220216"/>
                  </a:lnTo>
                  <a:lnTo>
                    <a:pt x="1092225" y="1293406"/>
                  </a:lnTo>
                  <a:lnTo>
                    <a:pt x="1096340" y="1295057"/>
                  </a:lnTo>
                  <a:lnTo>
                    <a:pt x="1332395" y="1059002"/>
                  </a:lnTo>
                  <a:lnTo>
                    <a:pt x="1413814" y="976757"/>
                  </a:lnTo>
                  <a:lnTo>
                    <a:pt x="1713191" y="678205"/>
                  </a:lnTo>
                  <a:lnTo>
                    <a:pt x="1713191" y="672452"/>
                  </a:lnTo>
                  <a:close/>
                </a:path>
                <a:path w="1713230" h="1355090">
                  <a:moveTo>
                    <a:pt x="1713191" y="590207"/>
                  </a:moveTo>
                  <a:lnTo>
                    <a:pt x="1083183" y="1220216"/>
                  </a:lnTo>
                  <a:lnTo>
                    <a:pt x="1040409" y="1262976"/>
                  </a:lnTo>
                  <a:lnTo>
                    <a:pt x="1044524" y="1265440"/>
                  </a:lnTo>
                  <a:lnTo>
                    <a:pt x="1250137" y="1059002"/>
                  </a:lnTo>
                  <a:lnTo>
                    <a:pt x="1713191" y="595960"/>
                  </a:lnTo>
                  <a:lnTo>
                    <a:pt x="1713191" y="590207"/>
                  </a:lnTo>
                  <a:close/>
                </a:path>
                <a:path w="1713230" h="1355090">
                  <a:moveTo>
                    <a:pt x="1713191" y="508774"/>
                  </a:moveTo>
                  <a:lnTo>
                    <a:pt x="1575015" y="646125"/>
                  </a:lnTo>
                  <a:lnTo>
                    <a:pt x="1000937" y="1220216"/>
                  </a:lnTo>
                  <a:lnTo>
                    <a:pt x="988593" y="1232547"/>
                  </a:lnTo>
                  <a:lnTo>
                    <a:pt x="991882" y="1235011"/>
                  </a:lnTo>
                  <a:lnTo>
                    <a:pt x="1413814" y="813092"/>
                  </a:lnTo>
                  <a:lnTo>
                    <a:pt x="1713191" y="514540"/>
                  </a:lnTo>
                  <a:lnTo>
                    <a:pt x="1713191" y="508774"/>
                  </a:lnTo>
                  <a:close/>
                </a:path>
                <a:path w="1713230" h="1355090">
                  <a:moveTo>
                    <a:pt x="1713191" y="426529"/>
                  </a:moveTo>
                  <a:lnTo>
                    <a:pt x="1575015" y="563880"/>
                  </a:lnTo>
                  <a:lnTo>
                    <a:pt x="936777" y="1202944"/>
                  </a:lnTo>
                  <a:lnTo>
                    <a:pt x="940066" y="1205407"/>
                  </a:lnTo>
                  <a:lnTo>
                    <a:pt x="1085646" y="1059002"/>
                  </a:lnTo>
                  <a:lnTo>
                    <a:pt x="1413814" y="730846"/>
                  </a:lnTo>
                  <a:lnTo>
                    <a:pt x="1713191" y="432282"/>
                  </a:lnTo>
                  <a:lnTo>
                    <a:pt x="1713191" y="426529"/>
                  </a:lnTo>
                  <a:close/>
                </a:path>
                <a:path w="1713230" h="1355090">
                  <a:moveTo>
                    <a:pt x="1713191" y="344284"/>
                  </a:moveTo>
                  <a:lnTo>
                    <a:pt x="1575015" y="481634"/>
                  </a:lnTo>
                  <a:lnTo>
                    <a:pt x="884148" y="1172502"/>
                  </a:lnTo>
                  <a:lnTo>
                    <a:pt x="888263" y="1174978"/>
                  </a:lnTo>
                  <a:lnTo>
                    <a:pt x="1004227" y="1059002"/>
                  </a:lnTo>
                  <a:lnTo>
                    <a:pt x="1413814" y="648601"/>
                  </a:lnTo>
                  <a:lnTo>
                    <a:pt x="1713191" y="350037"/>
                  </a:lnTo>
                  <a:lnTo>
                    <a:pt x="1713191" y="344284"/>
                  </a:lnTo>
                  <a:close/>
                </a:path>
                <a:path w="1713230" h="1355090">
                  <a:moveTo>
                    <a:pt x="1713191" y="262039"/>
                  </a:moveTo>
                  <a:lnTo>
                    <a:pt x="832332" y="1142898"/>
                  </a:lnTo>
                  <a:lnTo>
                    <a:pt x="836447" y="1145362"/>
                  </a:lnTo>
                  <a:lnTo>
                    <a:pt x="921981" y="1059002"/>
                  </a:lnTo>
                  <a:lnTo>
                    <a:pt x="1713191" y="267792"/>
                  </a:lnTo>
                  <a:lnTo>
                    <a:pt x="1713191" y="262039"/>
                  </a:lnTo>
                  <a:close/>
                </a:path>
                <a:path w="1713230" h="1355090">
                  <a:moveTo>
                    <a:pt x="1713191" y="180619"/>
                  </a:moveTo>
                  <a:lnTo>
                    <a:pt x="1657261" y="235712"/>
                  </a:lnTo>
                  <a:lnTo>
                    <a:pt x="780516" y="1112469"/>
                  </a:lnTo>
                  <a:lnTo>
                    <a:pt x="783805" y="1114933"/>
                  </a:lnTo>
                  <a:lnTo>
                    <a:pt x="1413814" y="484924"/>
                  </a:lnTo>
                  <a:lnTo>
                    <a:pt x="1713191" y="186372"/>
                  </a:lnTo>
                  <a:lnTo>
                    <a:pt x="1713191" y="180619"/>
                  </a:lnTo>
                  <a:close/>
                </a:path>
                <a:path w="1713230" h="1355090">
                  <a:moveTo>
                    <a:pt x="1713191" y="98361"/>
                  </a:moveTo>
                  <a:lnTo>
                    <a:pt x="1575015" y="235712"/>
                  </a:lnTo>
                  <a:lnTo>
                    <a:pt x="728700" y="1082852"/>
                  </a:lnTo>
                  <a:lnTo>
                    <a:pt x="731989" y="1084503"/>
                  </a:lnTo>
                  <a:lnTo>
                    <a:pt x="1413814" y="402678"/>
                  </a:lnTo>
                  <a:lnTo>
                    <a:pt x="1713191" y="104127"/>
                  </a:lnTo>
                  <a:lnTo>
                    <a:pt x="1713191" y="98361"/>
                  </a:lnTo>
                  <a:close/>
                </a:path>
              </a:pathLst>
            </a:custGeom>
            <a:solidFill>
              <a:srgbClr val="2A4A81"/>
            </a:solidFill>
          </p:spPr>
          <p:txBody>
            <a:bodyPr wrap="square" lIns="0" tIns="0" rIns="0" bIns="0" rtlCol="0"/>
            <a:lstStyle/>
            <a:p>
              <a:endParaRPr/>
            </a:p>
          </p:txBody>
        </p:sp>
        <p:sp>
          <p:nvSpPr>
            <p:cNvPr id="20" name="object 20"/>
            <p:cNvSpPr/>
            <p:nvPr/>
          </p:nvSpPr>
          <p:spPr>
            <a:xfrm>
              <a:off x="14099730" y="0"/>
              <a:ext cx="255904" cy="102235"/>
            </a:xfrm>
            <a:custGeom>
              <a:avLst/>
              <a:gdLst/>
              <a:ahLst/>
              <a:cxnLst/>
              <a:rect l="l" t="t" r="r" b="b"/>
              <a:pathLst>
                <a:path w="255905" h="102235">
                  <a:moveTo>
                    <a:pt x="174953" y="101649"/>
                  </a:moveTo>
                  <a:lnTo>
                    <a:pt x="129102" y="0"/>
                  </a:lnTo>
                  <a:lnTo>
                    <a:pt x="255555" y="0"/>
                  </a:lnTo>
                  <a:lnTo>
                    <a:pt x="255555" y="15290"/>
                  </a:lnTo>
                  <a:lnTo>
                    <a:pt x="174953" y="101649"/>
                  </a:lnTo>
                  <a:close/>
                </a:path>
                <a:path w="255905" h="102235">
                  <a:moveTo>
                    <a:pt x="590" y="1308"/>
                  </a:moveTo>
                  <a:lnTo>
                    <a:pt x="0" y="0"/>
                  </a:lnTo>
                  <a:lnTo>
                    <a:pt x="1818" y="0"/>
                  </a:lnTo>
                  <a:lnTo>
                    <a:pt x="590" y="1308"/>
                  </a:lnTo>
                  <a:close/>
                </a:path>
              </a:pathLst>
            </a:custGeom>
            <a:solidFill>
              <a:srgbClr val="F6B4A6"/>
            </a:solidFill>
          </p:spPr>
          <p:txBody>
            <a:bodyPr wrap="square" lIns="0" tIns="0" rIns="0" bIns="0" rtlCol="0"/>
            <a:lstStyle/>
            <a:p>
              <a:endParaRPr/>
            </a:p>
          </p:txBody>
        </p:sp>
        <p:sp>
          <p:nvSpPr>
            <p:cNvPr id="21" name="object 21"/>
            <p:cNvSpPr/>
            <p:nvPr/>
          </p:nvSpPr>
          <p:spPr>
            <a:xfrm>
              <a:off x="13139680" y="0"/>
              <a:ext cx="3835400" cy="1666875"/>
            </a:xfrm>
            <a:custGeom>
              <a:avLst/>
              <a:gdLst/>
              <a:ahLst/>
              <a:cxnLst/>
              <a:rect l="l" t="t" r="r" b="b"/>
              <a:pathLst>
                <a:path w="3835400" h="1666875">
                  <a:moveTo>
                    <a:pt x="1917991" y="1666803"/>
                  </a:moveTo>
                  <a:lnTo>
                    <a:pt x="0" y="559763"/>
                  </a:lnTo>
                  <a:lnTo>
                    <a:pt x="0" y="0"/>
                  </a:lnTo>
                  <a:lnTo>
                    <a:pt x="27141" y="0"/>
                  </a:lnTo>
                  <a:lnTo>
                    <a:pt x="27141" y="544136"/>
                  </a:lnTo>
                  <a:lnTo>
                    <a:pt x="1904009" y="1627325"/>
                  </a:lnTo>
                  <a:lnTo>
                    <a:pt x="1986360" y="1627325"/>
                  </a:lnTo>
                  <a:lnTo>
                    <a:pt x="1917991" y="1666803"/>
                  </a:lnTo>
                  <a:close/>
                </a:path>
                <a:path w="3835400" h="1666875">
                  <a:moveTo>
                    <a:pt x="955705" y="25982"/>
                  </a:moveTo>
                  <a:lnTo>
                    <a:pt x="943986" y="0"/>
                  </a:lnTo>
                  <a:lnTo>
                    <a:pt x="980079" y="0"/>
                  </a:lnTo>
                  <a:lnTo>
                    <a:pt x="955705" y="25982"/>
                  </a:lnTo>
                  <a:close/>
                </a:path>
                <a:path w="3835400" h="1666875">
                  <a:moveTo>
                    <a:pt x="1130068" y="126323"/>
                  </a:moveTo>
                  <a:lnTo>
                    <a:pt x="1073088" y="0"/>
                  </a:lnTo>
                  <a:lnTo>
                    <a:pt x="1104394" y="0"/>
                  </a:lnTo>
                  <a:lnTo>
                    <a:pt x="1139116" y="76976"/>
                  </a:lnTo>
                  <a:lnTo>
                    <a:pt x="1176332" y="76976"/>
                  </a:lnTo>
                  <a:lnTo>
                    <a:pt x="1130068" y="126323"/>
                  </a:lnTo>
                  <a:close/>
                </a:path>
                <a:path w="3835400" h="1666875">
                  <a:moveTo>
                    <a:pt x="1176332" y="76976"/>
                  </a:moveTo>
                  <a:lnTo>
                    <a:pt x="1139116" y="76976"/>
                  </a:lnTo>
                  <a:lnTo>
                    <a:pt x="1201623" y="9533"/>
                  </a:lnTo>
                  <a:lnTo>
                    <a:pt x="1201623" y="0"/>
                  </a:lnTo>
                  <a:lnTo>
                    <a:pt x="1228764" y="0"/>
                  </a:lnTo>
                  <a:lnTo>
                    <a:pt x="1228764" y="21048"/>
                  </a:lnTo>
                  <a:lnTo>
                    <a:pt x="1176332" y="76976"/>
                  </a:lnTo>
                  <a:close/>
                </a:path>
                <a:path w="3835400" h="1666875">
                  <a:moveTo>
                    <a:pt x="1931151" y="1627325"/>
                  </a:moveTo>
                  <a:lnTo>
                    <a:pt x="1904009" y="1627325"/>
                  </a:lnTo>
                  <a:lnTo>
                    <a:pt x="1904009" y="0"/>
                  </a:lnTo>
                  <a:lnTo>
                    <a:pt x="1931151" y="0"/>
                  </a:lnTo>
                  <a:lnTo>
                    <a:pt x="1931151" y="1627325"/>
                  </a:lnTo>
                  <a:close/>
                </a:path>
                <a:path w="3835400" h="1666875">
                  <a:moveTo>
                    <a:pt x="1986360" y="1627325"/>
                  </a:moveTo>
                  <a:lnTo>
                    <a:pt x="1931151" y="1627325"/>
                  </a:lnTo>
                  <a:lnTo>
                    <a:pt x="3808019" y="544136"/>
                  </a:lnTo>
                  <a:lnTo>
                    <a:pt x="3808019" y="0"/>
                  </a:lnTo>
                  <a:lnTo>
                    <a:pt x="3835404" y="0"/>
                  </a:lnTo>
                  <a:lnTo>
                    <a:pt x="3835160" y="559763"/>
                  </a:lnTo>
                  <a:lnTo>
                    <a:pt x="1986360" y="1627325"/>
                  </a:lnTo>
                  <a:close/>
                </a:path>
                <a:path w="3835400" h="1666875">
                  <a:moveTo>
                    <a:pt x="3201039" y="730836"/>
                  </a:moveTo>
                  <a:lnTo>
                    <a:pt x="3201039" y="442973"/>
                  </a:lnTo>
                  <a:lnTo>
                    <a:pt x="3699454" y="155110"/>
                  </a:lnTo>
                  <a:lnTo>
                    <a:pt x="3699454" y="442973"/>
                  </a:lnTo>
                  <a:lnTo>
                    <a:pt x="3201039" y="730836"/>
                  </a:lnTo>
                  <a:close/>
                </a:path>
                <a:path w="3835400" h="1666875">
                  <a:moveTo>
                    <a:pt x="2121141" y="1181548"/>
                  </a:moveTo>
                  <a:lnTo>
                    <a:pt x="2263427" y="840224"/>
                  </a:lnTo>
                  <a:lnTo>
                    <a:pt x="2405714" y="1017055"/>
                  </a:lnTo>
                  <a:lnTo>
                    <a:pt x="2336627" y="1058178"/>
                  </a:lnTo>
                  <a:lnTo>
                    <a:pt x="2336627" y="1141247"/>
                  </a:lnTo>
                  <a:lnTo>
                    <a:pt x="2190228" y="1141247"/>
                  </a:lnTo>
                  <a:lnTo>
                    <a:pt x="2121141" y="1181548"/>
                  </a:lnTo>
                  <a:close/>
                </a:path>
                <a:path w="3835400" h="1666875">
                  <a:moveTo>
                    <a:pt x="2190228" y="1277776"/>
                  </a:moveTo>
                  <a:lnTo>
                    <a:pt x="2190228" y="1141247"/>
                  </a:lnTo>
                  <a:lnTo>
                    <a:pt x="2336627" y="1141247"/>
                  </a:lnTo>
                  <a:lnTo>
                    <a:pt x="2336627" y="1193885"/>
                  </a:lnTo>
                  <a:lnTo>
                    <a:pt x="2190228" y="1277776"/>
                  </a:lnTo>
                  <a:close/>
                </a:path>
              </a:pathLst>
            </a:custGeom>
            <a:solidFill>
              <a:srgbClr val="2A4A81"/>
            </a:solidFill>
          </p:spPr>
          <p:txBody>
            <a:bodyPr wrap="square" lIns="0" tIns="0" rIns="0" bIns="0" rtlCol="0"/>
            <a:lstStyle/>
            <a:p>
              <a:endParaRPr/>
            </a:p>
          </p:txBody>
        </p:sp>
      </p:grpSp>
      <p:grpSp>
        <p:nvGrpSpPr>
          <p:cNvPr id="22" name="object 22"/>
          <p:cNvGrpSpPr/>
          <p:nvPr/>
        </p:nvGrpSpPr>
        <p:grpSpPr>
          <a:xfrm>
            <a:off x="4999065" y="0"/>
            <a:ext cx="5348605" cy="1828800"/>
            <a:chOff x="4999065" y="0"/>
            <a:chExt cx="5348605" cy="1828800"/>
          </a:xfrm>
        </p:grpSpPr>
        <p:sp>
          <p:nvSpPr>
            <p:cNvPr id="23" name="object 23"/>
            <p:cNvSpPr/>
            <p:nvPr/>
          </p:nvSpPr>
          <p:spPr>
            <a:xfrm>
              <a:off x="5011406" y="0"/>
              <a:ext cx="5324475" cy="1821180"/>
            </a:xfrm>
            <a:custGeom>
              <a:avLst/>
              <a:gdLst/>
              <a:ahLst/>
              <a:cxnLst/>
              <a:rect l="l" t="t" r="r" b="b"/>
              <a:pathLst>
                <a:path w="5324475" h="1821180">
                  <a:moveTo>
                    <a:pt x="3122204" y="1821048"/>
                  </a:moveTo>
                  <a:lnTo>
                    <a:pt x="3063445" y="1814597"/>
                  </a:lnTo>
                  <a:lnTo>
                    <a:pt x="3015625" y="1796367"/>
                  </a:lnTo>
                  <a:lnTo>
                    <a:pt x="39265" y="77640"/>
                  </a:lnTo>
                  <a:lnTo>
                    <a:pt x="3137" y="39145"/>
                  </a:lnTo>
                  <a:lnTo>
                    <a:pt x="0" y="23789"/>
                  </a:lnTo>
                  <a:lnTo>
                    <a:pt x="0" y="0"/>
                  </a:lnTo>
                  <a:lnTo>
                    <a:pt x="111816" y="0"/>
                  </a:lnTo>
                  <a:lnTo>
                    <a:pt x="3023478" y="1680813"/>
                  </a:lnTo>
                  <a:lnTo>
                    <a:pt x="3044619" y="1690471"/>
                  </a:lnTo>
                  <a:lnTo>
                    <a:pt x="3068914" y="1697501"/>
                  </a:lnTo>
                  <a:lnTo>
                    <a:pt x="3095734" y="1701795"/>
                  </a:lnTo>
                  <a:lnTo>
                    <a:pt x="3124448" y="1703250"/>
                  </a:lnTo>
                  <a:lnTo>
                    <a:pt x="3407369" y="1703250"/>
                  </a:lnTo>
                  <a:lnTo>
                    <a:pt x="3263561" y="1786270"/>
                  </a:lnTo>
                  <a:lnTo>
                    <a:pt x="3232639" y="1801170"/>
                  </a:lnTo>
                  <a:lnTo>
                    <a:pt x="3197931" y="1812073"/>
                  </a:lnTo>
                  <a:lnTo>
                    <a:pt x="3160698" y="1818769"/>
                  </a:lnTo>
                  <a:lnTo>
                    <a:pt x="3122204" y="1821048"/>
                  </a:lnTo>
                  <a:close/>
                </a:path>
                <a:path w="5324475" h="1821180">
                  <a:moveTo>
                    <a:pt x="3407369" y="1703250"/>
                  </a:moveTo>
                  <a:lnTo>
                    <a:pt x="3124448" y="1703250"/>
                  </a:lnTo>
                  <a:lnTo>
                    <a:pt x="3161277" y="1700989"/>
                  </a:lnTo>
                  <a:lnTo>
                    <a:pt x="3196949" y="1694415"/>
                  </a:lnTo>
                  <a:lnTo>
                    <a:pt x="3260196" y="1669594"/>
                  </a:lnTo>
                  <a:lnTo>
                    <a:pt x="5127011" y="591463"/>
                  </a:lnTo>
                  <a:lnTo>
                    <a:pt x="5162912" y="564117"/>
                  </a:lnTo>
                  <a:lnTo>
                    <a:pt x="5178618" y="534247"/>
                  </a:lnTo>
                  <a:lnTo>
                    <a:pt x="5178618" y="636338"/>
                  </a:lnTo>
                  <a:lnTo>
                    <a:pt x="5175515" y="656638"/>
                  </a:lnTo>
                  <a:lnTo>
                    <a:pt x="5164735" y="676726"/>
                  </a:lnTo>
                  <a:lnTo>
                    <a:pt x="5146592" y="695974"/>
                  </a:lnTo>
                  <a:lnTo>
                    <a:pt x="5121402" y="713748"/>
                  </a:lnTo>
                  <a:lnTo>
                    <a:pt x="3407369" y="1703250"/>
                  </a:lnTo>
                  <a:close/>
                </a:path>
                <a:path w="5324475" h="1821180">
                  <a:moveTo>
                    <a:pt x="5206017" y="497015"/>
                  </a:moveTo>
                  <a:lnTo>
                    <a:pt x="5221968" y="483709"/>
                  </a:lnTo>
                  <a:lnTo>
                    <a:pt x="5235413" y="462026"/>
                  </a:lnTo>
                  <a:lnTo>
                    <a:pt x="5244020" y="433821"/>
                  </a:lnTo>
                  <a:lnTo>
                    <a:pt x="5247053" y="399621"/>
                  </a:lnTo>
                  <a:lnTo>
                    <a:pt x="5247053" y="0"/>
                  </a:lnTo>
                  <a:lnTo>
                    <a:pt x="5324463" y="0"/>
                  </a:lnTo>
                  <a:lnTo>
                    <a:pt x="5324463" y="361476"/>
                  </a:lnTo>
                  <a:lnTo>
                    <a:pt x="5321764" y="394397"/>
                  </a:lnTo>
                  <a:lnTo>
                    <a:pt x="5313805" y="422058"/>
                  </a:lnTo>
                  <a:lnTo>
                    <a:pt x="5300798" y="443830"/>
                  </a:lnTo>
                  <a:lnTo>
                    <a:pt x="5282953" y="459081"/>
                  </a:lnTo>
                  <a:lnTo>
                    <a:pt x="5281831" y="459081"/>
                  </a:lnTo>
                  <a:lnTo>
                    <a:pt x="5215500" y="492456"/>
                  </a:lnTo>
                  <a:lnTo>
                    <a:pt x="5206893" y="496628"/>
                  </a:lnTo>
                  <a:lnTo>
                    <a:pt x="5206017" y="497015"/>
                  </a:lnTo>
                  <a:close/>
                </a:path>
                <a:path w="5324475" h="1821180">
                  <a:moveTo>
                    <a:pt x="5205543" y="497411"/>
                  </a:moveTo>
                  <a:lnTo>
                    <a:pt x="5205543" y="497224"/>
                  </a:lnTo>
                  <a:lnTo>
                    <a:pt x="5206017" y="497015"/>
                  </a:lnTo>
                  <a:lnTo>
                    <a:pt x="5205543" y="497411"/>
                  </a:lnTo>
                  <a:close/>
                </a:path>
                <a:path w="5324475" h="1821180">
                  <a:moveTo>
                    <a:pt x="5205543" y="498346"/>
                  </a:moveTo>
                  <a:lnTo>
                    <a:pt x="5204421" y="498346"/>
                  </a:lnTo>
                  <a:lnTo>
                    <a:pt x="5205543" y="497411"/>
                  </a:lnTo>
                  <a:lnTo>
                    <a:pt x="5205543" y="498346"/>
                  </a:lnTo>
                  <a:close/>
                </a:path>
              </a:pathLst>
            </a:custGeom>
            <a:solidFill>
              <a:srgbClr val="F0ABC1"/>
            </a:solidFill>
          </p:spPr>
          <p:txBody>
            <a:bodyPr wrap="square" lIns="0" tIns="0" rIns="0" bIns="0" rtlCol="0"/>
            <a:lstStyle/>
            <a:p>
              <a:endParaRPr/>
            </a:p>
          </p:txBody>
        </p:sp>
        <p:sp>
          <p:nvSpPr>
            <p:cNvPr id="24" name="object 24"/>
            <p:cNvSpPr/>
            <p:nvPr/>
          </p:nvSpPr>
          <p:spPr>
            <a:xfrm>
              <a:off x="5123200" y="0"/>
              <a:ext cx="5067300" cy="1704975"/>
            </a:xfrm>
            <a:custGeom>
              <a:avLst/>
              <a:gdLst/>
              <a:ahLst/>
              <a:cxnLst/>
              <a:rect l="l" t="t" r="r" b="b"/>
              <a:pathLst>
                <a:path w="5067300" h="1704975">
                  <a:moveTo>
                    <a:pt x="3013775" y="1704372"/>
                  </a:moveTo>
                  <a:lnTo>
                    <a:pt x="2958242" y="1698623"/>
                  </a:lnTo>
                  <a:lnTo>
                    <a:pt x="2912805" y="1681935"/>
                  </a:lnTo>
                  <a:lnTo>
                    <a:pt x="0" y="0"/>
                  </a:lnTo>
                  <a:lnTo>
                    <a:pt x="4196270" y="0"/>
                  </a:lnTo>
                  <a:lnTo>
                    <a:pt x="5034289" y="483762"/>
                  </a:lnTo>
                  <a:lnTo>
                    <a:pt x="5064737" y="515788"/>
                  </a:lnTo>
                  <a:lnTo>
                    <a:pt x="5066823" y="527515"/>
                  </a:lnTo>
                  <a:lnTo>
                    <a:pt x="5063335" y="543818"/>
                  </a:lnTo>
                  <a:lnTo>
                    <a:pt x="5037005" y="576422"/>
                  </a:lnTo>
                  <a:lnTo>
                    <a:pt x="3148401" y="1670716"/>
                  </a:lnTo>
                  <a:lnTo>
                    <a:pt x="3085295" y="1695537"/>
                  </a:lnTo>
                  <a:lnTo>
                    <a:pt x="3013775" y="1704372"/>
                  </a:lnTo>
                  <a:close/>
                </a:path>
              </a:pathLst>
            </a:custGeom>
            <a:solidFill>
              <a:srgbClr val="F6B4A6"/>
            </a:solidFill>
          </p:spPr>
          <p:txBody>
            <a:bodyPr wrap="square" lIns="0" tIns="0" rIns="0" bIns="0" rtlCol="0"/>
            <a:lstStyle/>
            <a:p>
              <a:endParaRPr/>
            </a:p>
          </p:txBody>
        </p:sp>
        <p:sp>
          <p:nvSpPr>
            <p:cNvPr id="25" name="object 25"/>
            <p:cNvSpPr/>
            <p:nvPr/>
          </p:nvSpPr>
          <p:spPr>
            <a:xfrm>
              <a:off x="6789098" y="0"/>
              <a:ext cx="3354070" cy="1194435"/>
            </a:xfrm>
            <a:custGeom>
              <a:avLst/>
              <a:gdLst/>
              <a:ahLst/>
              <a:cxnLst/>
              <a:rect l="l" t="t" r="r" b="b"/>
              <a:pathLst>
                <a:path w="3354070" h="1194435">
                  <a:moveTo>
                    <a:pt x="2067005" y="1193915"/>
                  </a:moveTo>
                  <a:lnTo>
                    <a:pt x="0" y="0"/>
                  </a:lnTo>
                  <a:lnTo>
                    <a:pt x="2059308" y="0"/>
                  </a:lnTo>
                  <a:lnTo>
                    <a:pt x="3096895" y="599316"/>
                  </a:lnTo>
                  <a:lnTo>
                    <a:pt x="2067005" y="1193915"/>
                  </a:lnTo>
                  <a:close/>
                </a:path>
                <a:path w="3354070" h="1194435">
                  <a:moveTo>
                    <a:pt x="3353807" y="328942"/>
                  </a:moveTo>
                  <a:lnTo>
                    <a:pt x="2784253" y="0"/>
                  </a:lnTo>
                  <a:lnTo>
                    <a:pt x="3353807" y="0"/>
                  </a:lnTo>
                  <a:lnTo>
                    <a:pt x="3353807" y="328942"/>
                  </a:lnTo>
                  <a:close/>
                </a:path>
              </a:pathLst>
            </a:custGeom>
            <a:solidFill>
              <a:srgbClr val="94DDDE"/>
            </a:solidFill>
          </p:spPr>
          <p:txBody>
            <a:bodyPr wrap="square" lIns="0" tIns="0" rIns="0" bIns="0" rtlCol="0"/>
            <a:lstStyle/>
            <a:p>
              <a:endParaRPr/>
            </a:p>
          </p:txBody>
        </p:sp>
        <p:sp>
          <p:nvSpPr>
            <p:cNvPr id="26" name="object 26"/>
            <p:cNvSpPr/>
            <p:nvPr/>
          </p:nvSpPr>
          <p:spPr>
            <a:xfrm>
              <a:off x="4999065" y="0"/>
              <a:ext cx="5348605" cy="1828800"/>
            </a:xfrm>
            <a:custGeom>
              <a:avLst/>
              <a:gdLst/>
              <a:ahLst/>
              <a:cxnLst/>
              <a:rect l="l" t="t" r="r" b="b"/>
              <a:pathLst>
                <a:path w="5348605" h="1828800">
                  <a:moveTo>
                    <a:pt x="3173442" y="1828800"/>
                  </a:moveTo>
                  <a:lnTo>
                    <a:pt x="3103114" y="1828800"/>
                  </a:lnTo>
                  <a:lnTo>
                    <a:pt x="3073262" y="1816100"/>
                  </a:lnTo>
                  <a:lnTo>
                    <a:pt x="3045723" y="1816100"/>
                  </a:lnTo>
                  <a:lnTo>
                    <a:pt x="44875" y="76200"/>
                  </a:lnTo>
                  <a:lnTo>
                    <a:pt x="11920" y="50800"/>
                  </a:lnTo>
                  <a:lnTo>
                    <a:pt x="0" y="12700"/>
                  </a:lnTo>
                  <a:lnTo>
                    <a:pt x="0" y="0"/>
                  </a:lnTo>
                  <a:lnTo>
                    <a:pt x="24681" y="0"/>
                  </a:lnTo>
                  <a:lnTo>
                    <a:pt x="24681" y="12700"/>
                  </a:lnTo>
                  <a:lnTo>
                    <a:pt x="27714" y="25400"/>
                  </a:lnTo>
                  <a:lnTo>
                    <a:pt x="35479" y="38100"/>
                  </a:lnTo>
                  <a:lnTo>
                    <a:pt x="45979" y="50800"/>
                  </a:lnTo>
                  <a:lnTo>
                    <a:pt x="57216" y="63500"/>
                  </a:lnTo>
                  <a:lnTo>
                    <a:pt x="3034697" y="1778000"/>
                  </a:lnTo>
                  <a:lnTo>
                    <a:pt x="3055680" y="1790700"/>
                  </a:lnTo>
                  <a:lnTo>
                    <a:pt x="3079712" y="1790700"/>
                  </a:lnTo>
                  <a:lnTo>
                    <a:pt x="3106480" y="1803400"/>
                  </a:lnTo>
                  <a:lnTo>
                    <a:pt x="3248293" y="1803400"/>
                  </a:lnTo>
                  <a:lnTo>
                    <a:pt x="3211814" y="1816100"/>
                  </a:lnTo>
                  <a:lnTo>
                    <a:pt x="3173442" y="1828800"/>
                  </a:lnTo>
                  <a:close/>
                </a:path>
                <a:path w="5348605" h="1828800">
                  <a:moveTo>
                    <a:pt x="3212796" y="1701800"/>
                  </a:moveTo>
                  <a:lnTo>
                    <a:pt x="3053033" y="1701800"/>
                  </a:lnTo>
                  <a:lnTo>
                    <a:pt x="3030209" y="1689100"/>
                  </a:lnTo>
                  <a:lnTo>
                    <a:pt x="101016" y="0"/>
                  </a:lnTo>
                  <a:lnTo>
                    <a:pt x="149172" y="0"/>
                  </a:lnTo>
                  <a:lnTo>
                    <a:pt x="3042550" y="1663700"/>
                  </a:lnTo>
                  <a:lnTo>
                    <a:pt x="3062025" y="1676400"/>
                  </a:lnTo>
                  <a:lnTo>
                    <a:pt x="3084761" y="1676400"/>
                  </a:lnTo>
                  <a:lnTo>
                    <a:pt x="3110231" y="1689100"/>
                  </a:lnTo>
                  <a:lnTo>
                    <a:pt x="3247715" y="1689100"/>
                  </a:lnTo>
                  <a:lnTo>
                    <a:pt x="3212796" y="1701800"/>
                  </a:lnTo>
                  <a:close/>
                </a:path>
                <a:path w="5348605" h="1828800">
                  <a:moveTo>
                    <a:pt x="2745251" y="546100"/>
                  </a:moveTo>
                  <a:lnTo>
                    <a:pt x="1833159" y="25400"/>
                  </a:lnTo>
                  <a:lnTo>
                    <a:pt x="1878283" y="0"/>
                  </a:lnTo>
                  <a:lnTo>
                    <a:pt x="2138072" y="0"/>
                  </a:lnTo>
                  <a:lnTo>
                    <a:pt x="2920265" y="444500"/>
                  </a:lnTo>
                  <a:lnTo>
                    <a:pt x="2745251" y="546100"/>
                  </a:lnTo>
                  <a:close/>
                </a:path>
                <a:path w="5348605" h="1828800">
                  <a:moveTo>
                    <a:pt x="2387370" y="76200"/>
                  </a:moveTo>
                  <a:lnTo>
                    <a:pt x="2232408" y="0"/>
                  </a:lnTo>
                  <a:lnTo>
                    <a:pt x="2541247" y="0"/>
                  </a:lnTo>
                  <a:lnTo>
                    <a:pt x="2387370" y="76200"/>
                  </a:lnTo>
                  <a:close/>
                </a:path>
                <a:path w="5348605" h="1828800">
                  <a:moveTo>
                    <a:pt x="2707107" y="25400"/>
                  </a:moveTo>
                  <a:lnTo>
                    <a:pt x="2649967" y="0"/>
                  </a:lnTo>
                  <a:lnTo>
                    <a:pt x="2763846" y="0"/>
                  </a:lnTo>
                  <a:lnTo>
                    <a:pt x="2707107" y="25400"/>
                  </a:lnTo>
                  <a:close/>
                </a:path>
                <a:path w="5348605" h="1828800">
                  <a:moveTo>
                    <a:pt x="2907924" y="139700"/>
                  </a:moveTo>
                  <a:lnTo>
                    <a:pt x="2747494" y="50800"/>
                  </a:lnTo>
                  <a:lnTo>
                    <a:pt x="2846975" y="0"/>
                  </a:lnTo>
                  <a:lnTo>
                    <a:pt x="2967050" y="0"/>
                  </a:lnTo>
                  <a:lnTo>
                    <a:pt x="3067231" y="50800"/>
                  </a:lnTo>
                  <a:lnTo>
                    <a:pt x="2907924" y="139700"/>
                  </a:lnTo>
                  <a:close/>
                </a:path>
                <a:path w="5348605" h="1828800">
                  <a:moveTo>
                    <a:pt x="3261317" y="101600"/>
                  </a:moveTo>
                  <a:lnTo>
                    <a:pt x="3100888" y="12700"/>
                  </a:lnTo>
                  <a:lnTo>
                    <a:pt x="3138199" y="0"/>
                  </a:lnTo>
                  <a:lnTo>
                    <a:pt x="3383051" y="0"/>
                  </a:lnTo>
                  <a:lnTo>
                    <a:pt x="3420625" y="12700"/>
                  </a:lnTo>
                  <a:lnTo>
                    <a:pt x="3261317" y="101600"/>
                  </a:lnTo>
                  <a:close/>
                </a:path>
                <a:path w="5348605" h="1828800">
                  <a:moveTo>
                    <a:pt x="4688665" y="723900"/>
                  </a:moveTo>
                  <a:lnTo>
                    <a:pt x="4642357" y="723900"/>
                  </a:lnTo>
                  <a:lnTo>
                    <a:pt x="4690598" y="685800"/>
                  </a:lnTo>
                  <a:lnTo>
                    <a:pt x="3480092" y="0"/>
                  </a:lnTo>
                  <a:lnTo>
                    <a:pt x="3743973" y="0"/>
                  </a:lnTo>
                  <a:lnTo>
                    <a:pt x="4822981" y="622300"/>
                  </a:lnTo>
                  <a:lnTo>
                    <a:pt x="4867021" y="622300"/>
                  </a:lnTo>
                  <a:lnTo>
                    <a:pt x="4688665" y="723900"/>
                  </a:lnTo>
                  <a:close/>
                </a:path>
                <a:path w="5348605" h="1828800">
                  <a:moveTo>
                    <a:pt x="4867021" y="622300"/>
                  </a:moveTo>
                  <a:lnTo>
                    <a:pt x="4822981" y="622300"/>
                  </a:lnTo>
                  <a:lnTo>
                    <a:pt x="4863368" y="596900"/>
                  </a:lnTo>
                  <a:lnTo>
                    <a:pt x="3825173" y="0"/>
                  </a:lnTo>
                  <a:lnTo>
                    <a:pt x="3875479" y="0"/>
                  </a:lnTo>
                  <a:lnTo>
                    <a:pt x="4911610" y="596900"/>
                  </a:lnTo>
                  <a:lnTo>
                    <a:pt x="4867021" y="622300"/>
                  </a:lnTo>
                  <a:close/>
                </a:path>
                <a:path w="5348605" h="1828800">
                  <a:moveTo>
                    <a:pt x="4435195" y="139700"/>
                  </a:moveTo>
                  <a:lnTo>
                    <a:pt x="4338642" y="139700"/>
                  </a:lnTo>
                  <a:lnTo>
                    <a:pt x="4297939" y="127000"/>
                  </a:lnTo>
                  <a:lnTo>
                    <a:pt x="4070151" y="0"/>
                  </a:lnTo>
                  <a:lnTo>
                    <a:pt x="4570281" y="0"/>
                  </a:lnTo>
                  <a:lnTo>
                    <a:pt x="4778624" y="114300"/>
                  </a:lnTo>
                  <a:lnTo>
                    <a:pt x="4479684" y="114300"/>
                  </a:lnTo>
                  <a:lnTo>
                    <a:pt x="4435195" y="139700"/>
                  </a:lnTo>
                  <a:close/>
                </a:path>
                <a:path w="5348605" h="1828800">
                  <a:moveTo>
                    <a:pt x="5259394" y="317500"/>
                  </a:moveTo>
                  <a:lnTo>
                    <a:pt x="5142717" y="317500"/>
                  </a:lnTo>
                  <a:lnTo>
                    <a:pt x="5142717" y="0"/>
                  </a:lnTo>
                  <a:lnTo>
                    <a:pt x="5259394" y="0"/>
                  </a:lnTo>
                  <a:lnTo>
                    <a:pt x="5259394" y="317500"/>
                  </a:lnTo>
                  <a:close/>
                </a:path>
                <a:path w="5348605" h="1828800">
                  <a:moveTo>
                    <a:pt x="5281761" y="469900"/>
                  </a:moveTo>
                  <a:lnTo>
                    <a:pt x="5242566" y="469900"/>
                  </a:lnTo>
                  <a:lnTo>
                    <a:pt x="5250980" y="457200"/>
                  </a:lnTo>
                  <a:lnTo>
                    <a:pt x="5261077" y="457200"/>
                  </a:lnTo>
                  <a:lnTo>
                    <a:pt x="5272857" y="444500"/>
                  </a:lnTo>
                  <a:lnTo>
                    <a:pt x="5288563" y="444500"/>
                  </a:lnTo>
                  <a:lnTo>
                    <a:pt x="5303463" y="431800"/>
                  </a:lnTo>
                  <a:lnTo>
                    <a:pt x="5314366" y="406400"/>
                  </a:lnTo>
                  <a:lnTo>
                    <a:pt x="5321063" y="381000"/>
                  </a:lnTo>
                  <a:lnTo>
                    <a:pt x="5323341" y="355600"/>
                  </a:lnTo>
                  <a:lnTo>
                    <a:pt x="5323530" y="0"/>
                  </a:lnTo>
                  <a:lnTo>
                    <a:pt x="5348230" y="0"/>
                  </a:lnTo>
                  <a:lnTo>
                    <a:pt x="5348230" y="368300"/>
                  </a:lnTo>
                  <a:lnTo>
                    <a:pt x="5345866" y="393700"/>
                  </a:lnTo>
                  <a:lnTo>
                    <a:pt x="5336383" y="419100"/>
                  </a:lnTo>
                  <a:lnTo>
                    <a:pt x="5321220" y="444500"/>
                  </a:lnTo>
                  <a:lnTo>
                    <a:pt x="5300903" y="457200"/>
                  </a:lnTo>
                  <a:lnTo>
                    <a:pt x="5281761" y="469900"/>
                  </a:lnTo>
                  <a:close/>
                </a:path>
                <a:path w="5348605" h="1828800">
                  <a:moveTo>
                    <a:pt x="2590431" y="203200"/>
                  </a:moveTo>
                  <a:lnTo>
                    <a:pt x="2430001" y="101600"/>
                  </a:lnTo>
                  <a:lnTo>
                    <a:pt x="2589309" y="12700"/>
                  </a:lnTo>
                  <a:lnTo>
                    <a:pt x="2749738" y="101600"/>
                  </a:lnTo>
                  <a:lnTo>
                    <a:pt x="2590431" y="203200"/>
                  </a:lnTo>
                  <a:close/>
                </a:path>
                <a:path w="5348605" h="1828800">
                  <a:moveTo>
                    <a:pt x="3465500" y="228600"/>
                  </a:moveTo>
                  <a:lnTo>
                    <a:pt x="3305071" y="127000"/>
                  </a:lnTo>
                  <a:lnTo>
                    <a:pt x="3464379" y="38100"/>
                  </a:lnTo>
                  <a:lnTo>
                    <a:pt x="3624808" y="127000"/>
                  </a:lnTo>
                  <a:lnTo>
                    <a:pt x="3465500" y="228600"/>
                  </a:lnTo>
                  <a:close/>
                </a:path>
                <a:path w="5348605" h="1828800">
                  <a:moveTo>
                    <a:pt x="4787080" y="76200"/>
                  </a:moveTo>
                  <a:lnTo>
                    <a:pt x="4783715" y="76200"/>
                  </a:lnTo>
                  <a:lnTo>
                    <a:pt x="4783715" y="38100"/>
                  </a:lnTo>
                  <a:lnTo>
                    <a:pt x="4787080" y="38100"/>
                  </a:lnTo>
                  <a:lnTo>
                    <a:pt x="4787080" y="76200"/>
                  </a:lnTo>
                  <a:close/>
                </a:path>
                <a:path w="5348605" h="1828800">
                  <a:moveTo>
                    <a:pt x="4964338" y="76200"/>
                  </a:moveTo>
                  <a:lnTo>
                    <a:pt x="4960973" y="76200"/>
                  </a:lnTo>
                  <a:lnTo>
                    <a:pt x="4960973" y="38100"/>
                  </a:lnTo>
                  <a:lnTo>
                    <a:pt x="4964338" y="38100"/>
                  </a:lnTo>
                  <a:lnTo>
                    <a:pt x="4964338" y="76200"/>
                  </a:lnTo>
                  <a:close/>
                </a:path>
                <a:path w="5348605" h="1828800">
                  <a:moveTo>
                    <a:pt x="5141595" y="76200"/>
                  </a:moveTo>
                  <a:lnTo>
                    <a:pt x="5137107" y="76200"/>
                  </a:lnTo>
                  <a:lnTo>
                    <a:pt x="5137107" y="38100"/>
                  </a:lnTo>
                  <a:lnTo>
                    <a:pt x="5141595" y="38100"/>
                  </a:lnTo>
                  <a:lnTo>
                    <a:pt x="5141595" y="76200"/>
                  </a:lnTo>
                  <a:close/>
                </a:path>
                <a:path w="5348605" h="1828800">
                  <a:moveTo>
                    <a:pt x="3109863" y="254000"/>
                  </a:moveTo>
                  <a:lnTo>
                    <a:pt x="2949434" y="165100"/>
                  </a:lnTo>
                  <a:lnTo>
                    <a:pt x="3108741" y="76200"/>
                  </a:lnTo>
                  <a:lnTo>
                    <a:pt x="3269171" y="165100"/>
                  </a:lnTo>
                  <a:lnTo>
                    <a:pt x="3109863" y="254000"/>
                  </a:lnTo>
                  <a:close/>
                </a:path>
                <a:path w="5348605" h="1828800">
                  <a:moveTo>
                    <a:pt x="2289766" y="1104900"/>
                  </a:moveTo>
                  <a:lnTo>
                    <a:pt x="1232951" y="482600"/>
                  </a:lnTo>
                  <a:lnTo>
                    <a:pt x="1872425" y="114300"/>
                  </a:lnTo>
                  <a:lnTo>
                    <a:pt x="2929240" y="723900"/>
                  </a:lnTo>
                  <a:lnTo>
                    <a:pt x="2289766" y="1104900"/>
                  </a:lnTo>
                  <a:close/>
                </a:path>
                <a:path w="5348605" h="1828800">
                  <a:moveTo>
                    <a:pt x="5236062" y="495300"/>
                  </a:moveTo>
                  <a:lnTo>
                    <a:pt x="5132621" y="495300"/>
                  </a:lnTo>
                  <a:lnTo>
                    <a:pt x="4479684" y="114300"/>
                  </a:lnTo>
                  <a:lnTo>
                    <a:pt x="4778624" y="114300"/>
                  </a:lnTo>
                  <a:lnTo>
                    <a:pt x="4871221" y="165100"/>
                  </a:lnTo>
                  <a:lnTo>
                    <a:pt x="4874586" y="165100"/>
                  </a:lnTo>
                  <a:lnTo>
                    <a:pt x="5142717" y="317500"/>
                  </a:lnTo>
                  <a:lnTo>
                    <a:pt x="5259394" y="317500"/>
                  </a:lnTo>
                  <a:lnTo>
                    <a:pt x="5259394" y="393700"/>
                  </a:lnTo>
                  <a:lnTo>
                    <a:pt x="5258342" y="419100"/>
                  </a:lnTo>
                  <a:lnTo>
                    <a:pt x="5255187" y="431800"/>
                  </a:lnTo>
                  <a:lnTo>
                    <a:pt x="5249928" y="444500"/>
                  </a:lnTo>
                  <a:lnTo>
                    <a:pt x="5242566" y="469900"/>
                  </a:lnTo>
                  <a:lnTo>
                    <a:pt x="5281761" y="469900"/>
                  </a:lnTo>
                  <a:lnTo>
                    <a:pt x="5262619" y="482600"/>
                  </a:lnTo>
                  <a:lnTo>
                    <a:pt x="5236062" y="495300"/>
                  </a:lnTo>
                  <a:close/>
                </a:path>
                <a:path w="5348605" h="1828800">
                  <a:moveTo>
                    <a:pt x="2793492" y="317500"/>
                  </a:moveTo>
                  <a:lnTo>
                    <a:pt x="2633062" y="228600"/>
                  </a:lnTo>
                  <a:lnTo>
                    <a:pt x="2792370" y="127000"/>
                  </a:lnTo>
                  <a:lnTo>
                    <a:pt x="2952799" y="228600"/>
                  </a:lnTo>
                  <a:lnTo>
                    <a:pt x="2793492" y="317500"/>
                  </a:lnTo>
                  <a:close/>
                </a:path>
                <a:path w="5348605" h="1828800">
                  <a:moveTo>
                    <a:pt x="4874586" y="165100"/>
                  </a:moveTo>
                  <a:lnTo>
                    <a:pt x="4871221" y="165100"/>
                  </a:lnTo>
                  <a:lnTo>
                    <a:pt x="4871221" y="127000"/>
                  </a:lnTo>
                  <a:lnTo>
                    <a:pt x="4874586" y="127000"/>
                  </a:lnTo>
                  <a:lnTo>
                    <a:pt x="4874586" y="165100"/>
                  </a:lnTo>
                  <a:close/>
                </a:path>
                <a:path w="5348605" h="1828800">
                  <a:moveTo>
                    <a:pt x="5054089" y="165100"/>
                  </a:moveTo>
                  <a:lnTo>
                    <a:pt x="5050723" y="165100"/>
                  </a:lnTo>
                  <a:lnTo>
                    <a:pt x="5050723" y="127000"/>
                  </a:lnTo>
                  <a:lnTo>
                    <a:pt x="5054089" y="127000"/>
                  </a:lnTo>
                  <a:lnTo>
                    <a:pt x="5054089" y="165100"/>
                  </a:lnTo>
                  <a:close/>
                </a:path>
                <a:path w="5348605" h="1828800">
                  <a:moveTo>
                    <a:pt x="3669683" y="342900"/>
                  </a:moveTo>
                  <a:lnTo>
                    <a:pt x="3509254" y="254000"/>
                  </a:lnTo>
                  <a:lnTo>
                    <a:pt x="3668562" y="165100"/>
                  </a:lnTo>
                  <a:lnTo>
                    <a:pt x="3828991" y="254000"/>
                  </a:lnTo>
                  <a:lnTo>
                    <a:pt x="3669683" y="342900"/>
                  </a:lnTo>
                  <a:close/>
                </a:path>
                <a:path w="5348605" h="1828800">
                  <a:moveTo>
                    <a:pt x="3310680" y="381000"/>
                  </a:moveTo>
                  <a:lnTo>
                    <a:pt x="3150251" y="279400"/>
                  </a:lnTo>
                  <a:lnTo>
                    <a:pt x="3309559" y="190500"/>
                  </a:lnTo>
                  <a:lnTo>
                    <a:pt x="3469988" y="279400"/>
                  </a:lnTo>
                  <a:lnTo>
                    <a:pt x="3310680" y="381000"/>
                  </a:lnTo>
                  <a:close/>
                </a:path>
                <a:path w="5348605" h="1828800">
                  <a:moveTo>
                    <a:pt x="5141595" y="254000"/>
                  </a:moveTo>
                  <a:lnTo>
                    <a:pt x="5137107" y="254000"/>
                  </a:lnTo>
                  <a:lnTo>
                    <a:pt x="5137107" y="215900"/>
                  </a:lnTo>
                  <a:lnTo>
                    <a:pt x="5141595" y="215900"/>
                  </a:lnTo>
                  <a:lnTo>
                    <a:pt x="5141595" y="254000"/>
                  </a:lnTo>
                  <a:close/>
                </a:path>
                <a:path w="5348605" h="1828800">
                  <a:moveTo>
                    <a:pt x="2996553" y="431800"/>
                  </a:moveTo>
                  <a:lnTo>
                    <a:pt x="2836123" y="342900"/>
                  </a:lnTo>
                  <a:lnTo>
                    <a:pt x="2995431" y="254000"/>
                  </a:lnTo>
                  <a:lnTo>
                    <a:pt x="3155860" y="342900"/>
                  </a:lnTo>
                  <a:lnTo>
                    <a:pt x="2996553" y="431800"/>
                  </a:lnTo>
                  <a:close/>
                </a:path>
                <a:path w="5348605" h="1828800">
                  <a:moveTo>
                    <a:pt x="3873866" y="457200"/>
                  </a:moveTo>
                  <a:lnTo>
                    <a:pt x="3713437" y="368300"/>
                  </a:lnTo>
                  <a:lnTo>
                    <a:pt x="3872745" y="279400"/>
                  </a:lnTo>
                  <a:lnTo>
                    <a:pt x="4033174" y="368300"/>
                  </a:lnTo>
                  <a:lnTo>
                    <a:pt x="3873866" y="457200"/>
                  </a:lnTo>
                  <a:close/>
                </a:path>
                <a:path w="5348605" h="1828800">
                  <a:moveTo>
                    <a:pt x="3512619" y="495300"/>
                  </a:moveTo>
                  <a:lnTo>
                    <a:pt x="3352190" y="393700"/>
                  </a:lnTo>
                  <a:lnTo>
                    <a:pt x="3511498" y="304800"/>
                  </a:lnTo>
                  <a:lnTo>
                    <a:pt x="3671927" y="393700"/>
                  </a:lnTo>
                  <a:lnTo>
                    <a:pt x="3512619" y="495300"/>
                  </a:lnTo>
                  <a:close/>
                </a:path>
                <a:path w="5348605" h="1828800">
                  <a:moveTo>
                    <a:pt x="3198492" y="546100"/>
                  </a:moveTo>
                  <a:lnTo>
                    <a:pt x="3038062" y="457200"/>
                  </a:lnTo>
                  <a:lnTo>
                    <a:pt x="3197370" y="368300"/>
                  </a:lnTo>
                  <a:lnTo>
                    <a:pt x="3357799" y="457200"/>
                  </a:lnTo>
                  <a:lnTo>
                    <a:pt x="3198492" y="546100"/>
                  </a:lnTo>
                  <a:close/>
                </a:path>
                <a:path w="5348605" h="1828800">
                  <a:moveTo>
                    <a:pt x="4078049" y="584200"/>
                  </a:moveTo>
                  <a:lnTo>
                    <a:pt x="3917620" y="482600"/>
                  </a:lnTo>
                  <a:lnTo>
                    <a:pt x="4076928" y="393700"/>
                  </a:lnTo>
                  <a:lnTo>
                    <a:pt x="4237357" y="482600"/>
                  </a:lnTo>
                  <a:lnTo>
                    <a:pt x="4078049" y="584200"/>
                  </a:lnTo>
                  <a:close/>
                </a:path>
                <a:path w="5348605" h="1828800">
                  <a:moveTo>
                    <a:pt x="3713437" y="609600"/>
                  </a:moveTo>
                  <a:lnTo>
                    <a:pt x="3553008" y="520700"/>
                  </a:lnTo>
                  <a:lnTo>
                    <a:pt x="3712315" y="419100"/>
                  </a:lnTo>
                  <a:lnTo>
                    <a:pt x="3872745" y="520700"/>
                  </a:lnTo>
                  <a:lnTo>
                    <a:pt x="3713437" y="609600"/>
                  </a:lnTo>
                  <a:close/>
                </a:path>
                <a:path w="5348605" h="1828800">
                  <a:moveTo>
                    <a:pt x="2990943" y="685800"/>
                  </a:moveTo>
                  <a:lnTo>
                    <a:pt x="2784517" y="571500"/>
                  </a:lnTo>
                  <a:lnTo>
                    <a:pt x="2959531" y="469900"/>
                  </a:lnTo>
                  <a:lnTo>
                    <a:pt x="3165957" y="584200"/>
                  </a:lnTo>
                  <a:lnTo>
                    <a:pt x="2990943" y="685800"/>
                  </a:lnTo>
                  <a:close/>
                </a:path>
                <a:path w="5348605" h="1828800">
                  <a:moveTo>
                    <a:pt x="3401553" y="673100"/>
                  </a:moveTo>
                  <a:lnTo>
                    <a:pt x="3241124" y="571500"/>
                  </a:lnTo>
                  <a:lnTo>
                    <a:pt x="3400431" y="482600"/>
                  </a:lnTo>
                  <a:lnTo>
                    <a:pt x="3560861" y="571500"/>
                  </a:lnTo>
                  <a:lnTo>
                    <a:pt x="3401553" y="673100"/>
                  </a:lnTo>
                  <a:close/>
                </a:path>
                <a:path w="5348605" h="1828800">
                  <a:moveTo>
                    <a:pt x="5216762" y="508000"/>
                  </a:moveTo>
                  <a:lnTo>
                    <a:pt x="5154357" y="508000"/>
                  </a:lnTo>
                  <a:lnTo>
                    <a:pt x="5143542" y="495300"/>
                  </a:lnTo>
                  <a:lnTo>
                    <a:pt x="5223494" y="495300"/>
                  </a:lnTo>
                  <a:lnTo>
                    <a:pt x="5216762" y="508000"/>
                  </a:lnTo>
                  <a:close/>
                </a:path>
                <a:path w="5348605" h="1828800">
                  <a:moveTo>
                    <a:pt x="4281110" y="698500"/>
                  </a:moveTo>
                  <a:lnTo>
                    <a:pt x="4120681" y="609600"/>
                  </a:lnTo>
                  <a:lnTo>
                    <a:pt x="4279989" y="508000"/>
                  </a:lnTo>
                  <a:lnTo>
                    <a:pt x="4440418" y="609600"/>
                  </a:lnTo>
                  <a:lnTo>
                    <a:pt x="4281110" y="698500"/>
                  </a:lnTo>
                  <a:close/>
                </a:path>
                <a:path w="5348605" h="1828800">
                  <a:moveTo>
                    <a:pt x="3247715" y="1689100"/>
                  </a:moveTo>
                  <a:lnTo>
                    <a:pt x="3173057" y="1689100"/>
                  </a:lnTo>
                  <a:lnTo>
                    <a:pt x="3207047" y="1676400"/>
                  </a:lnTo>
                  <a:lnTo>
                    <a:pt x="3238722" y="1663700"/>
                  </a:lnTo>
                  <a:lnTo>
                    <a:pt x="5133743" y="571500"/>
                  </a:lnTo>
                  <a:lnTo>
                    <a:pt x="5166698" y="546100"/>
                  </a:lnTo>
                  <a:lnTo>
                    <a:pt x="5178618" y="520700"/>
                  </a:lnTo>
                  <a:lnTo>
                    <a:pt x="5177496" y="520700"/>
                  </a:lnTo>
                  <a:lnTo>
                    <a:pt x="5175253" y="508000"/>
                  </a:lnTo>
                  <a:lnTo>
                    <a:pt x="5202178" y="508000"/>
                  </a:lnTo>
                  <a:lnTo>
                    <a:pt x="5203300" y="520700"/>
                  </a:lnTo>
                  <a:lnTo>
                    <a:pt x="5203300" y="571500"/>
                  </a:lnTo>
                  <a:lnTo>
                    <a:pt x="5178618" y="571500"/>
                  </a:lnTo>
                  <a:lnTo>
                    <a:pt x="5171484" y="584200"/>
                  </a:lnTo>
                  <a:lnTo>
                    <a:pt x="5163613" y="584200"/>
                  </a:lnTo>
                  <a:lnTo>
                    <a:pt x="5155111" y="596900"/>
                  </a:lnTo>
                  <a:lnTo>
                    <a:pt x="5146083" y="596900"/>
                  </a:lnTo>
                  <a:lnTo>
                    <a:pt x="3279268" y="1676400"/>
                  </a:lnTo>
                  <a:lnTo>
                    <a:pt x="3247715" y="1689100"/>
                  </a:lnTo>
                  <a:close/>
                </a:path>
                <a:path w="5348605" h="1828800">
                  <a:moveTo>
                    <a:pt x="3914254" y="723900"/>
                  </a:moveTo>
                  <a:lnTo>
                    <a:pt x="3753825" y="635000"/>
                  </a:lnTo>
                  <a:lnTo>
                    <a:pt x="3913133" y="546100"/>
                  </a:lnTo>
                  <a:lnTo>
                    <a:pt x="4073562" y="635000"/>
                  </a:lnTo>
                  <a:lnTo>
                    <a:pt x="3914254" y="723900"/>
                  </a:lnTo>
                  <a:close/>
                </a:path>
                <a:path w="5348605" h="1828800">
                  <a:moveTo>
                    <a:pt x="3248293" y="1803400"/>
                  </a:moveTo>
                  <a:lnTo>
                    <a:pt x="3171847" y="1803400"/>
                  </a:lnTo>
                  <a:lnTo>
                    <a:pt x="3207187" y="1790700"/>
                  </a:lnTo>
                  <a:lnTo>
                    <a:pt x="3240422" y="1778000"/>
                  </a:lnTo>
                  <a:lnTo>
                    <a:pt x="3270293" y="1765300"/>
                  </a:lnTo>
                  <a:lnTo>
                    <a:pt x="5149905" y="685800"/>
                  </a:lnTo>
                  <a:lnTo>
                    <a:pt x="5165997" y="660400"/>
                  </a:lnTo>
                  <a:lnTo>
                    <a:pt x="5175778" y="647700"/>
                  </a:lnTo>
                  <a:lnTo>
                    <a:pt x="5178618" y="635000"/>
                  </a:lnTo>
                  <a:lnTo>
                    <a:pt x="5178618" y="571500"/>
                  </a:lnTo>
                  <a:lnTo>
                    <a:pt x="5203300" y="571500"/>
                  </a:lnTo>
                  <a:lnTo>
                    <a:pt x="5203300" y="635000"/>
                  </a:lnTo>
                  <a:lnTo>
                    <a:pt x="5199934" y="647700"/>
                  </a:lnTo>
                  <a:lnTo>
                    <a:pt x="5188154" y="673100"/>
                  </a:lnTo>
                  <a:lnTo>
                    <a:pt x="5167960" y="698500"/>
                  </a:lnTo>
                  <a:lnTo>
                    <a:pt x="5139352" y="711200"/>
                  </a:lnTo>
                  <a:lnTo>
                    <a:pt x="3281511" y="1790700"/>
                  </a:lnTo>
                  <a:lnTo>
                    <a:pt x="3248293" y="1803400"/>
                  </a:lnTo>
                  <a:close/>
                </a:path>
                <a:path w="5348605" h="1828800">
                  <a:moveTo>
                    <a:pt x="3604614" y="787400"/>
                  </a:moveTo>
                  <a:lnTo>
                    <a:pt x="3444185" y="698500"/>
                  </a:lnTo>
                  <a:lnTo>
                    <a:pt x="3603492" y="596900"/>
                  </a:lnTo>
                  <a:lnTo>
                    <a:pt x="3763922" y="698500"/>
                  </a:lnTo>
                  <a:lnTo>
                    <a:pt x="3604614" y="787400"/>
                  </a:lnTo>
                  <a:close/>
                </a:path>
                <a:path w="5348605" h="1828800">
                  <a:moveTo>
                    <a:pt x="3205223" y="812800"/>
                  </a:moveTo>
                  <a:lnTo>
                    <a:pt x="3029087" y="711200"/>
                  </a:lnTo>
                  <a:lnTo>
                    <a:pt x="3204102" y="609600"/>
                  </a:lnTo>
                  <a:lnTo>
                    <a:pt x="3380238" y="711200"/>
                  </a:lnTo>
                  <a:lnTo>
                    <a:pt x="3205223" y="812800"/>
                  </a:lnTo>
                  <a:close/>
                </a:path>
                <a:path w="5348605" h="1828800">
                  <a:moveTo>
                    <a:pt x="4488015" y="838200"/>
                  </a:moveTo>
                  <a:lnTo>
                    <a:pt x="4432565" y="838200"/>
                  </a:lnTo>
                  <a:lnTo>
                    <a:pt x="4483049" y="812800"/>
                  </a:lnTo>
                  <a:lnTo>
                    <a:pt x="4327108" y="723900"/>
                  </a:lnTo>
                  <a:lnTo>
                    <a:pt x="4486415" y="635000"/>
                  </a:lnTo>
                  <a:lnTo>
                    <a:pt x="4642357" y="723900"/>
                  </a:lnTo>
                  <a:lnTo>
                    <a:pt x="4688665" y="723900"/>
                  </a:lnTo>
                  <a:lnTo>
                    <a:pt x="4488015" y="838200"/>
                  </a:lnTo>
                  <a:close/>
                </a:path>
                <a:path w="5348605" h="1828800">
                  <a:moveTo>
                    <a:pt x="4265070" y="965200"/>
                  </a:moveTo>
                  <a:lnTo>
                    <a:pt x="4222772" y="965200"/>
                  </a:lnTo>
                  <a:lnTo>
                    <a:pt x="4277745" y="927100"/>
                  </a:lnTo>
                  <a:lnTo>
                    <a:pt x="3959130" y="749300"/>
                  </a:lnTo>
                  <a:lnTo>
                    <a:pt x="4113949" y="660400"/>
                  </a:lnTo>
                  <a:lnTo>
                    <a:pt x="4432565" y="838200"/>
                  </a:lnTo>
                  <a:lnTo>
                    <a:pt x="4488015" y="838200"/>
                  </a:lnTo>
                  <a:lnTo>
                    <a:pt x="4265070" y="965200"/>
                  </a:lnTo>
                  <a:close/>
                </a:path>
                <a:path w="5348605" h="1828800">
                  <a:moveTo>
                    <a:pt x="4064420" y="1079500"/>
                  </a:moveTo>
                  <a:lnTo>
                    <a:pt x="4019712" y="1079500"/>
                  </a:lnTo>
                  <a:lnTo>
                    <a:pt x="4067953" y="1054100"/>
                  </a:lnTo>
                  <a:lnTo>
                    <a:pt x="3648368" y="812800"/>
                  </a:lnTo>
                  <a:lnTo>
                    <a:pt x="3803188" y="723900"/>
                  </a:lnTo>
                  <a:lnTo>
                    <a:pt x="4222772" y="965200"/>
                  </a:lnTo>
                  <a:lnTo>
                    <a:pt x="4265070" y="965200"/>
                  </a:lnTo>
                  <a:lnTo>
                    <a:pt x="4064420" y="1079500"/>
                  </a:lnTo>
                  <a:close/>
                </a:path>
                <a:path w="5348605" h="1828800">
                  <a:moveTo>
                    <a:pt x="3419503" y="939800"/>
                  </a:moveTo>
                  <a:lnTo>
                    <a:pt x="3243367" y="838200"/>
                  </a:lnTo>
                  <a:lnTo>
                    <a:pt x="3418381" y="736600"/>
                  </a:lnTo>
                  <a:lnTo>
                    <a:pt x="3594517" y="838200"/>
                  </a:lnTo>
                  <a:lnTo>
                    <a:pt x="3419503" y="939800"/>
                  </a:lnTo>
                  <a:close/>
                </a:path>
                <a:path w="5348605" h="1828800">
                  <a:moveTo>
                    <a:pt x="3634905" y="1054100"/>
                  </a:moveTo>
                  <a:lnTo>
                    <a:pt x="3458769" y="952500"/>
                  </a:lnTo>
                  <a:lnTo>
                    <a:pt x="3633783" y="850900"/>
                  </a:lnTo>
                  <a:lnTo>
                    <a:pt x="3809919" y="952500"/>
                  </a:lnTo>
                  <a:lnTo>
                    <a:pt x="3634905" y="1054100"/>
                  </a:lnTo>
                  <a:close/>
                </a:path>
                <a:path w="5348605" h="1828800">
                  <a:moveTo>
                    <a:pt x="3863770" y="1193800"/>
                  </a:moveTo>
                  <a:lnTo>
                    <a:pt x="3853673" y="1181100"/>
                  </a:lnTo>
                  <a:lnTo>
                    <a:pt x="3849185" y="1181100"/>
                  </a:lnTo>
                  <a:lnTo>
                    <a:pt x="3673049" y="1079500"/>
                  </a:lnTo>
                  <a:lnTo>
                    <a:pt x="3848063" y="977900"/>
                  </a:lnTo>
                  <a:lnTo>
                    <a:pt x="4019712" y="1079500"/>
                  </a:lnTo>
                  <a:lnTo>
                    <a:pt x="4064420" y="1079500"/>
                  </a:lnTo>
                  <a:lnTo>
                    <a:pt x="3863770" y="1193800"/>
                  </a:lnTo>
                  <a:close/>
                </a:path>
                <a:path w="5348605" h="1828800">
                  <a:moveTo>
                    <a:pt x="3137910" y="1714500"/>
                  </a:moveTo>
                  <a:lnTo>
                    <a:pt x="3107514" y="1714500"/>
                  </a:lnTo>
                  <a:lnTo>
                    <a:pt x="3079011" y="1701800"/>
                  </a:lnTo>
                  <a:lnTo>
                    <a:pt x="3175774" y="1701800"/>
                  </a:lnTo>
                  <a:lnTo>
                    <a:pt x="3137910" y="1714500"/>
                  </a:lnTo>
                  <a:close/>
                </a:path>
              </a:pathLst>
            </a:custGeom>
            <a:solidFill>
              <a:srgbClr val="2A4A81"/>
            </a:solidFill>
          </p:spPr>
          <p:txBody>
            <a:bodyPr wrap="square" lIns="0" tIns="0" rIns="0" bIns="0" rtlCol="0"/>
            <a:lstStyle/>
            <a:p>
              <a:endParaRPr/>
            </a:p>
          </p:txBody>
        </p:sp>
      </p:grpSp>
      <p:sp>
        <p:nvSpPr>
          <p:cNvPr id="27" name="object 27"/>
          <p:cNvSpPr txBox="1">
            <a:spLocks noGrp="1"/>
          </p:cNvSpPr>
          <p:nvPr>
            <p:ph type="title"/>
          </p:nvPr>
        </p:nvSpPr>
        <p:spPr>
          <a:xfrm>
            <a:off x="11963400" y="2404515"/>
            <a:ext cx="4866640" cy="787400"/>
          </a:xfrm>
          <a:prstGeom prst="rect">
            <a:avLst/>
          </a:prstGeom>
        </p:spPr>
        <p:txBody>
          <a:bodyPr vert="horz" wrap="square" lIns="0" tIns="12700" rIns="0" bIns="0" rtlCol="0">
            <a:spAutoFit/>
          </a:bodyPr>
          <a:lstStyle/>
          <a:p>
            <a:pPr marL="12700">
              <a:lnSpc>
                <a:spcPct val="100000"/>
              </a:lnSpc>
              <a:spcBef>
                <a:spcPts val="100"/>
              </a:spcBef>
            </a:pPr>
            <a:r>
              <a:rPr sz="5000" spc="260" dirty="0">
                <a:solidFill>
                  <a:srgbClr val="2A4A81"/>
                </a:solidFill>
              </a:rPr>
              <a:t>De</a:t>
            </a:r>
            <a:r>
              <a:rPr sz="5000" spc="85" dirty="0">
                <a:solidFill>
                  <a:srgbClr val="2A4A81"/>
                </a:solidFill>
              </a:rPr>
              <a:t> </a:t>
            </a:r>
            <a:r>
              <a:rPr sz="5000" spc="-100" dirty="0">
                <a:solidFill>
                  <a:srgbClr val="2A4A81"/>
                </a:solidFill>
              </a:rPr>
              <a:t>tercer</a:t>
            </a:r>
            <a:r>
              <a:rPr sz="5000" spc="85" dirty="0">
                <a:solidFill>
                  <a:srgbClr val="2A4A81"/>
                </a:solidFill>
              </a:rPr>
              <a:t> </a:t>
            </a:r>
            <a:r>
              <a:rPr sz="5000" spc="235" dirty="0">
                <a:solidFill>
                  <a:srgbClr val="2A4A81"/>
                </a:solidFill>
              </a:rPr>
              <a:t>grado</a:t>
            </a:r>
            <a:endParaRPr sz="5000" dirty="0"/>
          </a:p>
        </p:txBody>
      </p:sp>
      <p:sp>
        <p:nvSpPr>
          <p:cNvPr id="29" name="object 29"/>
          <p:cNvSpPr txBox="1"/>
          <p:nvPr/>
        </p:nvSpPr>
        <p:spPr>
          <a:xfrm>
            <a:off x="12025980" y="3390900"/>
            <a:ext cx="6033420" cy="4352217"/>
          </a:xfrm>
          <a:prstGeom prst="rect">
            <a:avLst/>
          </a:prstGeom>
        </p:spPr>
        <p:txBody>
          <a:bodyPr vert="horz" wrap="square" lIns="0" tIns="12700" rIns="0" bIns="0" rtlCol="0">
            <a:spAutoFit/>
          </a:bodyPr>
          <a:lstStyle/>
          <a:p>
            <a:pPr marL="12700" marR="5080">
              <a:lnSpc>
                <a:spcPct val="114599"/>
              </a:lnSpc>
              <a:spcBef>
                <a:spcPts val="100"/>
              </a:spcBef>
            </a:pPr>
            <a:r>
              <a:rPr sz="2750" spc="-5" dirty="0">
                <a:solidFill>
                  <a:srgbClr val="2A4A81"/>
                </a:solidFill>
                <a:latin typeface="Trebuchet MS"/>
                <a:cs typeface="Trebuchet MS"/>
              </a:rPr>
              <a:t>Requiere</a:t>
            </a:r>
            <a:r>
              <a:rPr sz="2750" spc="25" dirty="0">
                <a:solidFill>
                  <a:srgbClr val="2A4A81"/>
                </a:solidFill>
                <a:latin typeface="Trebuchet MS"/>
                <a:cs typeface="Trebuchet MS"/>
              </a:rPr>
              <a:t> </a:t>
            </a:r>
            <a:r>
              <a:rPr sz="2750" spc="5" dirty="0">
                <a:solidFill>
                  <a:srgbClr val="2A4A81"/>
                </a:solidFill>
                <a:latin typeface="Trebuchet MS"/>
                <a:cs typeface="Trebuchet MS"/>
              </a:rPr>
              <a:t>que</a:t>
            </a:r>
            <a:r>
              <a:rPr sz="2750" spc="30" dirty="0">
                <a:solidFill>
                  <a:srgbClr val="2A4A81"/>
                </a:solidFill>
                <a:latin typeface="Trebuchet MS"/>
                <a:cs typeface="Trebuchet MS"/>
              </a:rPr>
              <a:t> </a:t>
            </a:r>
            <a:r>
              <a:rPr sz="2750" spc="-25" dirty="0">
                <a:solidFill>
                  <a:srgbClr val="2A4A81"/>
                </a:solidFill>
                <a:latin typeface="Trebuchet MS"/>
                <a:cs typeface="Trebuchet MS"/>
              </a:rPr>
              <a:t>los</a:t>
            </a:r>
            <a:r>
              <a:rPr sz="2750" spc="25" dirty="0">
                <a:solidFill>
                  <a:srgbClr val="2A4A81"/>
                </a:solidFill>
                <a:latin typeface="Trebuchet MS"/>
                <a:cs typeface="Trebuchet MS"/>
              </a:rPr>
              <a:t> demandantes</a:t>
            </a:r>
            <a:r>
              <a:rPr sz="2750" spc="30" dirty="0">
                <a:solidFill>
                  <a:srgbClr val="2A4A81"/>
                </a:solidFill>
                <a:latin typeface="Trebuchet MS"/>
                <a:cs typeface="Trebuchet MS"/>
              </a:rPr>
              <a:t> </a:t>
            </a:r>
            <a:r>
              <a:rPr sz="2750" spc="45" dirty="0">
                <a:solidFill>
                  <a:srgbClr val="2A4A81"/>
                </a:solidFill>
                <a:latin typeface="Trebuchet MS"/>
                <a:cs typeface="Trebuchet MS"/>
              </a:rPr>
              <a:t>puedan </a:t>
            </a:r>
            <a:r>
              <a:rPr sz="2750" spc="-710" dirty="0">
                <a:solidFill>
                  <a:srgbClr val="2A4A81"/>
                </a:solidFill>
                <a:latin typeface="Trebuchet MS"/>
                <a:cs typeface="Trebuchet MS"/>
              </a:rPr>
              <a:t> </a:t>
            </a:r>
            <a:r>
              <a:rPr sz="2750" spc="-30" dirty="0">
                <a:solidFill>
                  <a:srgbClr val="2A4A81"/>
                </a:solidFill>
                <a:latin typeface="Trebuchet MS"/>
                <a:cs typeface="Trebuchet MS"/>
              </a:rPr>
              <a:t>ser</a:t>
            </a:r>
            <a:r>
              <a:rPr sz="2750" spc="30" dirty="0">
                <a:solidFill>
                  <a:srgbClr val="2A4A81"/>
                </a:solidFill>
                <a:latin typeface="Trebuchet MS"/>
                <a:cs typeface="Trebuchet MS"/>
              </a:rPr>
              <a:t> </a:t>
            </a:r>
            <a:r>
              <a:rPr sz="2750" dirty="0">
                <a:solidFill>
                  <a:srgbClr val="2A4A81"/>
                </a:solidFill>
                <a:latin typeface="Trebuchet MS"/>
                <a:cs typeface="Trebuchet MS"/>
              </a:rPr>
              <a:t>clasificados</a:t>
            </a:r>
            <a:r>
              <a:rPr sz="2750" spc="30" dirty="0">
                <a:solidFill>
                  <a:srgbClr val="2A4A81"/>
                </a:solidFill>
                <a:latin typeface="Trebuchet MS"/>
                <a:cs typeface="Trebuchet MS"/>
              </a:rPr>
              <a:t> </a:t>
            </a:r>
            <a:r>
              <a:rPr sz="2750" spc="25" dirty="0">
                <a:solidFill>
                  <a:srgbClr val="2A4A81"/>
                </a:solidFill>
                <a:latin typeface="Trebuchet MS"/>
                <a:cs typeface="Trebuchet MS"/>
              </a:rPr>
              <a:t>por</a:t>
            </a:r>
            <a:r>
              <a:rPr sz="2750" spc="30" dirty="0">
                <a:solidFill>
                  <a:srgbClr val="2A4A81"/>
                </a:solidFill>
                <a:latin typeface="Trebuchet MS"/>
                <a:cs typeface="Trebuchet MS"/>
              </a:rPr>
              <a:t> </a:t>
            </a:r>
            <a:r>
              <a:rPr sz="2750" spc="-30" dirty="0">
                <a:solidFill>
                  <a:srgbClr val="2A4A81"/>
                </a:solidFill>
                <a:latin typeface="Trebuchet MS"/>
                <a:cs typeface="Trebuchet MS"/>
              </a:rPr>
              <a:t>edad,</a:t>
            </a:r>
            <a:r>
              <a:rPr sz="2750" spc="30" dirty="0">
                <a:solidFill>
                  <a:srgbClr val="2A4A81"/>
                </a:solidFill>
                <a:latin typeface="Trebuchet MS"/>
                <a:cs typeface="Trebuchet MS"/>
              </a:rPr>
              <a:t> </a:t>
            </a:r>
            <a:r>
              <a:rPr sz="2750" spc="15" dirty="0">
                <a:solidFill>
                  <a:srgbClr val="2A4A81"/>
                </a:solidFill>
                <a:latin typeface="Trebuchet MS"/>
                <a:cs typeface="Trebuchet MS"/>
              </a:rPr>
              <a:t>género</a:t>
            </a:r>
            <a:r>
              <a:rPr sz="2750" spc="30" dirty="0">
                <a:solidFill>
                  <a:srgbClr val="2A4A81"/>
                </a:solidFill>
                <a:latin typeface="Trebuchet MS"/>
                <a:cs typeface="Trebuchet MS"/>
              </a:rPr>
              <a:t> </a:t>
            </a:r>
            <a:r>
              <a:rPr sz="2750" dirty="0">
                <a:solidFill>
                  <a:srgbClr val="2A4A81"/>
                </a:solidFill>
                <a:latin typeface="Trebuchet MS"/>
                <a:cs typeface="Trebuchet MS"/>
              </a:rPr>
              <a:t>u</a:t>
            </a:r>
            <a:r>
              <a:rPr sz="2750" spc="30" dirty="0">
                <a:solidFill>
                  <a:srgbClr val="2A4A81"/>
                </a:solidFill>
                <a:latin typeface="Trebuchet MS"/>
                <a:cs typeface="Trebuchet MS"/>
              </a:rPr>
              <a:t> </a:t>
            </a:r>
            <a:r>
              <a:rPr sz="2750" spc="10" dirty="0">
                <a:solidFill>
                  <a:srgbClr val="2A4A81"/>
                </a:solidFill>
                <a:latin typeface="Trebuchet MS"/>
                <a:cs typeface="Trebuchet MS"/>
              </a:rPr>
              <a:t>otra </a:t>
            </a:r>
            <a:r>
              <a:rPr sz="2750" spc="-705" dirty="0">
                <a:solidFill>
                  <a:srgbClr val="2A4A81"/>
                </a:solidFill>
                <a:latin typeface="Trebuchet MS"/>
                <a:cs typeface="Trebuchet MS"/>
              </a:rPr>
              <a:t> </a:t>
            </a:r>
            <a:r>
              <a:rPr sz="2750" spc="-40" dirty="0">
                <a:solidFill>
                  <a:srgbClr val="2A4A81"/>
                </a:solidFill>
                <a:latin typeface="Trebuchet MS"/>
                <a:cs typeface="Trebuchet MS"/>
              </a:rPr>
              <a:t>variable.</a:t>
            </a:r>
            <a:r>
              <a:rPr sz="2750" spc="25" dirty="0">
                <a:solidFill>
                  <a:srgbClr val="2A4A81"/>
                </a:solidFill>
                <a:latin typeface="Trebuchet MS"/>
                <a:cs typeface="Trebuchet MS"/>
              </a:rPr>
              <a:t> </a:t>
            </a:r>
            <a:r>
              <a:rPr sz="2750" spc="-50" dirty="0">
                <a:solidFill>
                  <a:srgbClr val="2A4A81"/>
                </a:solidFill>
                <a:latin typeface="Trebuchet MS"/>
                <a:cs typeface="Trebuchet MS"/>
              </a:rPr>
              <a:t>Así,</a:t>
            </a:r>
            <a:r>
              <a:rPr sz="2750" spc="30" dirty="0">
                <a:solidFill>
                  <a:srgbClr val="2A4A81"/>
                </a:solidFill>
                <a:latin typeface="Trebuchet MS"/>
                <a:cs typeface="Trebuchet MS"/>
              </a:rPr>
              <a:t> </a:t>
            </a:r>
            <a:r>
              <a:rPr sz="2750" spc="145" dirty="0">
                <a:solidFill>
                  <a:srgbClr val="2A4A81"/>
                </a:solidFill>
                <a:latin typeface="Trebuchet MS"/>
                <a:cs typeface="Trebuchet MS"/>
              </a:rPr>
              <a:t>a</a:t>
            </a:r>
            <a:r>
              <a:rPr sz="2750" spc="30" dirty="0">
                <a:solidFill>
                  <a:srgbClr val="2A4A81"/>
                </a:solidFill>
                <a:latin typeface="Trebuchet MS"/>
                <a:cs typeface="Trebuchet MS"/>
              </a:rPr>
              <a:t> </a:t>
            </a:r>
            <a:r>
              <a:rPr sz="2750" spc="70" dirty="0">
                <a:solidFill>
                  <a:srgbClr val="2A4A81"/>
                </a:solidFill>
                <a:latin typeface="Trebuchet MS"/>
                <a:cs typeface="Trebuchet MS"/>
              </a:rPr>
              <a:t>cada</a:t>
            </a:r>
            <a:r>
              <a:rPr sz="2750" spc="30" dirty="0">
                <a:solidFill>
                  <a:srgbClr val="2A4A81"/>
                </a:solidFill>
                <a:latin typeface="Trebuchet MS"/>
                <a:cs typeface="Trebuchet MS"/>
              </a:rPr>
              <a:t> </a:t>
            </a:r>
            <a:r>
              <a:rPr sz="2750" spc="60" dirty="0">
                <a:solidFill>
                  <a:srgbClr val="2A4A81"/>
                </a:solidFill>
                <a:latin typeface="Trebuchet MS"/>
                <a:cs typeface="Trebuchet MS"/>
              </a:rPr>
              <a:t>grupo</a:t>
            </a:r>
            <a:r>
              <a:rPr sz="2750" spc="30" dirty="0">
                <a:solidFill>
                  <a:srgbClr val="2A4A81"/>
                </a:solidFill>
                <a:latin typeface="Trebuchet MS"/>
                <a:cs typeface="Trebuchet MS"/>
              </a:rPr>
              <a:t> </a:t>
            </a:r>
            <a:r>
              <a:rPr sz="2750" spc="-30" dirty="0">
                <a:solidFill>
                  <a:srgbClr val="2A4A81"/>
                </a:solidFill>
                <a:latin typeface="Trebuchet MS"/>
                <a:cs typeface="Trebuchet MS"/>
              </a:rPr>
              <a:t>se</a:t>
            </a:r>
            <a:r>
              <a:rPr sz="2750" spc="25" dirty="0">
                <a:solidFill>
                  <a:srgbClr val="2A4A81"/>
                </a:solidFill>
                <a:latin typeface="Trebuchet MS"/>
                <a:cs typeface="Trebuchet MS"/>
              </a:rPr>
              <a:t> </a:t>
            </a:r>
            <a:r>
              <a:rPr sz="2750" spc="-80" dirty="0">
                <a:solidFill>
                  <a:srgbClr val="2A4A81"/>
                </a:solidFill>
                <a:latin typeface="Trebuchet MS"/>
                <a:cs typeface="Trebuchet MS"/>
              </a:rPr>
              <a:t>le</a:t>
            </a:r>
            <a:r>
              <a:rPr sz="2750" spc="30" dirty="0">
                <a:solidFill>
                  <a:srgbClr val="2A4A81"/>
                </a:solidFill>
                <a:latin typeface="Trebuchet MS"/>
                <a:cs typeface="Trebuchet MS"/>
              </a:rPr>
              <a:t> </a:t>
            </a:r>
            <a:r>
              <a:rPr sz="2750" spc="80" dirty="0">
                <a:solidFill>
                  <a:srgbClr val="2A4A81"/>
                </a:solidFill>
                <a:latin typeface="Trebuchet MS"/>
                <a:cs typeface="Trebuchet MS"/>
              </a:rPr>
              <a:t>asigna </a:t>
            </a:r>
            <a:r>
              <a:rPr sz="2750" spc="-705" dirty="0">
                <a:solidFill>
                  <a:srgbClr val="2A4A81"/>
                </a:solidFill>
                <a:latin typeface="Trebuchet MS"/>
                <a:cs typeface="Trebuchet MS"/>
              </a:rPr>
              <a:t> </a:t>
            </a:r>
            <a:r>
              <a:rPr sz="2750" spc="5" dirty="0">
                <a:solidFill>
                  <a:srgbClr val="2A4A81"/>
                </a:solidFill>
                <a:latin typeface="Trebuchet MS"/>
                <a:cs typeface="Trebuchet MS"/>
              </a:rPr>
              <a:t>un</a:t>
            </a:r>
            <a:r>
              <a:rPr sz="2750" spc="30" dirty="0">
                <a:solidFill>
                  <a:srgbClr val="2A4A81"/>
                </a:solidFill>
                <a:latin typeface="Trebuchet MS"/>
                <a:cs typeface="Trebuchet MS"/>
              </a:rPr>
              <a:t> </a:t>
            </a:r>
            <a:r>
              <a:rPr sz="2750" spc="-30" dirty="0">
                <a:solidFill>
                  <a:srgbClr val="2A4A81"/>
                </a:solidFill>
                <a:latin typeface="Trebuchet MS"/>
                <a:cs typeface="Trebuchet MS"/>
              </a:rPr>
              <a:t>precio</a:t>
            </a:r>
            <a:r>
              <a:rPr sz="2750" spc="30" dirty="0">
                <a:solidFill>
                  <a:srgbClr val="2A4A81"/>
                </a:solidFill>
                <a:latin typeface="Trebuchet MS"/>
                <a:cs typeface="Trebuchet MS"/>
              </a:rPr>
              <a:t> </a:t>
            </a:r>
            <a:r>
              <a:rPr sz="2750" spc="-75" dirty="0">
                <a:solidFill>
                  <a:srgbClr val="2A4A81"/>
                </a:solidFill>
                <a:latin typeface="Trebuchet MS"/>
                <a:cs typeface="Trebuchet MS"/>
              </a:rPr>
              <a:t>distinto.</a:t>
            </a:r>
            <a:r>
              <a:rPr sz="2750" spc="30" dirty="0">
                <a:solidFill>
                  <a:srgbClr val="2A4A81"/>
                </a:solidFill>
                <a:latin typeface="Trebuchet MS"/>
                <a:cs typeface="Trebuchet MS"/>
              </a:rPr>
              <a:t> </a:t>
            </a:r>
            <a:r>
              <a:rPr sz="2750" spc="100" dirty="0">
                <a:solidFill>
                  <a:srgbClr val="2A4A81"/>
                </a:solidFill>
                <a:latin typeface="Trebuchet MS"/>
                <a:cs typeface="Trebuchet MS"/>
              </a:rPr>
              <a:t>Cabe</a:t>
            </a:r>
            <a:r>
              <a:rPr sz="2750" spc="35" dirty="0">
                <a:solidFill>
                  <a:srgbClr val="2A4A81"/>
                </a:solidFill>
                <a:latin typeface="Trebuchet MS"/>
                <a:cs typeface="Trebuchet MS"/>
              </a:rPr>
              <a:t> </a:t>
            </a:r>
            <a:r>
              <a:rPr sz="2750" spc="-10" dirty="0">
                <a:solidFill>
                  <a:srgbClr val="2A4A81"/>
                </a:solidFill>
                <a:latin typeface="Trebuchet MS"/>
                <a:cs typeface="Trebuchet MS"/>
              </a:rPr>
              <a:t>mencionar</a:t>
            </a:r>
            <a:r>
              <a:rPr sz="2750" spc="30" dirty="0">
                <a:solidFill>
                  <a:srgbClr val="2A4A81"/>
                </a:solidFill>
                <a:latin typeface="Trebuchet MS"/>
                <a:cs typeface="Trebuchet MS"/>
              </a:rPr>
              <a:t> </a:t>
            </a:r>
            <a:r>
              <a:rPr sz="2750" spc="5" dirty="0">
                <a:solidFill>
                  <a:srgbClr val="2A4A81"/>
                </a:solidFill>
                <a:latin typeface="Trebuchet MS"/>
                <a:cs typeface="Trebuchet MS"/>
              </a:rPr>
              <a:t>que </a:t>
            </a:r>
            <a:r>
              <a:rPr sz="2750" spc="-710" dirty="0">
                <a:solidFill>
                  <a:srgbClr val="2A4A81"/>
                </a:solidFill>
                <a:latin typeface="Trebuchet MS"/>
                <a:cs typeface="Trebuchet MS"/>
              </a:rPr>
              <a:t> </a:t>
            </a:r>
            <a:r>
              <a:rPr sz="2750" spc="-5" dirty="0">
                <a:solidFill>
                  <a:srgbClr val="2A4A81"/>
                </a:solidFill>
                <a:latin typeface="Trebuchet MS"/>
                <a:cs typeface="Trebuchet MS"/>
              </a:rPr>
              <a:t>bajo</a:t>
            </a:r>
            <a:r>
              <a:rPr sz="2750" spc="30" dirty="0">
                <a:solidFill>
                  <a:srgbClr val="2A4A81"/>
                </a:solidFill>
                <a:latin typeface="Trebuchet MS"/>
                <a:cs typeface="Trebuchet MS"/>
              </a:rPr>
              <a:t> </a:t>
            </a:r>
            <a:r>
              <a:rPr sz="2750" spc="-55" dirty="0">
                <a:solidFill>
                  <a:srgbClr val="2A4A81"/>
                </a:solidFill>
                <a:latin typeface="Trebuchet MS"/>
                <a:cs typeface="Trebuchet MS"/>
              </a:rPr>
              <a:t>este</a:t>
            </a:r>
            <a:r>
              <a:rPr sz="2750" spc="35" dirty="0">
                <a:solidFill>
                  <a:srgbClr val="2A4A81"/>
                </a:solidFill>
                <a:latin typeface="Trebuchet MS"/>
                <a:cs typeface="Trebuchet MS"/>
              </a:rPr>
              <a:t> </a:t>
            </a:r>
            <a:r>
              <a:rPr sz="2750" spc="15" dirty="0">
                <a:solidFill>
                  <a:srgbClr val="2A4A81"/>
                </a:solidFill>
                <a:latin typeface="Trebuchet MS"/>
                <a:cs typeface="Trebuchet MS"/>
              </a:rPr>
              <a:t>esquema</a:t>
            </a:r>
            <a:r>
              <a:rPr sz="2750" spc="35" dirty="0">
                <a:solidFill>
                  <a:srgbClr val="2A4A81"/>
                </a:solidFill>
                <a:latin typeface="Trebuchet MS"/>
                <a:cs typeface="Trebuchet MS"/>
              </a:rPr>
              <a:t> </a:t>
            </a:r>
            <a:r>
              <a:rPr sz="2750" spc="10" dirty="0">
                <a:solidFill>
                  <a:srgbClr val="2A4A81"/>
                </a:solidFill>
                <a:latin typeface="Trebuchet MS"/>
                <a:cs typeface="Trebuchet MS"/>
              </a:rPr>
              <a:t>debe</a:t>
            </a:r>
            <a:r>
              <a:rPr sz="2750" spc="35" dirty="0">
                <a:solidFill>
                  <a:srgbClr val="2A4A81"/>
                </a:solidFill>
                <a:latin typeface="Trebuchet MS"/>
                <a:cs typeface="Trebuchet MS"/>
              </a:rPr>
              <a:t> </a:t>
            </a:r>
            <a:r>
              <a:rPr sz="2750" spc="-30" dirty="0">
                <a:solidFill>
                  <a:srgbClr val="2A4A81"/>
                </a:solidFill>
                <a:latin typeface="Trebuchet MS"/>
                <a:cs typeface="Trebuchet MS"/>
              </a:rPr>
              <a:t>ser</a:t>
            </a:r>
            <a:r>
              <a:rPr sz="2750" spc="30" dirty="0">
                <a:solidFill>
                  <a:srgbClr val="2A4A81"/>
                </a:solidFill>
                <a:latin typeface="Trebuchet MS"/>
                <a:cs typeface="Trebuchet MS"/>
              </a:rPr>
              <a:t> </a:t>
            </a:r>
            <a:r>
              <a:rPr sz="2750" spc="-15" dirty="0">
                <a:solidFill>
                  <a:srgbClr val="2A4A81"/>
                </a:solidFill>
                <a:latin typeface="Trebuchet MS"/>
                <a:cs typeface="Trebuchet MS"/>
              </a:rPr>
              <a:t>imposible </a:t>
            </a:r>
            <a:r>
              <a:rPr sz="2750" spc="-10" dirty="0">
                <a:solidFill>
                  <a:srgbClr val="2A4A81"/>
                </a:solidFill>
                <a:latin typeface="Trebuchet MS"/>
                <a:cs typeface="Trebuchet MS"/>
              </a:rPr>
              <a:t> </a:t>
            </a:r>
            <a:r>
              <a:rPr sz="2750" spc="25" dirty="0">
                <a:solidFill>
                  <a:srgbClr val="2A4A81"/>
                </a:solidFill>
                <a:latin typeface="Trebuchet MS"/>
                <a:cs typeface="Trebuchet MS"/>
              </a:rPr>
              <a:t>la</a:t>
            </a:r>
            <a:r>
              <a:rPr sz="2750" spc="30" dirty="0">
                <a:solidFill>
                  <a:srgbClr val="2A4A81"/>
                </a:solidFill>
                <a:latin typeface="Trebuchet MS"/>
                <a:cs typeface="Trebuchet MS"/>
              </a:rPr>
              <a:t> </a:t>
            </a:r>
            <a:r>
              <a:rPr sz="2750" spc="-60" dirty="0">
                <a:solidFill>
                  <a:srgbClr val="2A4A81"/>
                </a:solidFill>
                <a:latin typeface="Trebuchet MS"/>
                <a:cs typeface="Trebuchet MS"/>
              </a:rPr>
              <a:t>reventa,</a:t>
            </a:r>
            <a:r>
              <a:rPr sz="2750" spc="30" dirty="0">
                <a:solidFill>
                  <a:srgbClr val="2A4A81"/>
                </a:solidFill>
                <a:latin typeface="Trebuchet MS"/>
                <a:cs typeface="Trebuchet MS"/>
              </a:rPr>
              <a:t> </a:t>
            </a:r>
            <a:r>
              <a:rPr sz="2750" spc="-20" dirty="0">
                <a:solidFill>
                  <a:srgbClr val="2A4A81"/>
                </a:solidFill>
                <a:latin typeface="Trebuchet MS"/>
                <a:cs typeface="Trebuchet MS"/>
              </a:rPr>
              <a:t>como</a:t>
            </a:r>
            <a:r>
              <a:rPr sz="2750" spc="35" dirty="0">
                <a:solidFill>
                  <a:srgbClr val="2A4A81"/>
                </a:solidFill>
                <a:latin typeface="Trebuchet MS"/>
                <a:cs typeface="Trebuchet MS"/>
              </a:rPr>
              <a:t> </a:t>
            </a:r>
            <a:r>
              <a:rPr sz="2750" spc="-25" dirty="0">
                <a:solidFill>
                  <a:srgbClr val="2A4A81"/>
                </a:solidFill>
                <a:latin typeface="Trebuchet MS"/>
                <a:cs typeface="Trebuchet MS"/>
              </a:rPr>
              <a:t>en</a:t>
            </a:r>
            <a:r>
              <a:rPr sz="2750" spc="30" dirty="0">
                <a:solidFill>
                  <a:srgbClr val="2A4A81"/>
                </a:solidFill>
                <a:latin typeface="Trebuchet MS"/>
                <a:cs typeface="Trebuchet MS"/>
              </a:rPr>
              <a:t> </a:t>
            </a:r>
            <a:r>
              <a:rPr sz="2750" spc="-80" dirty="0">
                <a:solidFill>
                  <a:srgbClr val="2A4A81"/>
                </a:solidFill>
                <a:latin typeface="Trebuchet MS"/>
                <a:cs typeface="Trebuchet MS"/>
              </a:rPr>
              <a:t>el</a:t>
            </a:r>
            <a:r>
              <a:rPr sz="2750" spc="35" dirty="0">
                <a:solidFill>
                  <a:srgbClr val="2A4A81"/>
                </a:solidFill>
                <a:latin typeface="Trebuchet MS"/>
                <a:cs typeface="Trebuchet MS"/>
              </a:rPr>
              <a:t> </a:t>
            </a:r>
            <a:r>
              <a:rPr sz="2750" spc="20" dirty="0">
                <a:solidFill>
                  <a:srgbClr val="2A4A81"/>
                </a:solidFill>
                <a:latin typeface="Trebuchet MS"/>
                <a:cs typeface="Trebuchet MS"/>
              </a:rPr>
              <a:t>caso</a:t>
            </a:r>
            <a:r>
              <a:rPr sz="2750" spc="30" dirty="0">
                <a:solidFill>
                  <a:srgbClr val="2A4A81"/>
                </a:solidFill>
                <a:latin typeface="Trebuchet MS"/>
                <a:cs typeface="Trebuchet MS"/>
              </a:rPr>
              <a:t> </a:t>
            </a:r>
            <a:r>
              <a:rPr sz="2750" spc="10" dirty="0">
                <a:solidFill>
                  <a:srgbClr val="2A4A81"/>
                </a:solidFill>
                <a:latin typeface="Trebuchet MS"/>
                <a:cs typeface="Trebuchet MS"/>
              </a:rPr>
              <a:t>de</a:t>
            </a:r>
            <a:r>
              <a:rPr sz="2750" spc="35" dirty="0">
                <a:solidFill>
                  <a:srgbClr val="2A4A81"/>
                </a:solidFill>
                <a:latin typeface="Trebuchet MS"/>
                <a:cs typeface="Trebuchet MS"/>
              </a:rPr>
              <a:t> </a:t>
            </a:r>
            <a:r>
              <a:rPr sz="2750" spc="5" dirty="0">
                <a:solidFill>
                  <a:srgbClr val="2A4A81"/>
                </a:solidFill>
                <a:latin typeface="Trebuchet MS"/>
                <a:cs typeface="Trebuchet MS"/>
              </a:rPr>
              <a:t>un </a:t>
            </a:r>
            <a:r>
              <a:rPr sz="2750" spc="10" dirty="0">
                <a:solidFill>
                  <a:srgbClr val="2A4A81"/>
                </a:solidFill>
                <a:latin typeface="Trebuchet MS"/>
                <a:cs typeface="Trebuchet MS"/>
              </a:rPr>
              <a:t> </a:t>
            </a:r>
            <a:r>
              <a:rPr sz="2750" spc="-25" dirty="0">
                <a:solidFill>
                  <a:srgbClr val="2A4A81"/>
                </a:solidFill>
                <a:latin typeface="Trebuchet MS"/>
                <a:cs typeface="Trebuchet MS"/>
              </a:rPr>
              <a:t>espectáculo</a:t>
            </a:r>
            <a:r>
              <a:rPr sz="2750" spc="30" dirty="0">
                <a:solidFill>
                  <a:srgbClr val="2A4A81"/>
                </a:solidFill>
                <a:latin typeface="Trebuchet MS"/>
                <a:cs typeface="Trebuchet MS"/>
              </a:rPr>
              <a:t> </a:t>
            </a:r>
            <a:r>
              <a:rPr sz="2750" spc="-20" dirty="0">
                <a:solidFill>
                  <a:srgbClr val="2A4A81"/>
                </a:solidFill>
                <a:latin typeface="Trebuchet MS"/>
                <a:cs typeface="Trebuchet MS"/>
              </a:rPr>
              <a:t>con</a:t>
            </a:r>
            <a:r>
              <a:rPr sz="2750" spc="35" dirty="0">
                <a:solidFill>
                  <a:srgbClr val="2A4A81"/>
                </a:solidFill>
                <a:latin typeface="Trebuchet MS"/>
                <a:cs typeface="Trebuchet MS"/>
              </a:rPr>
              <a:t> </a:t>
            </a:r>
            <a:r>
              <a:rPr sz="2750" spc="25" dirty="0">
                <a:solidFill>
                  <a:srgbClr val="2A4A81"/>
                </a:solidFill>
                <a:latin typeface="Trebuchet MS"/>
                <a:cs typeface="Trebuchet MS"/>
              </a:rPr>
              <a:t>entradas</a:t>
            </a:r>
            <a:r>
              <a:rPr sz="2750" spc="35" dirty="0">
                <a:solidFill>
                  <a:srgbClr val="2A4A81"/>
                </a:solidFill>
                <a:latin typeface="Trebuchet MS"/>
                <a:cs typeface="Trebuchet MS"/>
              </a:rPr>
              <a:t> </a:t>
            </a:r>
            <a:r>
              <a:rPr sz="2750" spc="15" dirty="0">
                <a:solidFill>
                  <a:srgbClr val="2A4A81"/>
                </a:solidFill>
                <a:latin typeface="Trebuchet MS"/>
                <a:cs typeface="Trebuchet MS"/>
              </a:rPr>
              <a:t>no </a:t>
            </a:r>
            <a:r>
              <a:rPr sz="2750" spc="20" dirty="0">
                <a:solidFill>
                  <a:srgbClr val="2A4A81"/>
                </a:solidFill>
                <a:latin typeface="Trebuchet MS"/>
                <a:cs typeface="Trebuchet MS"/>
              </a:rPr>
              <a:t> </a:t>
            </a:r>
            <a:r>
              <a:rPr sz="2750" spc="-45" dirty="0">
                <a:solidFill>
                  <a:srgbClr val="2A4A81"/>
                </a:solidFill>
                <a:latin typeface="Trebuchet MS"/>
                <a:cs typeface="Trebuchet MS"/>
              </a:rPr>
              <a:t>transferibles.</a:t>
            </a:r>
            <a:endParaRPr sz="2750" dirty="0">
              <a:latin typeface="Trebuchet MS"/>
              <a:cs typeface="Trebuchet MS"/>
            </a:endParaRPr>
          </a:p>
        </p:txBody>
      </p:sp>
      <p:sp>
        <p:nvSpPr>
          <p:cNvPr id="30" name="object 30"/>
          <p:cNvSpPr txBox="1"/>
          <p:nvPr/>
        </p:nvSpPr>
        <p:spPr>
          <a:xfrm>
            <a:off x="1239539" y="7886700"/>
            <a:ext cx="16663669" cy="1876155"/>
          </a:xfrm>
          <a:prstGeom prst="rect">
            <a:avLst/>
          </a:prstGeom>
        </p:spPr>
        <p:txBody>
          <a:bodyPr vert="horz" wrap="square" lIns="0" tIns="12700" rIns="0" bIns="0" rtlCol="0">
            <a:spAutoFit/>
          </a:bodyPr>
          <a:lstStyle/>
          <a:p>
            <a:pPr marL="4320000" marR="5419725">
              <a:lnSpc>
                <a:spcPct val="114599"/>
              </a:lnSpc>
              <a:spcBef>
                <a:spcPts val="100"/>
              </a:spcBef>
            </a:pPr>
            <a:r>
              <a:rPr sz="2750" spc="90" dirty="0">
                <a:solidFill>
                  <a:srgbClr val="2A4A81"/>
                </a:solidFill>
                <a:latin typeface="Trebuchet MS"/>
                <a:cs typeface="Trebuchet MS"/>
              </a:rPr>
              <a:t>El </a:t>
            </a:r>
            <a:r>
              <a:rPr sz="2750" spc="-30" dirty="0">
                <a:solidFill>
                  <a:srgbClr val="2A4A81"/>
                </a:solidFill>
                <a:latin typeface="Trebuchet MS"/>
                <a:cs typeface="Trebuchet MS"/>
              </a:rPr>
              <a:t>oferente </a:t>
            </a:r>
            <a:r>
              <a:rPr sz="2750" dirty="0">
                <a:solidFill>
                  <a:srgbClr val="2A4A81"/>
                </a:solidFill>
                <a:latin typeface="Trebuchet MS"/>
                <a:cs typeface="Trebuchet MS"/>
              </a:rPr>
              <a:t>realiza </a:t>
            </a:r>
            <a:r>
              <a:rPr sz="2750" spc="5" dirty="0">
                <a:solidFill>
                  <a:srgbClr val="2A4A81"/>
                </a:solidFill>
                <a:latin typeface="Trebuchet MS"/>
                <a:cs typeface="Trebuchet MS"/>
              </a:rPr>
              <a:t>un </a:t>
            </a:r>
            <a:r>
              <a:rPr sz="2750" spc="-20" dirty="0" err="1" smtClean="0">
                <a:solidFill>
                  <a:srgbClr val="2A4A81"/>
                </a:solidFill>
                <a:latin typeface="Trebuchet MS"/>
                <a:cs typeface="Trebuchet MS"/>
              </a:rPr>
              <a:t>descuento</a:t>
            </a:r>
            <a:r>
              <a:rPr lang="es-ES" sz="2750" spc="-20" dirty="0">
                <a:solidFill>
                  <a:srgbClr val="2A4A81"/>
                </a:solidFill>
                <a:latin typeface="Trebuchet MS"/>
                <a:cs typeface="Trebuchet MS"/>
              </a:rPr>
              <a:t> </a:t>
            </a:r>
            <a:r>
              <a:rPr lang="es-ES" sz="2750" spc="-20" dirty="0" smtClean="0">
                <a:solidFill>
                  <a:srgbClr val="2A4A81"/>
                </a:solidFill>
                <a:latin typeface="Trebuchet MS"/>
                <a:cs typeface="Trebuchet MS"/>
              </a:rPr>
              <a:t>a</a:t>
            </a:r>
            <a:r>
              <a:rPr sz="2750" spc="145" dirty="0" smtClean="0">
                <a:solidFill>
                  <a:srgbClr val="2A4A81"/>
                </a:solidFill>
                <a:latin typeface="Trebuchet MS"/>
                <a:cs typeface="Trebuchet MS"/>
              </a:rPr>
              <a:t> </a:t>
            </a:r>
            <a:r>
              <a:rPr sz="2750" spc="-25" dirty="0">
                <a:solidFill>
                  <a:srgbClr val="2A4A81"/>
                </a:solidFill>
                <a:latin typeface="Trebuchet MS"/>
                <a:cs typeface="Trebuchet MS"/>
              </a:rPr>
              <a:t>los </a:t>
            </a:r>
            <a:r>
              <a:rPr sz="2750" spc="-20" dirty="0">
                <a:solidFill>
                  <a:srgbClr val="2A4A81"/>
                </a:solidFill>
                <a:latin typeface="Trebuchet MS"/>
                <a:cs typeface="Trebuchet MS"/>
              </a:rPr>
              <a:t> </a:t>
            </a:r>
            <a:r>
              <a:rPr sz="2750" spc="-60" dirty="0">
                <a:solidFill>
                  <a:srgbClr val="2A4A81"/>
                </a:solidFill>
                <a:latin typeface="Trebuchet MS"/>
                <a:cs typeface="Trebuchet MS"/>
              </a:rPr>
              <a:t>clientes</a:t>
            </a:r>
            <a:r>
              <a:rPr sz="2750" spc="30" dirty="0">
                <a:solidFill>
                  <a:srgbClr val="2A4A81"/>
                </a:solidFill>
                <a:latin typeface="Trebuchet MS"/>
                <a:cs typeface="Trebuchet MS"/>
              </a:rPr>
              <a:t> </a:t>
            </a:r>
            <a:r>
              <a:rPr sz="2750" spc="-35" dirty="0">
                <a:solidFill>
                  <a:srgbClr val="2A4A81"/>
                </a:solidFill>
                <a:latin typeface="Trebuchet MS"/>
                <a:cs typeface="Trebuchet MS"/>
              </a:rPr>
              <a:t>si</a:t>
            </a:r>
            <a:r>
              <a:rPr sz="2750" spc="35" dirty="0">
                <a:solidFill>
                  <a:srgbClr val="2A4A81"/>
                </a:solidFill>
                <a:latin typeface="Trebuchet MS"/>
                <a:cs typeface="Trebuchet MS"/>
              </a:rPr>
              <a:t> </a:t>
            </a:r>
            <a:r>
              <a:rPr sz="2750" spc="15" dirty="0">
                <a:solidFill>
                  <a:srgbClr val="2A4A81"/>
                </a:solidFill>
                <a:latin typeface="Trebuchet MS"/>
                <a:cs typeface="Trebuchet MS"/>
              </a:rPr>
              <a:t>compran</a:t>
            </a:r>
            <a:r>
              <a:rPr sz="2750" spc="35" dirty="0">
                <a:solidFill>
                  <a:srgbClr val="2A4A81"/>
                </a:solidFill>
                <a:latin typeface="Trebuchet MS"/>
                <a:cs typeface="Trebuchet MS"/>
              </a:rPr>
              <a:t> </a:t>
            </a:r>
            <a:r>
              <a:rPr sz="2750" spc="-25" dirty="0">
                <a:solidFill>
                  <a:srgbClr val="2A4A81"/>
                </a:solidFill>
                <a:latin typeface="Trebuchet MS"/>
                <a:cs typeface="Trebuchet MS"/>
              </a:rPr>
              <a:t>en</a:t>
            </a:r>
            <a:r>
              <a:rPr sz="2750" spc="35" dirty="0">
                <a:solidFill>
                  <a:srgbClr val="2A4A81"/>
                </a:solidFill>
                <a:latin typeface="Trebuchet MS"/>
                <a:cs typeface="Trebuchet MS"/>
              </a:rPr>
              <a:t> </a:t>
            </a:r>
            <a:r>
              <a:rPr sz="2750" spc="25" dirty="0">
                <a:solidFill>
                  <a:srgbClr val="2A4A81"/>
                </a:solidFill>
                <a:latin typeface="Trebuchet MS"/>
                <a:cs typeface="Trebuchet MS"/>
              </a:rPr>
              <a:t>mayor</a:t>
            </a:r>
            <a:r>
              <a:rPr sz="2750" spc="35" dirty="0">
                <a:solidFill>
                  <a:srgbClr val="2A4A81"/>
                </a:solidFill>
                <a:latin typeface="Trebuchet MS"/>
                <a:cs typeface="Trebuchet MS"/>
              </a:rPr>
              <a:t> </a:t>
            </a:r>
            <a:r>
              <a:rPr sz="2750" spc="-30" dirty="0">
                <a:solidFill>
                  <a:srgbClr val="2A4A81"/>
                </a:solidFill>
                <a:latin typeface="Trebuchet MS"/>
                <a:cs typeface="Trebuchet MS"/>
              </a:rPr>
              <a:t>cantidad.</a:t>
            </a:r>
            <a:endParaRPr sz="2750" dirty="0">
              <a:latin typeface="Trebuchet MS"/>
              <a:cs typeface="Trebuchet MS"/>
            </a:endParaRPr>
          </a:p>
          <a:p>
            <a:pPr>
              <a:lnSpc>
                <a:spcPct val="100000"/>
              </a:lnSpc>
              <a:spcBef>
                <a:spcPts val="10"/>
              </a:spcBef>
            </a:pPr>
            <a:endParaRPr sz="2450" dirty="0">
              <a:latin typeface="Trebuchet MS"/>
              <a:cs typeface="Trebuchet MS"/>
            </a:endParaRPr>
          </a:p>
          <a:p>
            <a:pPr marL="7719059" marR="5080" indent="-7706995">
              <a:lnSpc>
                <a:spcPts val="2020"/>
              </a:lnSpc>
            </a:pPr>
            <a:r>
              <a:rPr sz="1700" b="1" spc="-50" dirty="0">
                <a:solidFill>
                  <a:srgbClr val="2A4A81"/>
                </a:solidFill>
                <a:latin typeface="Trebuchet MS"/>
                <a:cs typeface="Trebuchet MS"/>
              </a:rPr>
              <a:t>fuente:</a:t>
            </a:r>
            <a:r>
              <a:rPr sz="1700" b="1" spc="45" dirty="0">
                <a:solidFill>
                  <a:srgbClr val="2A4A81"/>
                </a:solidFill>
                <a:latin typeface="Trebuchet MS"/>
                <a:cs typeface="Trebuchet MS"/>
              </a:rPr>
              <a:t> </a:t>
            </a:r>
            <a:r>
              <a:rPr sz="1700" b="1" spc="-30" dirty="0">
                <a:solidFill>
                  <a:srgbClr val="2A4A81"/>
                </a:solidFill>
                <a:latin typeface="Trebuchet MS"/>
                <a:cs typeface="Trebuchet MS"/>
              </a:rPr>
              <a:t>Westreicher,</a:t>
            </a:r>
            <a:r>
              <a:rPr sz="1700" b="1" spc="50" dirty="0">
                <a:solidFill>
                  <a:srgbClr val="2A4A81"/>
                </a:solidFill>
                <a:latin typeface="Trebuchet MS"/>
                <a:cs typeface="Trebuchet MS"/>
              </a:rPr>
              <a:t> </a:t>
            </a:r>
            <a:r>
              <a:rPr sz="1700" b="1" spc="-95" dirty="0">
                <a:solidFill>
                  <a:srgbClr val="2A4A81"/>
                </a:solidFill>
                <a:latin typeface="Trebuchet MS"/>
                <a:cs typeface="Trebuchet MS"/>
              </a:rPr>
              <a:t>G.</a:t>
            </a:r>
            <a:r>
              <a:rPr sz="1700" b="1" spc="50" dirty="0">
                <a:solidFill>
                  <a:srgbClr val="2A4A81"/>
                </a:solidFill>
                <a:latin typeface="Trebuchet MS"/>
                <a:cs typeface="Trebuchet MS"/>
              </a:rPr>
              <a:t> </a:t>
            </a:r>
            <a:r>
              <a:rPr sz="1700" b="1" spc="-5" dirty="0">
                <a:solidFill>
                  <a:srgbClr val="2A4A81"/>
                </a:solidFill>
                <a:latin typeface="Trebuchet MS"/>
                <a:cs typeface="Trebuchet MS"/>
              </a:rPr>
              <a:t>(24</a:t>
            </a:r>
            <a:r>
              <a:rPr sz="1700" b="1" spc="45" dirty="0">
                <a:solidFill>
                  <a:srgbClr val="2A4A81"/>
                </a:solidFill>
                <a:latin typeface="Trebuchet MS"/>
                <a:cs typeface="Trebuchet MS"/>
              </a:rPr>
              <a:t> </a:t>
            </a:r>
            <a:r>
              <a:rPr sz="1700" b="1" spc="15" dirty="0">
                <a:solidFill>
                  <a:srgbClr val="2A4A81"/>
                </a:solidFill>
                <a:latin typeface="Trebuchet MS"/>
                <a:cs typeface="Trebuchet MS"/>
              </a:rPr>
              <a:t>de</a:t>
            </a:r>
            <a:r>
              <a:rPr sz="1700" b="1" spc="45" dirty="0">
                <a:solidFill>
                  <a:srgbClr val="2A4A81"/>
                </a:solidFill>
                <a:latin typeface="Trebuchet MS"/>
                <a:cs typeface="Trebuchet MS"/>
              </a:rPr>
              <a:t> </a:t>
            </a:r>
            <a:r>
              <a:rPr sz="1700" b="1" spc="30" dirty="0">
                <a:solidFill>
                  <a:srgbClr val="2A4A81"/>
                </a:solidFill>
                <a:latin typeface="Trebuchet MS"/>
                <a:cs typeface="Trebuchet MS"/>
              </a:rPr>
              <a:t>mayo</a:t>
            </a:r>
            <a:r>
              <a:rPr sz="1700" b="1" spc="45" dirty="0">
                <a:solidFill>
                  <a:srgbClr val="2A4A81"/>
                </a:solidFill>
                <a:latin typeface="Trebuchet MS"/>
                <a:cs typeface="Trebuchet MS"/>
              </a:rPr>
              <a:t> </a:t>
            </a:r>
            <a:r>
              <a:rPr sz="1700" b="1" spc="15" dirty="0">
                <a:solidFill>
                  <a:srgbClr val="2A4A81"/>
                </a:solidFill>
                <a:latin typeface="Trebuchet MS"/>
                <a:cs typeface="Trebuchet MS"/>
              </a:rPr>
              <a:t>de</a:t>
            </a:r>
            <a:r>
              <a:rPr sz="1700" b="1" spc="45" dirty="0">
                <a:solidFill>
                  <a:srgbClr val="2A4A81"/>
                </a:solidFill>
                <a:latin typeface="Trebuchet MS"/>
                <a:cs typeface="Trebuchet MS"/>
              </a:rPr>
              <a:t> </a:t>
            </a:r>
            <a:r>
              <a:rPr sz="1700" b="1" spc="-125" dirty="0">
                <a:solidFill>
                  <a:srgbClr val="2A4A81"/>
                </a:solidFill>
                <a:latin typeface="Trebuchet MS"/>
                <a:cs typeface="Trebuchet MS"/>
              </a:rPr>
              <a:t>2018).</a:t>
            </a:r>
            <a:r>
              <a:rPr sz="1700" b="1" spc="50" dirty="0">
                <a:solidFill>
                  <a:srgbClr val="2A4A81"/>
                </a:solidFill>
                <a:latin typeface="Trebuchet MS"/>
                <a:cs typeface="Trebuchet MS"/>
              </a:rPr>
              <a:t> </a:t>
            </a:r>
            <a:r>
              <a:rPr sz="1700" b="1" spc="40" dirty="0">
                <a:solidFill>
                  <a:srgbClr val="2A4A81"/>
                </a:solidFill>
                <a:latin typeface="Trebuchet MS"/>
                <a:cs typeface="Trebuchet MS"/>
              </a:rPr>
              <a:t>Monopolio</a:t>
            </a:r>
            <a:r>
              <a:rPr sz="1700" b="1" spc="45" dirty="0">
                <a:solidFill>
                  <a:srgbClr val="2A4A81"/>
                </a:solidFill>
                <a:latin typeface="Trebuchet MS"/>
                <a:cs typeface="Trebuchet MS"/>
              </a:rPr>
              <a:t> </a:t>
            </a:r>
            <a:r>
              <a:rPr sz="1700" b="1" spc="5" dirty="0">
                <a:solidFill>
                  <a:srgbClr val="2A4A81"/>
                </a:solidFill>
                <a:latin typeface="Trebuchet MS"/>
                <a:cs typeface="Trebuchet MS"/>
              </a:rPr>
              <a:t>discriminador</a:t>
            </a:r>
            <a:r>
              <a:rPr sz="1700" b="1" spc="50" dirty="0">
                <a:solidFill>
                  <a:srgbClr val="2A4A81"/>
                </a:solidFill>
                <a:latin typeface="Trebuchet MS"/>
                <a:cs typeface="Trebuchet MS"/>
              </a:rPr>
              <a:t> </a:t>
            </a:r>
            <a:r>
              <a:rPr sz="1700" b="1" spc="15" dirty="0">
                <a:solidFill>
                  <a:srgbClr val="2A4A81"/>
                </a:solidFill>
                <a:latin typeface="Trebuchet MS"/>
                <a:cs typeface="Trebuchet MS"/>
              </a:rPr>
              <a:t>de</a:t>
            </a:r>
            <a:r>
              <a:rPr sz="1700" b="1" spc="45" dirty="0">
                <a:solidFill>
                  <a:srgbClr val="2A4A81"/>
                </a:solidFill>
                <a:latin typeface="Trebuchet MS"/>
                <a:cs typeface="Trebuchet MS"/>
              </a:rPr>
              <a:t> </a:t>
            </a:r>
            <a:r>
              <a:rPr sz="1700" b="1" spc="-10" dirty="0">
                <a:solidFill>
                  <a:srgbClr val="2A4A81"/>
                </a:solidFill>
                <a:latin typeface="Trebuchet MS"/>
                <a:cs typeface="Trebuchet MS"/>
              </a:rPr>
              <a:t>precios</a:t>
            </a:r>
            <a:r>
              <a:rPr sz="1700" b="1" spc="50" dirty="0">
                <a:solidFill>
                  <a:srgbClr val="2A4A81"/>
                </a:solidFill>
                <a:latin typeface="Trebuchet MS"/>
                <a:cs typeface="Trebuchet MS"/>
              </a:rPr>
              <a:t> </a:t>
            </a:r>
            <a:r>
              <a:rPr sz="1700" b="1" spc="-335" dirty="0">
                <a:solidFill>
                  <a:srgbClr val="2A4A81"/>
                </a:solidFill>
                <a:latin typeface="Trebuchet MS"/>
                <a:cs typeface="Trebuchet MS"/>
              </a:rPr>
              <a:t>.</a:t>
            </a:r>
            <a:r>
              <a:rPr sz="1700" b="1" spc="-300" dirty="0">
                <a:solidFill>
                  <a:srgbClr val="2A4A81"/>
                </a:solidFill>
                <a:latin typeface="Trebuchet MS"/>
                <a:cs typeface="Trebuchet MS"/>
              </a:rPr>
              <a:t> </a:t>
            </a:r>
            <a:r>
              <a:rPr sz="1700" b="1" spc="-15" dirty="0">
                <a:solidFill>
                  <a:srgbClr val="2A4A81"/>
                </a:solidFill>
                <a:latin typeface="Trebuchet MS"/>
                <a:cs typeface="Trebuchet MS"/>
              </a:rPr>
              <a:t>Economía.</a:t>
            </a:r>
            <a:r>
              <a:rPr sz="1700" b="1" spc="50" dirty="0">
                <a:solidFill>
                  <a:srgbClr val="2A4A81"/>
                </a:solidFill>
                <a:latin typeface="Trebuchet MS"/>
                <a:cs typeface="Trebuchet MS"/>
              </a:rPr>
              <a:t> </a:t>
            </a:r>
            <a:r>
              <a:rPr sz="1700" b="1" spc="-10" dirty="0">
                <a:solidFill>
                  <a:srgbClr val="2A4A81"/>
                </a:solidFill>
                <a:latin typeface="Trebuchet MS"/>
                <a:cs typeface="Trebuchet MS"/>
              </a:rPr>
              <a:t>https://economipedia.com/definiciones/monopolio-discriminador-de- </a:t>
            </a:r>
            <a:r>
              <a:rPr sz="1700" b="1" spc="-5" dirty="0">
                <a:solidFill>
                  <a:srgbClr val="2A4A81"/>
                </a:solidFill>
                <a:latin typeface="Trebuchet MS"/>
                <a:cs typeface="Trebuchet MS"/>
              </a:rPr>
              <a:t> </a:t>
            </a:r>
            <a:r>
              <a:rPr sz="1700" b="1" spc="-40" dirty="0">
                <a:solidFill>
                  <a:srgbClr val="2A4A81"/>
                </a:solidFill>
                <a:latin typeface="Trebuchet MS"/>
                <a:cs typeface="Trebuchet MS"/>
              </a:rPr>
              <a:t>precios.html</a:t>
            </a:r>
            <a:endParaRPr sz="1700" dirty="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5634"/>
            <a:ext cx="17938283" cy="9930866"/>
          </a:xfrm>
          <a:prstGeom prst="rect">
            <a:avLst/>
          </a:prstGeom>
        </p:spPr>
      </p:pic>
    </p:spTree>
    <p:extLst>
      <p:ext uri="{BB962C8B-B14F-4D97-AF65-F5344CB8AC3E}">
        <p14:creationId xmlns:p14="http://schemas.microsoft.com/office/powerpoint/2010/main" val="152252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grpSp>
        <p:nvGrpSpPr>
          <p:cNvPr id="3" name="object 3"/>
          <p:cNvGrpSpPr/>
          <p:nvPr/>
        </p:nvGrpSpPr>
        <p:grpSpPr>
          <a:xfrm>
            <a:off x="182175" y="113826"/>
            <a:ext cx="17913985" cy="10173335"/>
            <a:chOff x="182175" y="113826"/>
            <a:chExt cx="17913985" cy="10173335"/>
          </a:xfrm>
        </p:grpSpPr>
        <p:pic>
          <p:nvPicPr>
            <p:cNvPr id="4" name="object 4"/>
            <p:cNvPicPr/>
            <p:nvPr/>
          </p:nvPicPr>
          <p:blipFill>
            <a:blip r:embed="rId2" cstate="print"/>
            <a:stretch>
              <a:fillRect/>
            </a:stretch>
          </p:blipFill>
          <p:spPr>
            <a:xfrm>
              <a:off x="182175" y="113826"/>
              <a:ext cx="17913882" cy="10173173"/>
            </a:xfrm>
            <a:prstGeom prst="rect">
              <a:avLst/>
            </a:prstGeom>
          </p:spPr>
        </p:pic>
        <p:pic>
          <p:nvPicPr>
            <p:cNvPr id="5" name="object 5"/>
            <p:cNvPicPr/>
            <p:nvPr/>
          </p:nvPicPr>
          <p:blipFill>
            <a:blip r:embed="rId3" cstate="print"/>
            <a:stretch>
              <a:fillRect/>
            </a:stretch>
          </p:blipFill>
          <p:spPr>
            <a:xfrm>
              <a:off x="2684142" y="675799"/>
              <a:ext cx="12620624" cy="8724899"/>
            </a:xfrm>
            <a:prstGeom prst="rect">
              <a:avLst/>
            </a:prstGeom>
          </p:spPr>
        </p:pic>
      </p:grpSp>
      <p:sp>
        <p:nvSpPr>
          <p:cNvPr id="6" name="object 6"/>
          <p:cNvSpPr txBox="1"/>
          <p:nvPr/>
        </p:nvSpPr>
        <p:spPr>
          <a:xfrm>
            <a:off x="1061690" y="9344938"/>
            <a:ext cx="16164560" cy="635000"/>
          </a:xfrm>
          <a:prstGeom prst="rect">
            <a:avLst/>
          </a:prstGeom>
        </p:spPr>
        <p:txBody>
          <a:bodyPr vert="horz" wrap="square" lIns="0" tIns="12700" rIns="0" bIns="0" rtlCol="0">
            <a:spAutoFit/>
          </a:bodyPr>
          <a:lstStyle/>
          <a:p>
            <a:pPr marL="1620520" marR="5080" indent="-1608455">
              <a:lnSpc>
                <a:spcPct val="100000"/>
              </a:lnSpc>
              <a:spcBef>
                <a:spcPts val="100"/>
              </a:spcBef>
            </a:pPr>
            <a:r>
              <a:rPr sz="2000" b="1" spc="-55" dirty="0">
                <a:latin typeface="Trebuchet MS"/>
                <a:cs typeface="Trebuchet MS"/>
              </a:rPr>
              <a:t>fuente:</a:t>
            </a:r>
            <a:r>
              <a:rPr sz="2000" b="1" spc="55" dirty="0">
                <a:latin typeface="Trebuchet MS"/>
                <a:cs typeface="Trebuchet MS"/>
              </a:rPr>
              <a:t> </a:t>
            </a:r>
            <a:r>
              <a:rPr sz="2000" b="1" i="1" spc="-15" dirty="0">
                <a:latin typeface="Arial"/>
                <a:cs typeface="Arial"/>
              </a:rPr>
              <a:t>Moreno,</a:t>
            </a:r>
            <a:r>
              <a:rPr sz="2000" b="1" i="1" spc="50" dirty="0">
                <a:latin typeface="Arial"/>
                <a:cs typeface="Arial"/>
              </a:rPr>
              <a:t> </a:t>
            </a:r>
            <a:r>
              <a:rPr sz="2000" b="1" i="1" spc="85" dirty="0">
                <a:latin typeface="Arial"/>
                <a:cs typeface="Arial"/>
              </a:rPr>
              <a:t>MA</a:t>
            </a:r>
            <a:r>
              <a:rPr sz="2000" b="1" i="1" spc="50" dirty="0">
                <a:latin typeface="Arial"/>
                <a:cs typeface="Arial"/>
              </a:rPr>
              <a:t> </a:t>
            </a:r>
            <a:r>
              <a:rPr sz="2000" b="1" i="1" spc="10" dirty="0">
                <a:latin typeface="Arial"/>
                <a:cs typeface="Arial"/>
              </a:rPr>
              <a:t>(2010,</a:t>
            </a:r>
            <a:r>
              <a:rPr sz="2000" b="1" i="1" spc="50" dirty="0">
                <a:latin typeface="Arial"/>
                <a:cs typeface="Arial"/>
              </a:rPr>
              <a:t> </a:t>
            </a:r>
            <a:r>
              <a:rPr sz="2000" b="1" i="1" spc="-170" dirty="0">
                <a:latin typeface="Arial"/>
                <a:cs typeface="Arial"/>
              </a:rPr>
              <a:t>19</a:t>
            </a:r>
            <a:r>
              <a:rPr sz="2000" b="1" i="1" spc="50" dirty="0">
                <a:latin typeface="Arial"/>
                <a:cs typeface="Arial"/>
              </a:rPr>
              <a:t> </a:t>
            </a:r>
            <a:r>
              <a:rPr sz="2000" b="1" i="1" spc="10" dirty="0">
                <a:latin typeface="Arial"/>
                <a:cs typeface="Arial"/>
              </a:rPr>
              <a:t>de</a:t>
            </a:r>
            <a:r>
              <a:rPr sz="2000" b="1" i="1" spc="50" dirty="0">
                <a:latin typeface="Arial"/>
                <a:cs typeface="Arial"/>
              </a:rPr>
              <a:t> </a:t>
            </a:r>
            <a:r>
              <a:rPr sz="2000" b="1" i="1" spc="15" dirty="0">
                <a:latin typeface="Arial"/>
                <a:cs typeface="Arial"/>
              </a:rPr>
              <a:t>febrero).</a:t>
            </a:r>
            <a:r>
              <a:rPr sz="2000" b="1" i="1" spc="50" dirty="0">
                <a:latin typeface="Arial"/>
                <a:cs typeface="Arial"/>
              </a:rPr>
              <a:t> </a:t>
            </a:r>
            <a:r>
              <a:rPr sz="2000" b="1" i="1" spc="-70" dirty="0">
                <a:latin typeface="Arial"/>
                <a:cs typeface="Arial"/>
              </a:rPr>
              <a:t>¿Qué</a:t>
            </a:r>
            <a:r>
              <a:rPr sz="2000" b="1" i="1" spc="50" dirty="0">
                <a:latin typeface="Arial"/>
                <a:cs typeface="Arial"/>
              </a:rPr>
              <a:t> </a:t>
            </a:r>
            <a:r>
              <a:rPr sz="2000" b="1" i="1" spc="-114" dirty="0">
                <a:latin typeface="Arial"/>
                <a:cs typeface="Arial"/>
              </a:rPr>
              <a:t>son</a:t>
            </a:r>
            <a:r>
              <a:rPr sz="2000" b="1" i="1" spc="50" dirty="0">
                <a:latin typeface="Arial"/>
                <a:cs typeface="Arial"/>
              </a:rPr>
              <a:t> </a:t>
            </a:r>
            <a:r>
              <a:rPr sz="2000" b="1" i="1" spc="-100" dirty="0">
                <a:latin typeface="Arial"/>
                <a:cs typeface="Arial"/>
              </a:rPr>
              <a:t>los</a:t>
            </a:r>
            <a:r>
              <a:rPr sz="2000" b="1" i="1" spc="50" dirty="0">
                <a:latin typeface="Arial"/>
                <a:cs typeface="Arial"/>
              </a:rPr>
              <a:t> </a:t>
            </a:r>
            <a:r>
              <a:rPr sz="2000" b="1" i="1" spc="-35" dirty="0">
                <a:latin typeface="Arial"/>
                <a:cs typeface="Arial"/>
              </a:rPr>
              <a:t>Monopolios</a:t>
            </a:r>
            <a:r>
              <a:rPr sz="2000" b="1" i="1" spc="50" dirty="0">
                <a:latin typeface="Arial"/>
                <a:cs typeface="Arial"/>
              </a:rPr>
              <a:t> </a:t>
            </a:r>
            <a:r>
              <a:rPr sz="2000" b="1" i="1" spc="-35" dirty="0">
                <a:latin typeface="Arial"/>
                <a:cs typeface="Arial"/>
              </a:rPr>
              <a:t>y</a:t>
            </a:r>
            <a:r>
              <a:rPr sz="2000" b="1" i="1" spc="50" dirty="0">
                <a:latin typeface="Arial"/>
                <a:cs typeface="Arial"/>
              </a:rPr>
              <a:t> </a:t>
            </a:r>
            <a:r>
              <a:rPr sz="2000" b="1" i="1" spc="65" dirty="0">
                <a:latin typeface="Arial"/>
                <a:cs typeface="Arial"/>
              </a:rPr>
              <a:t>la</a:t>
            </a:r>
            <a:r>
              <a:rPr sz="2000" b="1" i="1" spc="50" dirty="0">
                <a:latin typeface="Arial"/>
                <a:cs typeface="Arial"/>
              </a:rPr>
              <a:t> </a:t>
            </a:r>
            <a:r>
              <a:rPr sz="2000" b="1" i="1" spc="-55" dirty="0">
                <a:latin typeface="Arial"/>
                <a:cs typeface="Arial"/>
              </a:rPr>
              <a:t>“Competencia</a:t>
            </a:r>
            <a:r>
              <a:rPr sz="2000" b="1" i="1" spc="50" dirty="0">
                <a:latin typeface="Arial"/>
                <a:cs typeface="Arial"/>
              </a:rPr>
              <a:t> </a:t>
            </a:r>
            <a:r>
              <a:rPr sz="2000" b="1" i="1" spc="-50" dirty="0">
                <a:latin typeface="Arial"/>
                <a:cs typeface="Arial"/>
              </a:rPr>
              <a:t>imperfecta”?</a:t>
            </a:r>
            <a:r>
              <a:rPr sz="2000" b="1" i="1" spc="50" dirty="0">
                <a:latin typeface="Arial"/>
                <a:cs typeface="Arial"/>
              </a:rPr>
              <a:t> </a:t>
            </a:r>
            <a:r>
              <a:rPr sz="2000" b="1" i="1" spc="-65" dirty="0">
                <a:latin typeface="Arial"/>
                <a:cs typeface="Arial"/>
              </a:rPr>
              <a:t>Elblogsalmon.com;</a:t>
            </a:r>
            <a:r>
              <a:rPr sz="2000" b="1" i="1" spc="50" dirty="0">
                <a:latin typeface="Arial"/>
                <a:cs typeface="Arial"/>
              </a:rPr>
              <a:t> </a:t>
            </a:r>
            <a:r>
              <a:rPr sz="2000" b="1" i="1" dirty="0">
                <a:latin typeface="Arial"/>
                <a:cs typeface="Arial"/>
              </a:rPr>
              <a:t>El</a:t>
            </a:r>
            <a:r>
              <a:rPr sz="2000" b="1" i="1" spc="50" dirty="0">
                <a:latin typeface="Arial"/>
                <a:cs typeface="Arial"/>
              </a:rPr>
              <a:t> </a:t>
            </a:r>
            <a:r>
              <a:rPr sz="2000" b="1" i="1" spc="-50" dirty="0">
                <a:latin typeface="Arial"/>
                <a:cs typeface="Arial"/>
              </a:rPr>
              <a:t>Blog</a:t>
            </a:r>
            <a:r>
              <a:rPr sz="2000" b="1" i="1" spc="50" dirty="0">
                <a:latin typeface="Arial"/>
                <a:cs typeface="Arial"/>
              </a:rPr>
              <a:t> </a:t>
            </a:r>
            <a:r>
              <a:rPr sz="2000" b="1" i="1" spc="-65" dirty="0">
                <a:latin typeface="Arial"/>
                <a:cs typeface="Arial"/>
              </a:rPr>
              <a:t>Salmón. </a:t>
            </a:r>
            <a:r>
              <a:rPr sz="2000" b="1" i="1" spc="-60" dirty="0">
                <a:latin typeface="Arial"/>
                <a:cs typeface="Arial"/>
              </a:rPr>
              <a:t> </a:t>
            </a:r>
            <a:r>
              <a:rPr sz="2000" b="1" i="1" spc="-35" dirty="0">
                <a:latin typeface="Arial"/>
                <a:cs typeface="Arial"/>
              </a:rPr>
              <a:t>https://</a:t>
            </a:r>
            <a:r>
              <a:rPr sz="2000" b="1" i="1" spc="-35" dirty="0">
                <a:latin typeface="Arial"/>
                <a:cs typeface="Arial"/>
                <a:hlinkClick r:id="rId4"/>
              </a:rPr>
              <a:t>www.elblogsalmon.com/conceptos-de-economia/que-son-los-monopolios-y-la-competencia-imperfecta</a:t>
            </a:r>
            <a:endParaRPr sz="20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6B4A6"/>
          </a:solidFill>
        </p:spPr>
        <p:txBody>
          <a:bodyPr wrap="square" lIns="0" tIns="0" rIns="0" bIns="0" rtlCol="0"/>
          <a:lstStyle/>
          <a:p>
            <a:endParaRPr/>
          </a:p>
        </p:txBody>
      </p:sp>
      <p:grpSp>
        <p:nvGrpSpPr>
          <p:cNvPr id="3" name="object 3"/>
          <p:cNvGrpSpPr/>
          <p:nvPr/>
        </p:nvGrpSpPr>
        <p:grpSpPr>
          <a:xfrm>
            <a:off x="9144227" y="262112"/>
            <a:ext cx="1891030" cy="1536700"/>
            <a:chOff x="9144227" y="262112"/>
            <a:chExt cx="1891030" cy="1536700"/>
          </a:xfrm>
        </p:grpSpPr>
        <p:sp>
          <p:nvSpPr>
            <p:cNvPr id="4" name="object 4"/>
            <p:cNvSpPr/>
            <p:nvPr/>
          </p:nvSpPr>
          <p:spPr>
            <a:xfrm>
              <a:off x="9882832" y="313510"/>
              <a:ext cx="1062990" cy="1366520"/>
            </a:xfrm>
            <a:custGeom>
              <a:avLst/>
              <a:gdLst/>
              <a:ahLst/>
              <a:cxnLst/>
              <a:rect l="l" t="t" r="r" b="b"/>
              <a:pathLst>
                <a:path w="1062990" h="1366520">
                  <a:moveTo>
                    <a:pt x="784815" y="1366440"/>
                  </a:moveTo>
                  <a:lnTo>
                    <a:pt x="694667" y="1108118"/>
                  </a:lnTo>
                  <a:lnTo>
                    <a:pt x="184083" y="813433"/>
                  </a:lnTo>
                  <a:lnTo>
                    <a:pt x="146919" y="787724"/>
                  </a:lnTo>
                  <a:lnTo>
                    <a:pt x="112335" y="755481"/>
                  </a:lnTo>
                  <a:lnTo>
                    <a:pt x="81062" y="717983"/>
                  </a:lnTo>
                  <a:lnTo>
                    <a:pt x="53832" y="676507"/>
                  </a:lnTo>
                  <a:lnTo>
                    <a:pt x="31379" y="632333"/>
                  </a:lnTo>
                  <a:lnTo>
                    <a:pt x="14434" y="586738"/>
                  </a:lnTo>
                  <a:lnTo>
                    <a:pt x="3730" y="541002"/>
                  </a:lnTo>
                  <a:lnTo>
                    <a:pt x="0" y="496401"/>
                  </a:lnTo>
                  <a:lnTo>
                    <a:pt x="0" y="129371"/>
                  </a:lnTo>
                  <a:lnTo>
                    <a:pt x="6558" y="77174"/>
                  </a:lnTo>
                  <a:lnTo>
                    <a:pt x="25069" y="37540"/>
                  </a:lnTo>
                  <a:lnTo>
                    <a:pt x="53785" y="11478"/>
                  </a:lnTo>
                  <a:lnTo>
                    <a:pt x="90961" y="0"/>
                  </a:lnTo>
                  <a:lnTo>
                    <a:pt x="134849" y="4113"/>
                  </a:lnTo>
                  <a:lnTo>
                    <a:pt x="183704" y="24830"/>
                  </a:lnTo>
                  <a:lnTo>
                    <a:pt x="878372" y="425950"/>
                  </a:lnTo>
                  <a:lnTo>
                    <a:pt x="915426" y="451534"/>
                  </a:lnTo>
                  <a:lnTo>
                    <a:pt x="949959" y="483683"/>
                  </a:lnTo>
                  <a:lnTo>
                    <a:pt x="981226" y="521114"/>
                  </a:lnTo>
                  <a:lnTo>
                    <a:pt x="1008480" y="562544"/>
                  </a:lnTo>
                  <a:lnTo>
                    <a:pt x="1030975" y="606691"/>
                  </a:lnTo>
                  <a:lnTo>
                    <a:pt x="1047967" y="652272"/>
                  </a:lnTo>
                  <a:lnTo>
                    <a:pt x="1058708" y="698003"/>
                  </a:lnTo>
                  <a:lnTo>
                    <a:pt x="1062455" y="742603"/>
                  </a:lnTo>
                  <a:lnTo>
                    <a:pt x="1062455" y="1109633"/>
                  </a:lnTo>
                  <a:lnTo>
                    <a:pt x="1055896" y="1161830"/>
                  </a:lnTo>
                  <a:lnTo>
                    <a:pt x="1037386" y="1201464"/>
                  </a:lnTo>
                  <a:lnTo>
                    <a:pt x="1008669" y="1227526"/>
                  </a:lnTo>
                  <a:lnTo>
                    <a:pt x="971493" y="1239005"/>
                  </a:lnTo>
                  <a:lnTo>
                    <a:pt x="927605" y="1234891"/>
                  </a:lnTo>
                  <a:lnTo>
                    <a:pt x="878750" y="1214174"/>
                  </a:lnTo>
                  <a:lnTo>
                    <a:pt x="874963" y="1211901"/>
                  </a:lnTo>
                  <a:lnTo>
                    <a:pt x="784815" y="1366440"/>
                  </a:lnTo>
                  <a:close/>
                </a:path>
              </a:pathLst>
            </a:custGeom>
            <a:solidFill>
              <a:srgbClr val="F0ABC1"/>
            </a:solidFill>
          </p:spPr>
          <p:txBody>
            <a:bodyPr wrap="square" lIns="0" tIns="0" rIns="0" bIns="0" rtlCol="0"/>
            <a:lstStyle/>
            <a:p>
              <a:endParaRPr/>
            </a:p>
          </p:txBody>
        </p:sp>
        <p:sp>
          <p:nvSpPr>
            <p:cNvPr id="5" name="object 5"/>
            <p:cNvSpPr/>
            <p:nvPr/>
          </p:nvSpPr>
          <p:spPr>
            <a:xfrm>
              <a:off x="9220739" y="620928"/>
              <a:ext cx="897890" cy="1153795"/>
            </a:xfrm>
            <a:custGeom>
              <a:avLst/>
              <a:gdLst/>
              <a:ahLst/>
              <a:cxnLst/>
              <a:rect l="l" t="t" r="r" b="b"/>
              <a:pathLst>
                <a:path w="897890" h="1153795">
                  <a:moveTo>
                    <a:pt x="234838" y="1153336"/>
                  </a:moveTo>
                  <a:lnTo>
                    <a:pt x="158705" y="1022660"/>
                  </a:lnTo>
                  <a:lnTo>
                    <a:pt x="155296" y="1024553"/>
                  </a:lnTo>
                  <a:lnTo>
                    <a:pt x="106128" y="1043847"/>
                  </a:lnTo>
                  <a:lnTo>
                    <a:pt x="63488" y="1043177"/>
                  </a:lnTo>
                  <a:lnTo>
                    <a:pt x="29901" y="1024035"/>
                  </a:lnTo>
                  <a:lnTo>
                    <a:pt x="7896" y="987913"/>
                  </a:lnTo>
                  <a:lnTo>
                    <a:pt x="0" y="936300"/>
                  </a:lnTo>
                  <a:lnTo>
                    <a:pt x="0" y="626085"/>
                  </a:lnTo>
                  <a:lnTo>
                    <a:pt x="4250" y="582847"/>
                  </a:lnTo>
                  <a:lnTo>
                    <a:pt x="16054" y="538608"/>
                  </a:lnTo>
                  <a:lnTo>
                    <a:pt x="34477" y="494965"/>
                  </a:lnTo>
                  <a:lnTo>
                    <a:pt x="58584" y="453515"/>
                  </a:lnTo>
                  <a:lnTo>
                    <a:pt x="87443" y="415856"/>
                  </a:lnTo>
                  <a:lnTo>
                    <a:pt x="120118" y="383583"/>
                  </a:lnTo>
                  <a:lnTo>
                    <a:pt x="155675" y="358294"/>
                  </a:lnTo>
                  <a:lnTo>
                    <a:pt x="742392" y="19293"/>
                  </a:lnTo>
                  <a:lnTo>
                    <a:pt x="791560" y="0"/>
                  </a:lnTo>
                  <a:lnTo>
                    <a:pt x="834201" y="669"/>
                  </a:lnTo>
                  <a:lnTo>
                    <a:pt x="867787" y="19811"/>
                  </a:lnTo>
                  <a:lnTo>
                    <a:pt x="889792" y="55934"/>
                  </a:lnTo>
                  <a:lnTo>
                    <a:pt x="897689" y="107546"/>
                  </a:lnTo>
                  <a:lnTo>
                    <a:pt x="897689" y="417761"/>
                  </a:lnTo>
                  <a:lnTo>
                    <a:pt x="893579" y="460999"/>
                  </a:lnTo>
                  <a:lnTo>
                    <a:pt x="881876" y="505238"/>
                  </a:lnTo>
                  <a:lnTo>
                    <a:pt x="863520" y="548881"/>
                  </a:lnTo>
                  <a:lnTo>
                    <a:pt x="839453" y="590331"/>
                  </a:lnTo>
                  <a:lnTo>
                    <a:pt x="810616" y="627990"/>
                  </a:lnTo>
                  <a:lnTo>
                    <a:pt x="777948" y="660263"/>
                  </a:lnTo>
                  <a:lnTo>
                    <a:pt x="742392" y="685553"/>
                  </a:lnTo>
                  <a:lnTo>
                    <a:pt x="310971" y="934784"/>
                  </a:lnTo>
                  <a:lnTo>
                    <a:pt x="234838" y="1153336"/>
                  </a:lnTo>
                  <a:close/>
                </a:path>
              </a:pathLst>
            </a:custGeom>
            <a:solidFill>
              <a:srgbClr val="94DDDE"/>
            </a:solidFill>
          </p:spPr>
          <p:txBody>
            <a:bodyPr wrap="square" lIns="0" tIns="0" rIns="0" bIns="0" rtlCol="0"/>
            <a:lstStyle/>
            <a:p>
              <a:endParaRPr/>
            </a:p>
          </p:txBody>
        </p:sp>
        <p:sp>
          <p:nvSpPr>
            <p:cNvPr id="6" name="object 6"/>
            <p:cNvSpPr/>
            <p:nvPr/>
          </p:nvSpPr>
          <p:spPr>
            <a:xfrm>
              <a:off x="9491300" y="704206"/>
              <a:ext cx="1123315" cy="688340"/>
            </a:xfrm>
            <a:custGeom>
              <a:avLst/>
              <a:gdLst/>
              <a:ahLst/>
              <a:cxnLst/>
              <a:rect l="l" t="t" r="r" b="b"/>
              <a:pathLst>
                <a:path w="1123315" h="688340">
                  <a:moveTo>
                    <a:pt x="922570" y="425010"/>
                  </a:moveTo>
                  <a:lnTo>
                    <a:pt x="768031" y="208731"/>
                  </a:lnTo>
                  <a:lnTo>
                    <a:pt x="740842" y="160822"/>
                  </a:lnTo>
                  <a:lnTo>
                    <a:pt x="725229" y="112097"/>
                  </a:lnTo>
                  <a:lnTo>
                    <a:pt x="722116" y="66993"/>
                  </a:lnTo>
                  <a:lnTo>
                    <a:pt x="732426" y="29951"/>
                  </a:lnTo>
                  <a:lnTo>
                    <a:pt x="754402" y="6952"/>
                  </a:lnTo>
                  <a:lnTo>
                    <a:pt x="783869" y="0"/>
                  </a:lnTo>
                  <a:lnTo>
                    <a:pt x="817839" y="7840"/>
                  </a:lnTo>
                  <a:lnTo>
                    <a:pt x="853325" y="29221"/>
                  </a:lnTo>
                  <a:lnTo>
                    <a:pt x="887337" y="62891"/>
                  </a:lnTo>
                  <a:lnTo>
                    <a:pt x="916888" y="107599"/>
                  </a:lnTo>
                  <a:lnTo>
                    <a:pt x="922570" y="118204"/>
                  </a:lnTo>
                  <a:lnTo>
                    <a:pt x="1008797" y="118204"/>
                  </a:lnTo>
                  <a:lnTo>
                    <a:pt x="1061270" y="159743"/>
                  </a:lnTo>
                  <a:lnTo>
                    <a:pt x="1090737" y="200761"/>
                  </a:lnTo>
                  <a:lnTo>
                    <a:pt x="1112713" y="249259"/>
                  </a:lnTo>
                  <a:lnTo>
                    <a:pt x="1123076" y="298340"/>
                  </a:lnTo>
                  <a:lnTo>
                    <a:pt x="1120052" y="339928"/>
                  </a:lnTo>
                  <a:lnTo>
                    <a:pt x="1104457" y="370650"/>
                  </a:lnTo>
                  <a:lnTo>
                    <a:pt x="1077109" y="387132"/>
                  </a:lnTo>
                  <a:lnTo>
                    <a:pt x="922570" y="425010"/>
                  </a:lnTo>
                  <a:close/>
                </a:path>
                <a:path w="1123315" h="688340">
                  <a:moveTo>
                    <a:pt x="1008797" y="118204"/>
                  </a:moveTo>
                  <a:lnTo>
                    <a:pt x="922570" y="118204"/>
                  </a:lnTo>
                  <a:lnTo>
                    <a:pt x="928251" y="114038"/>
                  </a:lnTo>
                  <a:lnTo>
                    <a:pt x="957803" y="103353"/>
                  </a:lnTo>
                  <a:lnTo>
                    <a:pt x="991815" y="108861"/>
                  </a:lnTo>
                  <a:lnTo>
                    <a:pt x="1008797" y="118204"/>
                  </a:lnTo>
                  <a:close/>
                </a:path>
                <a:path w="1123315" h="688340">
                  <a:moveTo>
                    <a:pt x="68581" y="688020"/>
                  </a:moveTo>
                  <a:lnTo>
                    <a:pt x="62811" y="683161"/>
                  </a:lnTo>
                  <a:lnTo>
                    <a:pt x="61621" y="672727"/>
                  </a:lnTo>
                  <a:lnTo>
                    <a:pt x="79044" y="545080"/>
                  </a:lnTo>
                  <a:lnTo>
                    <a:pt x="4805" y="504931"/>
                  </a:lnTo>
                  <a:lnTo>
                    <a:pt x="0" y="498089"/>
                  </a:lnTo>
                  <a:lnTo>
                    <a:pt x="449" y="487412"/>
                  </a:lnTo>
                  <a:lnTo>
                    <a:pt x="5444" y="475741"/>
                  </a:lnTo>
                  <a:lnTo>
                    <a:pt x="14274" y="465917"/>
                  </a:lnTo>
                  <a:lnTo>
                    <a:pt x="117300" y="389405"/>
                  </a:lnTo>
                  <a:lnTo>
                    <a:pt x="163132" y="256077"/>
                  </a:lnTo>
                  <a:lnTo>
                    <a:pt x="169796" y="244081"/>
                  </a:lnTo>
                  <a:lnTo>
                    <a:pt x="178661" y="236239"/>
                  </a:lnTo>
                  <a:lnTo>
                    <a:pt x="187527" y="233866"/>
                  </a:lnTo>
                  <a:lnTo>
                    <a:pt x="194191" y="238275"/>
                  </a:lnTo>
                  <a:lnTo>
                    <a:pt x="240023" y="318575"/>
                  </a:lnTo>
                  <a:lnTo>
                    <a:pt x="344046" y="318575"/>
                  </a:lnTo>
                  <a:lnTo>
                    <a:pt x="278278" y="430313"/>
                  </a:lnTo>
                  <a:lnTo>
                    <a:pt x="295702" y="537505"/>
                  </a:lnTo>
                  <a:lnTo>
                    <a:pt x="294512" y="549294"/>
                  </a:lnTo>
                  <a:lnTo>
                    <a:pt x="288742" y="560799"/>
                  </a:lnTo>
                  <a:lnTo>
                    <a:pt x="280202" y="569464"/>
                  </a:lnTo>
                  <a:lnTo>
                    <a:pt x="277311" y="570458"/>
                  </a:lnTo>
                  <a:lnTo>
                    <a:pt x="178661" y="570458"/>
                  </a:lnTo>
                  <a:lnTo>
                    <a:pt x="86620" y="679166"/>
                  </a:lnTo>
                  <a:lnTo>
                    <a:pt x="77121" y="686842"/>
                  </a:lnTo>
                  <a:lnTo>
                    <a:pt x="68581" y="688020"/>
                  </a:lnTo>
                  <a:close/>
                </a:path>
                <a:path w="1123315" h="688340">
                  <a:moveTo>
                    <a:pt x="344046" y="318575"/>
                  </a:moveTo>
                  <a:lnTo>
                    <a:pt x="240023" y="318575"/>
                  </a:lnTo>
                  <a:lnTo>
                    <a:pt x="343049" y="276152"/>
                  </a:lnTo>
                  <a:lnTo>
                    <a:pt x="351879" y="275525"/>
                  </a:lnTo>
                  <a:lnTo>
                    <a:pt x="356874" y="281361"/>
                  </a:lnTo>
                  <a:lnTo>
                    <a:pt x="357323" y="291599"/>
                  </a:lnTo>
                  <a:lnTo>
                    <a:pt x="352518" y="304182"/>
                  </a:lnTo>
                  <a:lnTo>
                    <a:pt x="344046" y="318575"/>
                  </a:lnTo>
                  <a:close/>
                </a:path>
                <a:path w="1123315" h="688340">
                  <a:moveTo>
                    <a:pt x="270703" y="572731"/>
                  </a:moveTo>
                  <a:lnTo>
                    <a:pt x="178661" y="570458"/>
                  </a:lnTo>
                  <a:lnTo>
                    <a:pt x="277311" y="570458"/>
                  </a:lnTo>
                  <a:lnTo>
                    <a:pt x="270703" y="572731"/>
                  </a:lnTo>
                  <a:close/>
                </a:path>
              </a:pathLst>
            </a:custGeom>
            <a:solidFill>
              <a:srgbClr val="FFFFFF"/>
            </a:solidFill>
          </p:spPr>
          <p:txBody>
            <a:bodyPr wrap="square" lIns="0" tIns="0" rIns="0" bIns="0" rtlCol="0"/>
            <a:lstStyle/>
            <a:p>
              <a:endParaRPr/>
            </a:p>
          </p:txBody>
        </p:sp>
        <p:sp>
          <p:nvSpPr>
            <p:cNvPr id="7" name="object 7"/>
            <p:cNvSpPr/>
            <p:nvPr/>
          </p:nvSpPr>
          <p:spPr>
            <a:xfrm>
              <a:off x="9144227" y="262112"/>
              <a:ext cx="1891030" cy="1536700"/>
            </a:xfrm>
            <a:custGeom>
              <a:avLst/>
              <a:gdLst/>
              <a:ahLst/>
              <a:cxnLst/>
              <a:rect l="l" t="t" r="r" b="b"/>
              <a:pathLst>
                <a:path w="1891029" h="1536700">
                  <a:moveTo>
                    <a:pt x="1779091" y="1270000"/>
                  </a:moveTo>
                  <a:lnTo>
                    <a:pt x="1716262" y="1270000"/>
                  </a:lnTo>
                  <a:lnTo>
                    <a:pt x="1741214" y="1257300"/>
                  </a:lnTo>
                  <a:lnTo>
                    <a:pt x="1761336" y="1244600"/>
                  </a:lnTo>
                  <a:lnTo>
                    <a:pt x="1776061" y="1219200"/>
                  </a:lnTo>
                  <a:lnTo>
                    <a:pt x="1785104" y="1193800"/>
                  </a:lnTo>
                  <a:lnTo>
                    <a:pt x="1788182" y="1155700"/>
                  </a:lnTo>
                  <a:lnTo>
                    <a:pt x="1788560" y="787400"/>
                  </a:lnTo>
                  <a:lnTo>
                    <a:pt x="1784952" y="749300"/>
                  </a:lnTo>
                  <a:lnTo>
                    <a:pt x="1774605" y="698500"/>
                  </a:lnTo>
                  <a:lnTo>
                    <a:pt x="1758239" y="660400"/>
                  </a:lnTo>
                  <a:lnTo>
                    <a:pt x="1736574" y="609600"/>
                  </a:lnTo>
                  <a:lnTo>
                    <a:pt x="1710328" y="571500"/>
                  </a:lnTo>
                  <a:lnTo>
                    <a:pt x="1680220" y="533400"/>
                  </a:lnTo>
                  <a:lnTo>
                    <a:pt x="1646969" y="508000"/>
                  </a:lnTo>
                  <a:lnTo>
                    <a:pt x="1611295" y="482600"/>
                  </a:lnTo>
                  <a:lnTo>
                    <a:pt x="916628" y="76200"/>
                  </a:lnTo>
                  <a:lnTo>
                    <a:pt x="896476" y="76200"/>
                  </a:lnTo>
                  <a:lnTo>
                    <a:pt x="876999" y="63500"/>
                  </a:lnTo>
                  <a:lnTo>
                    <a:pt x="769191" y="63500"/>
                  </a:lnTo>
                  <a:lnTo>
                    <a:pt x="777216" y="50800"/>
                  </a:lnTo>
                  <a:lnTo>
                    <a:pt x="785951" y="50800"/>
                  </a:lnTo>
                  <a:lnTo>
                    <a:pt x="863221" y="12700"/>
                  </a:lnTo>
                  <a:lnTo>
                    <a:pt x="894381" y="0"/>
                  </a:lnTo>
                  <a:lnTo>
                    <a:pt x="966927" y="0"/>
                  </a:lnTo>
                  <a:lnTo>
                    <a:pt x="1006397" y="25400"/>
                  </a:lnTo>
                  <a:lnTo>
                    <a:pt x="1700685" y="419100"/>
                  </a:lnTo>
                  <a:lnTo>
                    <a:pt x="1738994" y="444500"/>
                  </a:lnTo>
                  <a:lnTo>
                    <a:pt x="1774706" y="482600"/>
                  </a:lnTo>
                  <a:lnTo>
                    <a:pt x="1807035" y="520700"/>
                  </a:lnTo>
                  <a:lnTo>
                    <a:pt x="1835197" y="558800"/>
                  </a:lnTo>
                  <a:lnTo>
                    <a:pt x="1858405" y="609600"/>
                  </a:lnTo>
                  <a:lnTo>
                    <a:pt x="1875873" y="660400"/>
                  </a:lnTo>
                  <a:lnTo>
                    <a:pt x="1886817" y="698500"/>
                  </a:lnTo>
                  <a:lnTo>
                    <a:pt x="1890450" y="749300"/>
                  </a:lnTo>
                  <a:lnTo>
                    <a:pt x="1890450" y="1117600"/>
                  </a:lnTo>
                  <a:lnTo>
                    <a:pt x="1886532" y="1155700"/>
                  </a:lnTo>
                  <a:lnTo>
                    <a:pt x="1875015" y="1193800"/>
                  </a:lnTo>
                  <a:lnTo>
                    <a:pt x="1856254" y="1219200"/>
                  </a:lnTo>
                  <a:lnTo>
                    <a:pt x="1830604" y="1244600"/>
                  </a:lnTo>
                  <a:lnTo>
                    <a:pt x="1779091" y="1270000"/>
                  </a:lnTo>
                  <a:close/>
                </a:path>
                <a:path w="1891029" h="1536700">
                  <a:moveTo>
                    <a:pt x="314001" y="1536700"/>
                  </a:moveTo>
                  <a:lnTo>
                    <a:pt x="249989" y="1498600"/>
                  </a:lnTo>
                  <a:lnTo>
                    <a:pt x="192794" y="1409700"/>
                  </a:lnTo>
                  <a:lnTo>
                    <a:pt x="127267" y="1409700"/>
                  </a:lnTo>
                  <a:lnTo>
                    <a:pt x="122722" y="1397000"/>
                  </a:lnTo>
                  <a:lnTo>
                    <a:pt x="115525" y="1397000"/>
                  </a:lnTo>
                  <a:lnTo>
                    <a:pt x="51512" y="1371600"/>
                  </a:lnTo>
                  <a:lnTo>
                    <a:pt x="29402" y="1346200"/>
                  </a:lnTo>
                  <a:lnTo>
                    <a:pt x="13257" y="1320800"/>
                  </a:lnTo>
                  <a:lnTo>
                    <a:pt x="3361" y="1295400"/>
                  </a:lnTo>
                  <a:lnTo>
                    <a:pt x="0" y="1257300"/>
                  </a:lnTo>
                  <a:lnTo>
                    <a:pt x="0" y="952500"/>
                  </a:lnTo>
                  <a:lnTo>
                    <a:pt x="4287" y="901700"/>
                  </a:lnTo>
                  <a:lnTo>
                    <a:pt x="16493" y="850900"/>
                  </a:lnTo>
                  <a:lnTo>
                    <a:pt x="35629" y="812800"/>
                  </a:lnTo>
                  <a:lnTo>
                    <a:pt x="60709" y="762000"/>
                  </a:lnTo>
                  <a:lnTo>
                    <a:pt x="90745" y="723900"/>
                  </a:lnTo>
                  <a:lnTo>
                    <a:pt x="124749" y="698500"/>
                  </a:lnTo>
                  <a:lnTo>
                    <a:pt x="161735" y="673100"/>
                  </a:lnTo>
                  <a:lnTo>
                    <a:pt x="624594" y="406400"/>
                  </a:lnTo>
                  <a:lnTo>
                    <a:pt x="726105" y="342900"/>
                  </a:lnTo>
                  <a:lnTo>
                    <a:pt x="726105" y="177800"/>
                  </a:lnTo>
                  <a:lnTo>
                    <a:pt x="727999" y="139700"/>
                  </a:lnTo>
                  <a:lnTo>
                    <a:pt x="733586" y="114300"/>
                  </a:lnTo>
                  <a:lnTo>
                    <a:pt x="742724" y="88900"/>
                  </a:lnTo>
                  <a:lnTo>
                    <a:pt x="755271" y="76200"/>
                  </a:lnTo>
                  <a:lnTo>
                    <a:pt x="761876" y="63500"/>
                  </a:lnTo>
                  <a:lnTo>
                    <a:pt x="798829" y="63500"/>
                  </a:lnTo>
                  <a:lnTo>
                    <a:pt x="778707" y="88900"/>
                  </a:lnTo>
                  <a:lnTo>
                    <a:pt x="763982" y="114300"/>
                  </a:lnTo>
                  <a:lnTo>
                    <a:pt x="754939" y="139700"/>
                  </a:lnTo>
                  <a:lnTo>
                    <a:pt x="751862" y="177800"/>
                  </a:lnTo>
                  <a:lnTo>
                    <a:pt x="751862" y="330200"/>
                  </a:lnTo>
                  <a:lnTo>
                    <a:pt x="893144" y="330200"/>
                  </a:lnTo>
                  <a:lnTo>
                    <a:pt x="935566" y="355600"/>
                  </a:lnTo>
                  <a:lnTo>
                    <a:pt x="938596" y="355600"/>
                  </a:lnTo>
                  <a:lnTo>
                    <a:pt x="957937" y="368300"/>
                  </a:lnTo>
                  <a:lnTo>
                    <a:pt x="853183" y="368300"/>
                  </a:lnTo>
                  <a:lnTo>
                    <a:pt x="825722" y="381000"/>
                  </a:lnTo>
                  <a:lnTo>
                    <a:pt x="238626" y="723900"/>
                  </a:lnTo>
                  <a:lnTo>
                    <a:pt x="199060" y="749300"/>
                  </a:lnTo>
                  <a:lnTo>
                    <a:pt x="163503" y="787400"/>
                  </a:lnTo>
                  <a:lnTo>
                    <a:pt x="133375" y="838200"/>
                  </a:lnTo>
                  <a:lnTo>
                    <a:pt x="110096" y="876300"/>
                  </a:lnTo>
                  <a:lnTo>
                    <a:pt x="95087" y="927100"/>
                  </a:lnTo>
                  <a:lnTo>
                    <a:pt x="89768" y="977900"/>
                  </a:lnTo>
                  <a:lnTo>
                    <a:pt x="89768" y="1282700"/>
                  </a:lnTo>
                  <a:lnTo>
                    <a:pt x="92290" y="1320800"/>
                  </a:lnTo>
                  <a:lnTo>
                    <a:pt x="111820" y="1358900"/>
                  </a:lnTo>
                  <a:lnTo>
                    <a:pt x="149046" y="1384300"/>
                  </a:lnTo>
                  <a:lnTo>
                    <a:pt x="255376" y="1384300"/>
                  </a:lnTo>
                  <a:lnTo>
                    <a:pt x="308699" y="1473200"/>
                  </a:lnTo>
                  <a:lnTo>
                    <a:pt x="336030" y="1473200"/>
                  </a:lnTo>
                  <a:lnTo>
                    <a:pt x="314001" y="1536700"/>
                  </a:lnTo>
                  <a:close/>
                </a:path>
                <a:path w="1891029" h="1536700">
                  <a:moveTo>
                    <a:pt x="893144" y="330200"/>
                  </a:moveTo>
                  <a:lnTo>
                    <a:pt x="751862" y="330200"/>
                  </a:lnTo>
                  <a:lnTo>
                    <a:pt x="784845" y="317500"/>
                  </a:lnTo>
                  <a:lnTo>
                    <a:pt x="816300" y="304800"/>
                  </a:lnTo>
                  <a:lnTo>
                    <a:pt x="845555" y="304800"/>
                  </a:lnTo>
                  <a:lnTo>
                    <a:pt x="871932" y="317500"/>
                  </a:lnTo>
                  <a:lnTo>
                    <a:pt x="893144" y="330200"/>
                  </a:lnTo>
                  <a:close/>
                </a:path>
                <a:path w="1891029" h="1536700">
                  <a:moveTo>
                    <a:pt x="336030" y="1473200"/>
                  </a:moveTo>
                  <a:lnTo>
                    <a:pt x="308699" y="1473200"/>
                  </a:lnTo>
                  <a:lnTo>
                    <a:pt x="377256" y="1282700"/>
                  </a:lnTo>
                  <a:lnTo>
                    <a:pt x="381423" y="1270000"/>
                  </a:lnTo>
                  <a:lnTo>
                    <a:pt x="812844" y="1028700"/>
                  </a:lnTo>
                  <a:lnTo>
                    <a:pt x="852410" y="1003300"/>
                  </a:lnTo>
                  <a:lnTo>
                    <a:pt x="887967" y="965200"/>
                  </a:lnTo>
                  <a:lnTo>
                    <a:pt x="918095" y="914400"/>
                  </a:lnTo>
                  <a:lnTo>
                    <a:pt x="941374" y="863600"/>
                  </a:lnTo>
                  <a:lnTo>
                    <a:pt x="956383" y="812800"/>
                  </a:lnTo>
                  <a:lnTo>
                    <a:pt x="961701" y="774700"/>
                  </a:lnTo>
                  <a:lnTo>
                    <a:pt x="961701" y="457200"/>
                  </a:lnTo>
                  <a:lnTo>
                    <a:pt x="959180" y="431800"/>
                  </a:lnTo>
                  <a:lnTo>
                    <a:pt x="951759" y="406400"/>
                  </a:lnTo>
                  <a:lnTo>
                    <a:pt x="939650" y="381000"/>
                  </a:lnTo>
                  <a:lnTo>
                    <a:pt x="923067" y="368300"/>
                  </a:lnTo>
                  <a:lnTo>
                    <a:pt x="957937" y="368300"/>
                  </a:lnTo>
                  <a:lnTo>
                    <a:pt x="972591" y="393700"/>
                  </a:lnTo>
                  <a:lnTo>
                    <a:pt x="982273" y="419100"/>
                  </a:lnTo>
                  <a:lnTo>
                    <a:pt x="986700" y="444500"/>
                  </a:lnTo>
                  <a:lnTo>
                    <a:pt x="986700" y="457200"/>
                  </a:lnTo>
                  <a:lnTo>
                    <a:pt x="987079" y="457200"/>
                  </a:lnTo>
                  <a:lnTo>
                    <a:pt x="987079" y="774700"/>
                  </a:lnTo>
                  <a:lnTo>
                    <a:pt x="985819" y="800100"/>
                  </a:lnTo>
                  <a:lnTo>
                    <a:pt x="982108" y="825500"/>
                  </a:lnTo>
                  <a:lnTo>
                    <a:pt x="976053" y="850900"/>
                  </a:lnTo>
                  <a:lnTo>
                    <a:pt x="967762" y="863600"/>
                  </a:lnTo>
                  <a:lnTo>
                    <a:pt x="1011011" y="889000"/>
                  </a:lnTo>
                  <a:lnTo>
                    <a:pt x="958292" y="889000"/>
                  </a:lnTo>
                  <a:lnTo>
                    <a:pt x="932785" y="939800"/>
                  </a:lnTo>
                  <a:lnTo>
                    <a:pt x="901382" y="977900"/>
                  </a:lnTo>
                  <a:lnTo>
                    <a:pt x="865292" y="1016000"/>
                  </a:lnTo>
                  <a:lnTo>
                    <a:pt x="825722" y="1054100"/>
                  </a:lnTo>
                  <a:lnTo>
                    <a:pt x="397710" y="1295400"/>
                  </a:lnTo>
                  <a:lnTo>
                    <a:pt x="336030" y="1473200"/>
                  </a:lnTo>
                  <a:close/>
                </a:path>
                <a:path w="1891029" h="1536700">
                  <a:moveTo>
                    <a:pt x="1263962" y="876300"/>
                  </a:moveTo>
                  <a:lnTo>
                    <a:pt x="1104499" y="647700"/>
                  </a:lnTo>
                  <a:lnTo>
                    <a:pt x="1075594" y="596900"/>
                  </a:lnTo>
                  <a:lnTo>
                    <a:pt x="1059330" y="546100"/>
                  </a:lnTo>
                  <a:lnTo>
                    <a:pt x="1056560" y="495300"/>
                  </a:lnTo>
                  <a:lnTo>
                    <a:pt x="1068136" y="457200"/>
                  </a:lnTo>
                  <a:lnTo>
                    <a:pt x="1079600" y="444500"/>
                  </a:lnTo>
                  <a:lnTo>
                    <a:pt x="1093940" y="431800"/>
                  </a:lnTo>
                  <a:lnTo>
                    <a:pt x="1110908" y="419100"/>
                  </a:lnTo>
                  <a:lnTo>
                    <a:pt x="1130255" y="419100"/>
                  </a:lnTo>
                  <a:lnTo>
                    <a:pt x="1168937" y="431800"/>
                  </a:lnTo>
                  <a:lnTo>
                    <a:pt x="1188278" y="444500"/>
                  </a:lnTo>
                  <a:lnTo>
                    <a:pt x="1117442" y="444500"/>
                  </a:lnTo>
                  <a:lnTo>
                    <a:pt x="1106913" y="457200"/>
                  </a:lnTo>
                  <a:lnTo>
                    <a:pt x="1098018" y="457200"/>
                  </a:lnTo>
                  <a:lnTo>
                    <a:pt x="1090863" y="469900"/>
                  </a:lnTo>
                  <a:lnTo>
                    <a:pt x="1081979" y="508000"/>
                  </a:lnTo>
                  <a:lnTo>
                    <a:pt x="1085418" y="546100"/>
                  </a:lnTo>
                  <a:lnTo>
                    <a:pt x="1100290" y="596900"/>
                  </a:lnTo>
                  <a:lnTo>
                    <a:pt x="1125710" y="635000"/>
                  </a:lnTo>
                  <a:lnTo>
                    <a:pt x="1274946" y="850900"/>
                  </a:lnTo>
                  <a:lnTo>
                    <a:pt x="1372543" y="850900"/>
                  </a:lnTo>
                  <a:lnTo>
                    <a:pt x="1263962" y="876300"/>
                  </a:lnTo>
                  <a:close/>
                </a:path>
                <a:path w="1891029" h="1536700">
                  <a:moveTo>
                    <a:pt x="1265098" y="571500"/>
                  </a:moveTo>
                  <a:lnTo>
                    <a:pt x="1252598" y="546100"/>
                  </a:lnTo>
                  <a:lnTo>
                    <a:pt x="1222823" y="508000"/>
                  </a:lnTo>
                  <a:lnTo>
                    <a:pt x="1190243" y="469900"/>
                  </a:lnTo>
                  <a:lnTo>
                    <a:pt x="1158160" y="457200"/>
                  </a:lnTo>
                  <a:lnTo>
                    <a:pt x="1129876" y="444500"/>
                  </a:lnTo>
                  <a:lnTo>
                    <a:pt x="1188278" y="444500"/>
                  </a:lnTo>
                  <a:lnTo>
                    <a:pt x="1207619" y="457200"/>
                  </a:lnTo>
                  <a:lnTo>
                    <a:pt x="1243603" y="495300"/>
                  </a:lnTo>
                  <a:lnTo>
                    <a:pt x="1274188" y="533400"/>
                  </a:lnTo>
                  <a:lnTo>
                    <a:pt x="1337822" y="533400"/>
                  </a:lnTo>
                  <a:lnTo>
                    <a:pt x="1378741" y="546100"/>
                  </a:lnTo>
                  <a:lnTo>
                    <a:pt x="1307283" y="546100"/>
                  </a:lnTo>
                  <a:lnTo>
                    <a:pt x="1294825" y="558800"/>
                  </a:lnTo>
                  <a:lnTo>
                    <a:pt x="1282900" y="558800"/>
                  </a:lnTo>
                  <a:lnTo>
                    <a:pt x="1265098" y="571500"/>
                  </a:lnTo>
                  <a:close/>
                </a:path>
                <a:path w="1891029" h="1536700">
                  <a:moveTo>
                    <a:pt x="1337822" y="533400"/>
                  </a:moveTo>
                  <a:lnTo>
                    <a:pt x="1288286" y="533400"/>
                  </a:lnTo>
                  <a:lnTo>
                    <a:pt x="1303733" y="520700"/>
                  </a:lnTo>
                  <a:lnTo>
                    <a:pt x="1320316" y="520700"/>
                  </a:lnTo>
                  <a:lnTo>
                    <a:pt x="1337822" y="533400"/>
                  </a:lnTo>
                  <a:close/>
                </a:path>
                <a:path w="1891029" h="1536700">
                  <a:moveTo>
                    <a:pt x="1372543" y="850900"/>
                  </a:moveTo>
                  <a:lnTo>
                    <a:pt x="1274946" y="850900"/>
                  </a:lnTo>
                  <a:lnTo>
                    <a:pt x="1421152" y="812800"/>
                  </a:lnTo>
                  <a:lnTo>
                    <a:pt x="1429461" y="812800"/>
                  </a:lnTo>
                  <a:lnTo>
                    <a:pt x="1436776" y="800100"/>
                  </a:lnTo>
                  <a:lnTo>
                    <a:pt x="1443097" y="800100"/>
                  </a:lnTo>
                  <a:lnTo>
                    <a:pt x="1448423" y="787400"/>
                  </a:lnTo>
                  <a:lnTo>
                    <a:pt x="1455442" y="774700"/>
                  </a:lnTo>
                  <a:lnTo>
                    <a:pt x="1455135" y="723900"/>
                  </a:lnTo>
                  <a:lnTo>
                    <a:pt x="1447666" y="685800"/>
                  </a:lnTo>
                  <a:lnTo>
                    <a:pt x="1424898" y="635000"/>
                  </a:lnTo>
                  <a:lnTo>
                    <a:pt x="1395064" y="596900"/>
                  </a:lnTo>
                  <a:lnTo>
                    <a:pt x="1362176" y="571500"/>
                  </a:lnTo>
                  <a:lnTo>
                    <a:pt x="1330246" y="558800"/>
                  </a:lnTo>
                  <a:lnTo>
                    <a:pt x="1319386" y="558800"/>
                  </a:lnTo>
                  <a:lnTo>
                    <a:pt x="1307283" y="546100"/>
                  </a:lnTo>
                  <a:lnTo>
                    <a:pt x="1378741" y="546100"/>
                  </a:lnTo>
                  <a:lnTo>
                    <a:pt x="1416606" y="584200"/>
                  </a:lnTo>
                  <a:lnTo>
                    <a:pt x="1448506" y="635000"/>
                  </a:lnTo>
                  <a:lnTo>
                    <a:pt x="1471529" y="685800"/>
                  </a:lnTo>
                  <a:lnTo>
                    <a:pt x="1480193" y="711200"/>
                  </a:lnTo>
                  <a:lnTo>
                    <a:pt x="1482892" y="749300"/>
                  </a:lnTo>
                  <a:lnTo>
                    <a:pt x="1479625" y="774700"/>
                  </a:lnTo>
                  <a:lnTo>
                    <a:pt x="1470392" y="800100"/>
                  </a:lnTo>
                  <a:lnTo>
                    <a:pt x="1462042" y="812800"/>
                  </a:lnTo>
                  <a:lnTo>
                    <a:pt x="1451880" y="825500"/>
                  </a:lnTo>
                  <a:lnTo>
                    <a:pt x="1440085" y="825500"/>
                  </a:lnTo>
                  <a:lnTo>
                    <a:pt x="1426834" y="838200"/>
                  </a:lnTo>
                  <a:lnTo>
                    <a:pt x="1372543" y="850900"/>
                  </a:lnTo>
                  <a:close/>
                </a:path>
                <a:path w="1891029" h="1536700">
                  <a:moveTo>
                    <a:pt x="359454" y="927100"/>
                  </a:moveTo>
                  <a:lnTo>
                    <a:pt x="334538" y="927100"/>
                  </a:lnTo>
                  <a:lnTo>
                    <a:pt x="338432" y="914400"/>
                  </a:lnTo>
                  <a:lnTo>
                    <a:pt x="344883" y="901700"/>
                  </a:lnTo>
                  <a:lnTo>
                    <a:pt x="353394" y="889000"/>
                  </a:lnTo>
                  <a:lnTo>
                    <a:pt x="453011" y="812800"/>
                  </a:lnTo>
                  <a:lnTo>
                    <a:pt x="497706" y="685800"/>
                  </a:lnTo>
                  <a:lnTo>
                    <a:pt x="503553" y="673100"/>
                  </a:lnTo>
                  <a:lnTo>
                    <a:pt x="511531" y="660400"/>
                  </a:lnTo>
                  <a:lnTo>
                    <a:pt x="547704" y="660400"/>
                  </a:lnTo>
                  <a:lnTo>
                    <a:pt x="552249" y="673100"/>
                  </a:lnTo>
                  <a:lnTo>
                    <a:pt x="560355" y="685800"/>
                  </a:lnTo>
                  <a:lnTo>
                    <a:pt x="524977" y="685800"/>
                  </a:lnTo>
                  <a:lnTo>
                    <a:pt x="522705" y="698500"/>
                  </a:lnTo>
                  <a:lnTo>
                    <a:pt x="475358" y="838200"/>
                  </a:lnTo>
                  <a:lnTo>
                    <a:pt x="369302" y="914400"/>
                  </a:lnTo>
                  <a:lnTo>
                    <a:pt x="362484" y="914400"/>
                  </a:lnTo>
                  <a:lnTo>
                    <a:pt x="359454" y="927100"/>
                  </a:lnTo>
                  <a:close/>
                </a:path>
                <a:path w="1891029" h="1536700">
                  <a:moveTo>
                    <a:pt x="581793" y="774700"/>
                  </a:moveTo>
                  <a:lnTo>
                    <a:pt x="531795" y="685800"/>
                  </a:lnTo>
                  <a:lnTo>
                    <a:pt x="560355" y="685800"/>
                  </a:lnTo>
                  <a:lnTo>
                    <a:pt x="592778" y="736600"/>
                  </a:lnTo>
                  <a:lnTo>
                    <a:pt x="664460" y="736600"/>
                  </a:lnTo>
                  <a:lnTo>
                    <a:pt x="581793" y="774700"/>
                  </a:lnTo>
                  <a:close/>
                </a:path>
                <a:path w="1891029" h="1536700">
                  <a:moveTo>
                    <a:pt x="664460" y="736600"/>
                  </a:moveTo>
                  <a:lnTo>
                    <a:pt x="592778" y="736600"/>
                  </a:lnTo>
                  <a:lnTo>
                    <a:pt x="685198" y="698500"/>
                  </a:lnTo>
                  <a:lnTo>
                    <a:pt x="706237" y="698500"/>
                  </a:lnTo>
                  <a:lnTo>
                    <a:pt x="711712" y="711200"/>
                  </a:lnTo>
                  <a:lnTo>
                    <a:pt x="716328" y="711200"/>
                  </a:lnTo>
                  <a:lnTo>
                    <a:pt x="717678" y="723900"/>
                  </a:lnTo>
                  <a:lnTo>
                    <a:pt x="691258" y="723900"/>
                  </a:lnTo>
                  <a:lnTo>
                    <a:pt x="691237" y="724259"/>
                  </a:lnTo>
                  <a:lnTo>
                    <a:pt x="664460" y="736600"/>
                  </a:lnTo>
                  <a:close/>
                </a:path>
                <a:path w="1891029" h="1536700">
                  <a:moveTo>
                    <a:pt x="691237" y="724259"/>
                  </a:moveTo>
                  <a:lnTo>
                    <a:pt x="691258" y="723900"/>
                  </a:lnTo>
                  <a:lnTo>
                    <a:pt x="692016" y="723900"/>
                  </a:lnTo>
                  <a:lnTo>
                    <a:pt x="691237" y="724259"/>
                  </a:lnTo>
                  <a:close/>
                </a:path>
                <a:path w="1891029" h="1536700">
                  <a:moveTo>
                    <a:pt x="454147" y="1104900"/>
                  </a:moveTo>
                  <a:lnTo>
                    <a:pt x="424224" y="1104900"/>
                  </a:lnTo>
                  <a:lnTo>
                    <a:pt x="520053" y="990600"/>
                  </a:lnTo>
                  <a:lnTo>
                    <a:pt x="629140" y="990600"/>
                  </a:lnTo>
                  <a:lnTo>
                    <a:pt x="630276" y="977900"/>
                  </a:lnTo>
                  <a:lnTo>
                    <a:pt x="629897" y="977900"/>
                  </a:lnTo>
                  <a:lnTo>
                    <a:pt x="611716" y="863600"/>
                  </a:lnTo>
                  <a:lnTo>
                    <a:pt x="688607" y="736600"/>
                  </a:lnTo>
                  <a:lnTo>
                    <a:pt x="690501" y="736600"/>
                  </a:lnTo>
                  <a:lnTo>
                    <a:pt x="691237" y="724259"/>
                  </a:lnTo>
                  <a:lnTo>
                    <a:pt x="692016" y="723900"/>
                  </a:lnTo>
                  <a:lnTo>
                    <a:pt x="717678" y="723900"/>
                  </a:lnTo>
                  <a:lnTo>
                    <a:pt x="715760" y="736600"/>
                  </a:lnTo>
                  <a:lnTo>
                    <a:pt x="710576" y="749300"/>
                  </a:lnTo>
                  <a:lnTo>
                    <a:pt x="638609" y="863600"/>
                  </a:lnTo>
                  <a:lnTo>
                    <a:pt x="655275" y="965200"/>
                  </a:lnTo>
                  <a:lnTo>
                    <a:pt x="655346" y="977900"/>
                  </a:lnTo>
                  <a:lnTo>
                    <a:pt x="652718" y="990600"/>
                  </a:lnTo>
                  <a:lnTo>
                    <a:pt x="648244" y="1003300"/>
                  </a:lnTo>
                  <a:lnTo>
                    <a:pt x="642775" y="1003300"/>
                  </a:lnTo>
                  <a:lnTo>
                    <a:pt x="636780" y="1016000"/>
                  </a:lnTo>
                  <a:lnTo>
                    <a:pt x="531038" y="1016000"/>
                  </a:lnTo>
                  <a:lnTo>
                    <a:pt x="454147" y="1104900"/>
                  </a:lnTo>
                  <a:close/>
                </a:path>
                <a:path w="1891029" h="1536700">
                  <a:moveTo>
                    <a:pt x="1520011" y="1447800"/>
                  </a:moveTo>
                  <a:lnTo>
                    <a:pt x="1480998" y="1333500"/>
                  </a:lnTo>
                  <a:lnTo>
                    <a:pt x="1422667" y="1155700"/>
                  </a:lnTo>
                  <a:lnTo>
                    <a:pt x="958292" y="889000"/>
                  </a:lnTo>
                  <a:lnTo>
                    <a:pt x="1011011" y="889000"/>
                  </a:lnTo>
                  <a:lnTo>
                    <a:pt x="1443499" y="1143000"/>
                  </a:lnTo>
                  <a:lnTo>
                    <a:pt x="1526072" y="1384300"/>
                  </a:lnTo>
                  <a:lnTo>
                    <a:pt x="1611674" y="1384300"/>
                  </a:lnTo>
                  <a:lnTo>
                    <a:pt x="1597281" y="1409700"/>
                  </a:lnTo>
                  <a:lnTo>
                    <a:pt x="1520011" y="1447800"/>
                  </a:lnTo>
                  <a:close/>
                </a:path>
                <a:path w="1891029" h="1536700">
                  <a:moveTo>
                    <a:pt x="437227" y="1130300"/>
                  </a:moveTo>
                  <a:lnTo>
                    <a:pt x="398562" y="1130300"/>
                  </a:lnTo>
                  <a:lnTo>
                    <a:pt x="395804" y="1117600"/>
                  </a:lnTo>
                  <a:lnTo>
                    <a:pt x="395816" y="1104900"/>
                  </a:lnTo>
                  <a:lnTo>
                    <a:pt x="412103" y="990600"/>
                  </a:lnTo>
                  <a:lnTo>
                    <a:pt x="345439" y="952500"/>
                  </a:lnTo>
                  <a:lnTo>
                    <a:pt x="338622" y="952500"/>
                  </a:lnTo>
                  <a:lnTo>
                    <a:pt x="334455" y="939800"/>
                  </a:lnTo>
                  <a:lnTo>
                    <a:pt x="333698" y="927100"/>
                  </a:lnTo>
                  <a:lnTo>
                    <a:pt x="359833" y="927100"/>
                  </a:lnTo>
                  <a:lnTo>
                    <a:pt x="440511" y="977900"/>
                  </a:lnTo>
                  <a:lnTo>
                    <a:pt x="421951" y="1104900"/>
                  </a:lnTo>
                  <a:lnTo>
                    <a:pt x="454147" y="1104900"/>
                  </a:lnTo>
                  <a:lnTo>
                    <a:pt x="443163" y="1117600"/>
                  </a:lnTo>
                  <a:lnTo>
                    <a:pt x="437227" y="1130300"/>
                  </a:lnTo>
                  <a:close/>
                </a:path>
                <a:path w="1891029" h="1536700">
                  <a:moveTo>
                    <a:pt x="417785" y="1143000"/>
                  </a:moveTo>
                  <a:lnTo>
                    <a:pt x="414755" y="1143000"/>
                  </a:lnTo>
                  <a:lnTo>
                    <a:pt x="411725" y="1130300"/>
                  </a:lnTo>
                  <a:lnTo>
                    <a:pt x="424360" y="1130300"/>
                  </a:lnTo>
                  <a:lnTo>
                    <a:pt x="417785" y="1143000"/>
                  </a:lnTo>
                  <a:close/>
                </a:path>
                <a:path w="1891029" h="1536700">
                  <a:moveTo>
                    <a:pt x="1611674" y="1384300"/>
                  </a:moveTo>
                  <a:lnTo>
                    <a:pt x="1526072" y="1384300"/>
                  </a:lnTo>
                  <a:lnTo>
                    <a:pt x="1608644" y="1244600"/>
                  </a:lnTo>
                  <a:lnTo>
                    <a:pt x="1623795" y="1244600"/>
                  </a:lnTo>
                  <a:lnTo>
                    <a:pt x="1656843" y="1257300"/>
                  </a:lnTo>
                  <a:lnTo>
                    <a:pt x="1687902" y="1270000"/>
                  </a:lnTo>
                  <a:lnTo>
                    <a:pt x="1779091" y="1270000"/>
                  </a:lnTo>
                  <a:lnTo>
                    <a:pt x="1753335" y="1282700"/>
                  </a:lnTo>
                  <a:lnTo>
                    <a:pt x="1749168" y="1282700"/>
                  </a:lnTo>
                  <a:lnTo>
                    <a:pt x="1740835" y="1295400"/>
                  </a:lnTo>
                  <a:lnTo>
                    <a:pt x="1662051" y="1295400"/>
                  </a:lnTo>
                  <a:lnTo>
                    <a:pt x="1611674" y="1384300"/>
                  </a:lnTo>
                  <a:close/>
                </a:path>
                <a:path w="1891029" h="1536700">
                  <a:moveTo>
                    <a:pt x="255376" y="1384300"/>
                  </a:moveTo>
                  <a:lnTo>
                    <a:pt x="198287" y="1384300"/>
                  </a:lnTo>
                  <a:lnTo>
                    <a:pt x="225748" y="1371600"/>
                  </a:lnTo>
                  <a:lnTo>
                    <a:pt x="240141" y="1358900"/>
                  </a:lnTo>
                  <a:lnTo>
                    <a:pt x="255376" y="1384300"/>
                  </a:lnTo>
                  <a:close/>
                </a:path>
              </a:pathLst>
            </a:custGeom>
            <a:solidFill>
              <a:srgbClr val="2A4A81"/>
            </a:solidFill>
          </p:spPr>
          <p:txBody>
            <a:bodyPr wrap="square" lIns="0" tIns="0" rIns="0" bIns="0" rtlCol="0"/>
            <a:lstStyle/>
            <a:p>
              <a:endParaRPr/>
            </a:p>
          </p:txBody>
        </p:sp>
      </p:grpSp>
      <p:sp>
        <p:nvSpPr>
          <p:cNvPr id="9" name="object 9"/>
          <p:cNvSpPr/>
          <p:nvPr/>
        </p:nvSpPr>
        <p:spPr>
          <a:xfrm>
            <a:off x="8877158" y="9828068"/>
            <a:ext cx="62865" cy="456565"/>
          </a:xfrm>
          <a:custGeom>
            <a:avLst/>
            <a:gdLst/>
            <a:ahLst/>
            <a:cxnLst/>
            <a:rect l="l" t="t" r="r" b="b"/>
            <a:pathLst>
              <a:path w="62865" h="456565">
                <a:moveTo>
                  <a:pt x="0" y="0"/>
                </a:moveTo>
                <a:lnTo>
                  <a:pt x="62700" y="0"/>
                </a:lnTo>
                <a:lnTo>
                  <a:pt x="62700" y="456234"/>
                </a:lnTo>
                <a:lnTo>
                  <a:pt x="0" y="456234"/>
                </a:lnTo>
                <a:lnTo>
                  <a:pt x="0" y="0"/>
                </a:lnTo>
                <a:close/>
              </a:path>
            </a:pathLst>
          </a:custGeom>
          <a:solidFill>
            <a:srgbClr val="FEFEFE"/>
          </a:solidFill>
        </p:spPr>
        <p:txBody>
          <a:bodyPr wrap="square" lIns="0" tIns="0" rIns="0" bIns="0" rtlCol="0"/>
          <a:lstStyle/>
          <a:p>
            <a:endParaRPr/>
          </a:p>
        </p:txBody>
      </p:sp>
      <p:sp>
        <p:nvSpPr>
          <p:cNvPr id="10" name="object 10"/>
          <p:cNvSpPr/>
          <p:nvPr/>
        </p:nvSpPr>
        <p:spPr>
          <a:xfrm>
            <a:off x="8877158" y="6182936"/>
            <a:ext cx="62865" cy="456565"/>
          </a:xfrm>
          <a:custGeom>
            <a:avLst/>
            <a:gdLst/>
            <a:ahLst/>
            <a:cxnLst/>
            <a:rect l="l" t="t" r="r" b="b"/>
            <a:pathLst>
              <a:path w="62865" h="456565">
                <a:moveTo>
                  <a:pt x="0" y="0"/>
                </a:moveTo>
                <a:lnTo>
                  <a:pt x="62700" y="0"/>
                </a:lnTo>
                <a:lnTo>
                  <a:pt x="62700" y="456234"/>
                </a:lnTo>
                <a:lnTo>
                  <a:pt x="0" y="456234"/>
                </a:lnTo>
                <a:lnTo>
                  <a:pt x="0" y="0"/>
                </a:lnTo>
                <a:close/>
              </a:path>
            </a:pathLst>
          </a:custGeom>
          <a:solidFill>
            <a:srgbClr val="FEFEFE"/>
          </a:solidFill>
        </p:spPr>
        <p:txBody>
          <a:bodyPr wrap="square" lIns="0" tIns="0" rIns="0" bIns="0" rtlCol="0"/>
          <a:lstStyle/>
          <a:p>
            <a:endParaRPr/>
          </a:p>
        </p:txBody>
      </p:sp>
      <p:sp>
        <p:nvSpPr>
          <p:cNvPr id="11" name="object 11"/>
          <p:cNvSpPr/>
          <p:nvPr/>
        </p:nvSpPr>
        <p:spPr>
          <a:xfrm>
            <a:off x="7501558" y="9524410"/>
            <a:ext cx="303530" cy="426084"/>
          </a:xfrm>
          <a:custGeom>
            <a:avLst/>
            <a:gdLst/>
            <a:ahLst/>
            <a:cxnLst/>
            <a:rect l="l" t="t" r="r" b="b"/>
            <a:pathLst>
              <a:path w="303529" h="426084">
                <a:moveTo>
                  <a:pt x="241196" y="0"/>
                </a:moveTo>
                <a:lnTo>
                  <a:pt x="303297" y="38678"/>
                </a:lnTo>
                <a:lnTo>
                  <a:pt x="62100" y="425942"/>
                </a:lnTo>
                <a:lnTo>
                  <a:pt x="0" y="387264"/>
                </a:lnTo>
                <a:lnTo>
                  <a:pt x="241196" y="0"/>
                </a:lnTo>
                <a:close/>
              </a:path>
            </a:pathLst>
          </a:custGeom>
          <a:solidFill>
            <a:srgbClr val="FEFEFE"/>
          </a:solidFill>
        </p:spPr>
        <p:txBody>
          <a:bodyPr wrap="square" lIns="0" tIns="0" rIns="0" bIns="0" rtlCol="0"/>
          <a:lstStyle/>
          <a:p>
            <a:endParaRPr/>
          </a:p>
        </p:txBody>
      </p:sp>
      <p:sp>
        <p:nvSpPr>
          <p:cNvPr id="12" name="object 12"/>
          <p:cNvSpPr/>
          <p:nvPr/>
        </p:nvSpPr>
        <p:spPr>
          <a:xfrm>
            <a:off x="9956808" y="6430319"/>
            <a:ext cx="303530" cy="426084"/>
          </a:xfrm>
          <a:custGeom>
            <a:avLst/>
            <a:gdLst/>
            <a:ahLst/>
            <a:cxnLst/>
            <a:rect l="l" t="t" r="r" b="b"/>
            <a:pathLst>
              <a:path w="303529" h="426084">
                <a:moveTo>
                  <a:pt x="241196" y="0"/>
                </a:moveTo>
                <a:lnTo>
                  <a:pt x="303297" y="38678"/>
                </a:lnTo>
                <a:lnTo>
                  <a:pt x="62100" y="425942"/>
                </a:lnTo>
                <a:lnTo>
                  <a:pt x="0" y="387264"/>
                </a:lnTo>
                <a:lnTo>
                  <a:pt x="241196" y="0"/>
                </a:lnTo>
                <a:close/>
              </a:path>
            </a:pathLst>
          </a:custGeom>
          <a:solidFill>
            <a:srgbClr val="FEFEFE"/>
          </a:solidFill>
        </p:spPr>
        <p:txBody>
          <a:bodyPr wrap="square" lIns="0" tIns="0" rIns="0" bIns="0" rtlCol="0"/>
          <a:lstStyle/>
          <a:p>
            <a:endParaRPr/>
          </a:p>
        </p:txBody>
      </p:sp>
      <p:sp>
        <p:nvSpPr>
          <p:cNvPr id="13" name="object 13"/>
          <p:cNvSpPr/>
          <p:nvPr/>
        </p:nvSpPr>
        <p:spPr>
          <a:xfrm>
            <a:off x="6694329" y="7076545"/>
            <a:ext cx="572770" cy="382905"/>
          </a:xfrm>
          <a:custGeom>
            <a:avLst/>
            <a:gdLst/>
            <a:ahLst/>
            <a:cxnLst/>
            <a:rect l="l" t="t" r="r" b="b"/>
            <a:pathLst>
              <a:path w="572770" h="382904">
                <a:moveTo>
                  <a:pt x="26016" y="0"/>
                </a:moveTo>
                <a:lnTo>
                  <a:pt x="572760" y="340523"/>
                </a:lnTo>
                <a:lnTo>
                  <a:pt x="546743" y="382295"/>
                </a:lnTo>
                <a:lnTo>
                  <a:pt x="0" y="41772"/>
                </a:lnTo>
                <a:lnTo>
                  <a:pt x="26016" y="0"/>
                </a:lnTo>
                <a:close/>
              </a:path>
            </a:pathLst>
          </a:custGeom>
          <a:solidFill>
            <a:srgbClr val="FEFEFE"/>
          </a:solidFill>
        </p:spPr>
        <p:txBody>
          <a:bodyPr wrap="square" lIns="0" tIns="0" rIns="0" bIns="0" rtlCol="0"/>
          <a:lstStyle/>
          <a:p>
            <a:endParaRPr/>
          </a:p>
        </p:txBody>
      </p:sp>
      <p:sp>
        <p:nvSpPr>
          <p:cNvPr id="14" name="object 14"/>
          <p:cNvSpPr/>
          <p:nvPr/>
        </p:nvSpPr>
        <p:spPr>
          <a:xfrm>
            <a:off x="10636470" y="9003611"/>
            <a:ext cx="572770" cy="382905"/>
          </a:xfrm>
          <a:custGeom>
            <a:avLst/>
            <a:gdLst/>
            <a:ahLst/>
            <a:cxnLst/>
            <a:rect l="l" t="t" r="r" b="b"/>
            <a:pathLst>
              <a:path w="572770" h="382904">
                <a:moveTo>
                  <a:pt x="26016" y="0"/>
                </a:moveTo>
                <a:lnTo>
                  <a:pt x="572760" y="340523"/>
                </a:lnTo>
                <a:lnTo>
                  <a:pt x="546743" y="382296"/>
                </a:lnTo>
                <a:lnTo>
                  <a:pt x="0" y="41772"/>
                </a:lnTo>
                <a:lnTo>
                  <a:pt x="26016" y="0"/>
                </a:lnTo>
                <a:close/>
              </a:path>
            </a:pathLst>
          </a:custGeom>
          <a:solidFill>
            <a:srgbClr val="FEFEFE"/>
          </a:solidFill>
        </p:spPr>
        <p:txBody>
          <a:bodyPr wrap="square" lIns="0" tIns="0" rIns="0" bIns="0" rtlCol="0"/>
          <a:lstStyle/>
          <a:p>
            <a:endParaRPr/>
          </a:p>
        </p:txBody>
      </p:sp>
      <p:sp>
        <p:nvSpPr>
          <p:cNvPr id="15" name="object 15"/>
          <p:cNvSpPr/>
          <p:nvPr/>
        </p:nvSpPr>
        <p:spPr>
          <a:xfrm>
            <a:off x="6632943" y="8944660"/>
            <a:ext cx="581025" cy="355600"/>
          </a:xfrm>
          <a:custGeom>
            <a:avLst/>
            <a:gdLst/>
            <a:ahLst/>
            <a:cxnLst/>
            <a:rect l="l" t="t" r="r" b="b"/>
            <a:pathLst>
              <a:path w="581025" h="355600">
                <a:moveTo>
                  <a:pt x="580605" y="43205"/>
                </a:moveTo>
                <a:lnTo>
                  <a:pt x="568794" y="22148"/>
                </a:lnTo>
                <a:lnTo>
                  <a:pt x="556374" y="0"/>
                </a:lnTo>
                <a:lnTo>
                  <a:pt x="0" y="311988"/>
                </a:lnTo>
                <a:lnTo>
                  <a:pt x="12420" y="334137"/>
                </a:lnTo>
                <a:lnTo>
                  <a:pt x="24231" y="355193"/>
                </a:lnTo>
                <a:lnTo>
                  <a:pt x="580605" y="43205"/>
                </a:lnTo>
                <a:close/>
              </a:path>
            </a:pathLst>
          </a:custGeom>
          <a:solidFill>
            <a:srgbClr val="FEFEFE"/>
          </a:solidFill>
        </p:spPr>
        <p:txBody>
          <a:bodyPr wrap="square" lIns="0" tIns="0" rIns="0" bIns="0" rtlCol="0"/>
          <a:lstStyle/>
          <a:p>
            <a:endParaRPr/>
          </a:p>
        </p:txBody>
      </p:sp>
      <p:sp>
        <p:nvSpPr>
          <p:cNvPr id="16" name="object 16"/>
          <p:cNvSpPr/>
          <p:nvPr/>
        </p:nvSpPr>
        <p:spPr>
          <a:xfrm>
            <a:off x="10683748" y="7161809"/>
            <a:ext cx="581025" cy="355600"/>
          </a:xfrm>
          <a:custGeom>
            <a:avLst/>
            <a:gdLst/>
            <a:ahLst/>
            <a:cxnLst/>
            <a:rect l="l" t="t" r="r" b="b"/>
            <a:pathLst>
              <a:path w="581025" h="355600">
                <a:moveTo>
                  <a:pt x="580593" y="43205"/>
                </a:moveTo>
                <a:lnTo>
                  <a:pt x="568794" y="22148"/>
                </a:lnTo>
                <a:lnTo>
                  <a:pt x="556374" y="0"/>
                </a:lnTo>
                <a:lnTo>
                  <a:pt x="0" y="311988"/>
                </a:lnTo>
                <a:lnTo>
                  <a:pt x="12420" y="334149"/>
                </a:lnTo>
                <a:lnTo>
                  <a:pt x="24218" y="355193"/>
                </a:lnTo>
                <a:lnTo>
                  <a:pt x="580593" y="43205"/>
                </a:lnTo>
                <a:close/>
              </a:path>
            </a:pathLst>
          </a:custGeom>
          <a:solidFill>
            <a:srgbClr val="FEFEFE"/>
          </a:solidFill>
        </p:spPr>
        <p:txBody>
          <a:bodyPr wrap="square" lIns="0" tIns="0" rIns="0" bIns="0" rtlCol="0"/>
          <a:lstStyle/>
          <a:p>
            <a:endParaRPr/>
          </a:p>
        </p:txBody>
      </p:sp>
      <p:sp>
        <p:nvSpPr>
          <p:cNvPr id="17" name="object 17"/>
          <p:cNvSpPr/>
          <p:nvPr/>
        </p:nvSpPr>
        <p:spPr>
          <a:xfrm>
            <a:off x="7736977" y="6390791"/>
            <a:ext cx="286385" cy="433705"/>
          </a:xfrm>
          <a:custGeom>
            <a:avLst/>
            <a:gdLst/>
            <a:ahLst/>
            <a:cxnLst/>
            <a:rect l="l" t="t" r="r" b="b"/>
            <a:pathLst>
              <a:path w="286384" h="433704">
                <a:moveTo>
                  <a:pt x="223146" y="433212"/>
                </a:moveTo>
                <a:lnTo>
                  <a:pt x="0" y="35273"/>
                </a:lnTo>
                <a:lnTo>
                  <a:pt x="62903" y="0"/>
                </a:lnTo>
                <a:lnTo>
                  <a:pt x="286050" y="397938"/>
                </a:lnTo>
                <a:lnTo>
                  <a:pt x="223146" y="433212"/>
                </a:lnTo>
                <a:close/>
              </a:path>
            </a:pathLst>
          </a:custGeom>
          <a:solidFill>
            <a:srgbClr val="FEFEFE"/>
          </a:solidFill>
        </p:spPr>
        <p:txBody>
          <a:bodyPr wrap="square" lIns="0" tIns="0" rIns="0" bIns="0" rtlCol="0"/>
          <a:lstStyle/>
          <a:p>
            <a:endParaRPr/>
          </a:p>
        </p:txBody>
      </p:sp>
      <p:sp>
        <p:nvSpPr>
          <p:cNvPr id="18" name="object 18"/>
          <p:cNvSpPr/>
          <p:nvPr/>
        </p:nvSpPr>
        <p:spPr>
          <a:xfrm>
            <a:off x="10008485" y="9570165"/>
            <a:ext cx="286385" cy="433705"/>
          </a:xfrm>
          <a:custGeom>
            <a:avLst/>
            <a:gdLst/>
            <a:ahLst/>
            <a:cxnLst/>
            <a:rect l="l" t="t" r="r" b="b"/>
            <a:pathLst>
              <a:path w="286384" h="433704">
                <a:moveTo>
                  <a:pt x="223146" y="433212"/>
                </a:moveTo>
                <a:lnTo>
                  <a:pt x="0" y="35273"/>
                </a:lnTo>
                <a:lnTo>
                  <a:pt x="62903" y="0"/>
                </a:lnTo>
                <a:lnTo>
                  <a:pt x="286050" y="397939"/>
                </a:lnTo>
                <a:lnTo>
                  <a:pt x="223146" y="433212"/>
                </a:lnTo>
                <a:close/>
              </a:path>
            </a:pathLst>
          </a:custGeom>
          <a:solidFill>
            <a:srgbClr val="FEFEFE"/>
          </a:solidFill>
        </p:spPr>
        <p:txBody>
          <a:bodyPr wrap="square" lIns="0" tIns="0" rIns="0" bIns="0" rtlCol="0"/>
          <a:lstStyle/>
          <a:p>
            <a:endParaRPr/>
          </a:p>
        </p:txBody>
      </p:sp>
      <p:grpSp>
        <p:nvGrpSpPr>
          <p:cNvPr id="19" name="object 19"/>
          <p:cNvGrpSpPr/>
          <p:nvPr/>
        </p:nvGrpSpPr>
        <p:grpSpPr>
          <a:xfrm>
            <a:off x="708107" y="5806132"/>
            <a:ext cx="6210935" cy="4481195"/>
            <a:chOff x="708107" y="5806132"/>
            <a:chExt cx="6210935" cy="4481195"/>
          </a:xfrm>
        </p:grpSpPr>
        <p:sp>
          <p:nvSpPr>
            <p:cNvPr id="20" name="object 20"/>
            <p:cNvSpPr/>
            <p:nvPr/>
          </p:nvSpPr>
          <p:spPr>
            <a:xfrm>
              <a:off x="6337441" y="8206205"/>
              <a:ext cx="581660" cy="49530"/>
            </a:xfrm>
            <a:custGeom>
              <a:avLst/>
              <a:gdLst/>
              <a:ahLst/>
              <a:cxnLst/>
              <a:rect l="l" t="t" r="r" b="b"/>
              <a:pathLst>
                <a:path w="581659" h="49529">
                  <a:moveTo>
                    <a:pt x="0" y="0"/>
                  </a:moveTo>
                  <a:lnTo>
                    <a:pt x="581541" y="0"/>
                  </a:lnTo>
                  <a:lnTo>
                    <a:pt x="581541" y="49212"/>
                  </a:lnTo>
                  <a:lnTo>
                    <a:pt x="0" y="49212"/>
                  </a:lnTo>
                  <a:lnTo>
                    <a:pt x="0" y="0"/>
                  </a:lnTo>
                  <a:close/>
                </a:path>
              </a:pathLst>
            </a:custGeom>
            <a:solidFill>
              <a:srgbClr val="FEFEFE"/>
            </a:solidFill>
          </p:spPr>
          <p:txBody>
            <a:bodyPr wrap="square" lIns="0" tIns="0" rIns="0" bIns="0" rtlCol="0"/>
            <a:lstStyle/>
            <a:p>
              <a:endParaRPr/>
            </a:p>
          </p:txBody>
        </p:sp>
        <p:pic>
          <p:nvPicPr>
            <p:cNvPr id="21" name="object 21"/>
            <p:cNvPicPr/>
            <p:nvPr/>
          </p:nvPicPr>
          <p:blipFill>
            <a:blip r:embed="rId2" cstate="print"/>
            <a:stretch>
              <a:fillRect/>
            </a:stretch>
          </p:blipFill>
          <p:spPr>
            <a:xfrm>
              <a:off x="3113905" y="5807197"/>
              <a:ext cx="2552699" cy="2886074"/>
            </a:xfrm>
            <a:prstGeom prst="rect">
              <a:avLst/>
            </a:prstGeom>
          </p:spPr>
        </p:pic>
        <p:pic>
          <p:nvPicPr>
            <p:cNvPr id="22" name="object 22"/>
            <p:cNvPicPr/>
            <p:nvPr/>
          </p:nvPicPr>
          <p:blipFill>
            <a:blip r:embed="rId3" cstate="print"/>
            <a:stretch>
              <a:fillRect/>
            </a:stretch>
          </p:blipFill>
          <p:spPr>
            <a:xfrm>
              <a:off x="1613250" y="5806132"/>
              <a:ext cx="1428709" cy="2428874"/>
            </a:xfrm>
            <a:prstGeom prst="rect">
              <a:avLst/>
            </a:prstGeom>
          </p:spPr>
        </p:pic>
        <p:pic>
          <p:nvPicPr>
            <p:cNvPr id="23" name="object 23"/>
            <p:cNvPicPr/>
            <p:nvPr/>
          </p:nvPicPr>
          <p:blipFill>
            <a:blip r:embed="rId4" cstate="print"/>
            <a:stretch>
              <a:fillRect/>
            </a:stretch>
          </p:blipFill>
          <p:spPr>
            <a:xfrm>
              <a:off x="708107" y="7595763"/>
              <a:ext cx="5629274" cy="2691235"/>
            </a:xfrm>
            <a:prstGeom prst="rect">
              <a:avLst/>
            </a:prstGeom>
          </p:spPr>
        </p:pic>
      </p:grpSp>
      <p:sp>
        <p:nvSpPr>
          <p:cNvPr id="24" name="object 24"/>
          <p:cNvSpPr txBox="1"/>
          <p:nvPr/>
        </p:nvSpPr>
        <p:spPr>
          <a:xfrm>
            <a:off x="8008073" y="7708734"/>
            <a:ext cx="1884680" cy="972819"/>
          </a:xfrm>
          <a:prstGeom prst="rect">
            <a:avLst/>
          </a:prstGeom>
        </p:spPr>
        <p:txBody>
          <a:bodyPr vert="horz" wrap="square" lIns="0" tIns="14604" rIns="0" bIns="0" rtlCol="0">
            <a:spAutoFit/>
          </a:bodyPr>
          <a:lstStyle/>
          <a:p>
            <a:pPr marL="12700">
              <a:lnSpc>
                <a:spcPct val="100000"/>
              </a:lnSpc>
              <a:spcBef>
                <a:spcPts val="114"/>
              </a:spcBef>
            </a:pPr>
            <a:r>
              <a:rPr sz="6200" spc="-1010" dirty="0">
                <a:solidFill>
                  <a:srgbClr val="FFFFFF"/>
                </a:solidFill>
                <a:latin typeface="Trebuchet MS"/>
                <a:cs typeface="Trebuchet MS"/>
              </a:rPr>
              <a:t>E</a:t>
            </a:r>
            <a:r>
              <a:rPr sz="6200" spc="-1015" dirty="0">
                <a:solidFill>
                  <a:srgbClr val="FFFFFF"/>
                </a:solidFill>
                <a:latin typeface="Trebuchet MS"/>
                <a:cs typeface="Trebuchet MS"/>
              </a:rPr>
              <a:t>j</a:t>
            </a:r>
            <a:r>
              <a:rPr sz="6200" spc="-1280" dirty="0">
                <a:solidFill>
                  <a:srgbClr val="FFFFFF"/>
                </a:solidFill>
                <a:latin typeface="Trebuchet MS"/>
                <a:cs typeface="Trebuchet MS"/>
              </a:rPr>
              <a:t>e</a:t>
            </a:r>
            <a:r>
              <a:rPr sz="6200" spc="-1855" dirty="0">
                <a:solidFill>
                  <a:srgbClr val="FFFFFF"/>
                </a:solidFill>
                <a:latin typeface="Trebuchet MS"/>
                <a:cs typeface="Trebuchet MS"/>
              </a:rPr>
              <a:t>m</a:t>
            </a:r>
            <a:r>
              <a:rPr sz="6200" spc="-1170" dirty="0">
                <a:solidFill>
                  <a:srgbClr val="FFFFFF"/>
                </a:solidFill>
                <a:latin typeface="Trebuchet MS"/>
                <a:cs typeface="Trebuchet MS"/>
              </a:rPr>
              <a:t>p</a:t>
            </a:r>
            <a:r>
              <a:rPr sz="6200" spc="-620" dirty="0">
                <a:solidFill>
                  <a:srgbClr val="FFFFFF"/>
                </a:solidFill>
                <a:latin typeface="Trebuchet MS"/>
                <a:cs typeface="Trebuchet MS"/>
              </a:rPr>
              <a:t>l</a:t>
            </a:r>
            <a:r>
              <a:rPr sz="6200" spc="-1165" dirty="0">
                <a:solidFill>
                  <a:srgbClr val="FFFFFF"/>
                </a:solidFill>
                <a:latin typeface="Trebuchet MS"/>
                <a:cs typeface="Trebuchet MS"/>
              </a:rPr>
              <a:t>o</a:t>
            </a:r>
            <a:endParaRPr sz="6200">
              <a:latin typeface="Trebuchet MS"/>
              <a:cs typeface="Trebuchet MS"/>
            </a:endParaRPr>
          </a:p>
        </p:txBody>
      </p:sp>
      <p:grpSp>
        <p:nvGrpSpPr>
          <p:cNvPr id="25" name="object 25"/>
          <p:cNvGrpSpPr/>
          <p:nvPr/>
        </p:nvGrpSpPr>
        <p:grpSpPr>
          <a:xfrm>
            <a:off x="0" y="7340"/>
            <a:ext cx="5786755" cy="5568315"/>
            <a:chOff x="0" y="7340"/>
            <a:chExt cx="5786755" cy="5568315"/>
          </a:xfrm>
        </p:grpSpPr>
        <p:pic>
          <p:nvPicPr>
            <p:cNvPr id="26" name="object 26"/>
            <p:cNvPicPr/>
            <p:nvPr/>
          </p:nvPicPr>
          <p:blipFill>
            <a:blip r:embed="rId5" cstate="print"/>
            <a:stretch>
              <a:fillRect/>
            </a:stretch>
          </p:blipFill>
          <p:spPr>
            <a:xfrm>
              <a:off x="1928851" y="2937138"/>
              <a:ext cx="3857624" cy="2638424"/>
            </a:xfrm>
            <a:prstGeom prst="rect">
              <a:avLst/>
            </a:prstGeom>
          </p:spPr>
        </p:pic>
        <p:pic>
          <p:nvPicPr>
            <p:cNvPr id="27" name="object 27"/>
            <p:cNvPicPr/>
            <p:nvPr/>
          </p:nvPicPr>
          <p:blipFill>
            <a:blip r:embed="rId6" cstate="print"/>
            <a:stretch>
              <a:fillRect/>
            </a:stretch>
          </p:blipFill>
          <p:spPr>
            <a:xfrm>
              <a:off x="0" y="7340"/>
              <a:ext cx="5472150" cy="2925778"/>
            </a:xfrm>
            <a:prstGeom prst="rect">
              <a:avLst/>
            </a:prstGeom>
          </p:spPr>
        </p:pic>
        <p:pic>
          <p:nvPicPr>
            <p:cNvPr id="28" name="object 28"/>
            <p:cNvPicPr/>
            <p:nvPr/>
          </p:nvPicPr>
          <p:blipFill>
            <a:blip r:embed="rId7" cstate="print"/>
            <a:stretch>
              <a:fillRect/>
            </a:stretch>
          </p:blipFill>
          <p:spPr>
            <a:xfrm>
              <a:off x="0" y="2967932"/>
              <a:ext cx="1926078" cy="2604825"/>
            </a:xfrm>
            <a:prstGeom prst="rect">
              <a:avLst/>
            </a:prstGeom>
          </p:spPr>
        </p:pic>
      </p:grpSp>
      <p:sp>
        <p:nvSpPr>
          <p:cNvPr id="29" name="object 29"/>
          <p:cNvSpPr/>
          <p:nvPr/>
        </p:nvSpPr>
        <p:spPr>
          <a:xfrm>
            <a:off x="8783456" y="1922101"/>
            <a:ext cx="9425940" cy="1824355"/>
          </a:xfrm>
          <a:custGeom>
            <a:avLst/>
            <a:gdLst/>
            <a:ahLst/>
            <a:cxnLst/>
            <a:rect l="l" t="t" r="r" b="b"/>
            <a:pathLst>
              <a:path w="9425940" h="1824354">
                <a:moveTo>
                  <a:pt x="8941568" y="1823864"/>
                </a:moveTo>
                <a:lnTo>
                  <a:pt x="485770" y="1823864"/>
                </a:lnTo>
                <a:lnTo>
                  <a:pt x="437762" y="1821487"/>
                </a:lnTo>
                <a:lnTo>
                  <a:pt x="390562" y="1814444"/>
                </a:lnTo>
                <a:lnTo>
                  <a:pt x="344494" y="1802867"/>
                </a:lnTo>
                <a:lnTo>
                  <a:pt x="299876" y="1786887"/>
                </a:lnTo>
                <a:lnTo>
                  <a:pt x="257028" y="1766637"/>
                </a:lnTo>
                <a:lnTo>
                  <a:pt x="216266" y="1742248"/>
                </a:lnTo>
                <a:lnTo>
                  <a:pt x="177911" y="1713853"/>
                </a:lnTo>
                <a:lnTo>
                  <a:pt x="142280" y="1681584"/>
                </a:lnTo>
                <a:lnTo>
                  <a:pt x="110010" y="1645953"/>
                </a:lnTo>
                <a:lnTo>
                  <a:pt x="81615" y="1607598"/>
                </a:lnTo>
                <a:lnTo>
                  <a:pt x="57227" y="1566836"/>
                </a:lnTo>
                <a:lnTo>
                  <a:pt x="36977" y="1523988"/>
                </a:lnTo>
                <a:lnTo>
                  <a:pt x="20997" y="1479370"/>
                </a:lnTo>
                <a:lnTo>
                  <a:pt x="9420" y="1433302"/>
                </a:lnTo>
                <a:lnTo>
                  <a:pt x="2377" y="1386102"/>
                </a:lnTo>
                <a:lnTo>
                  <a:pt x="0" y="1338089"/>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8941564" y="0"/>
                </a:lnTo>
                <a:lnTo>
                  <a:pt x="8989576" y="2377"/>
                </a:lnTo>
                <a:lnTo>
                  <a:pt x="9036776" y="9420"/>
                </a:lnTo>
                <a:lnTo>
                  <a:pt x="9082844" y="20997"/>
                </a:lnTo>
                <a:lnTo>
                  <a:pt x="9127461" y="36977"/>
                </a:lnTo>
                <a:lnTo>
                  <a:pt x="9170310" y="57227"/>
                </a:lnTo>
                <a:lnTo>
                  <a:pt x="9211072" y="81615"/>
                </a:lnTo>
                <a:lnTo>
                  <a:pt x="9249428" y="110010"/>
                </a:lnTo>
                <a:lnTo>
                  <a:pt x="9285059" y="142280"/>
                </a:lnTo>
                <a:lnTo>
                  <a:pt x="9317328" y="177911"/>
                </a:lnTo>
                <a:lnTo>
                  <a:pt x="9345723" y="216266"/>
                </a:lnTo>
                <a:lnTo>
                  <a:pt x="9370111" y="257028"/>
                </a:lnTo>
                <a:lnTo>
                  <a:pt x="9390361" y="299876"/>
                </a:lnTo>
                <a:lnTo>
                  <a:pt x="9406341" y="344494"/>
                </a:lnTo>
                <a:lnTo>
                  <a:pt x="9417918" y="390562"/>
                </a:lnTo>
                <a:lnTo>
                  <a:pt x="9424961" y="437762"/>
                </a:lnTo>
                <a:lnTo>
                  <a:pt x="9425676" y="452202"/>
                </a:lnTo>
                <a:lnTo>
                  <a:pt x="9425676" y="1371662"/>
                </a:lnTo>
                <a:lnTo>
                  <a:pt x="9417918" y="1433302"/>
                </a:lnTo>
                <a:lnTo>
                  <a:pt x="9406341" y="1479370"/>
                </a:lnTo>
                <a:lnTo>
                  <a:pt x="9390361" y="1523988"/>
                </a:lnTo>
                <a:lnTo>
                  <a:pt x="9370111" y="1566836"/>
                </a:lnTo>
                <a:lnTo>
                  <a:pt x="9345723" y="1607598"/>
                </a:lnTo>
                <a:lnTo>
                  <a:pt x="9317328" y="1645953"/>
                </a:lnTo>
                <a:lnTo>
                  <a:pt x="9285059" y="1681584"/>
                </a:lnTo>
                <a:lnTo>
                  <a:pt x="9249428" y="1713853"/>
                </a:lnTo>
                <a:lnTo>
                  <a:pt x="9211072" y="1742248"/>
                </a:lnTo>
                <a:lnTo>
                  <a:pt x="9170310" y="1766637"/>
                </a:lnTo>
                <a:lnTo>
                  <a:pt x="9127461" y="1786887"/>
                </a:lnTo>
                <a:lnTo>
                  <a:pt x="9082844" y="1802867"/>
                </a:lnTo>
                <a:lnTo>
                  <a:pt x="9036776" y="1814444"/>
                </a:lnTo>
                <a:lnTo>
                  <a:pt x="8989576" y="1821487"/>
                </a:lnTo>
                <a:lnTo>
                  <a:pt x="8941568" y="1823864"/>
                </a:lnTo>
                <a:close/>
              </a:path>
            </a:pathLst>
          </a:custGeom>
          <a:solidFill>
            <a:srgbClr val="FFDE8A"/>
          </a:solidFill>
        </p:spPr>
        <p:txBody>
          <a:bodyPr wrap="square" lIns="0" tIns="0" rIns="0" bIns="0" rtlCol="0"/>
          <a:lstStyle/>
          <a:p>
            <a:endParaRPr/>
          </a:p>
        </p:txBody>
      </p:sp>
      <p:sp>
        <p:nvSpPr>
          <p:cNvPr id="30" name="object 30"/>
          <p:cNvSpPr txBox="1"/>
          <p:nvPr/>
        </p:nvSpPr>
        <p:spPr>
          <a:xfrm>
            <a:off x="10666355" y="7576408"/>
            <a:ext cx="6935470" cy="1593850"/>
          </a:xfrm>
          <a:prstGeom prst="rect">
            <a:avLst/>
          </a:prstGeom>
        </p:spPr>
        <p:txBody>
          <a:bodyPr vert="horz" wrap="square" lIns="0" tIns="12065" rIns="0" bIns="0" rtlCol="0">
            <a:spAutoFit/>
          </a:bodyPr>
          <a:lstStyle/>
          <a:p>
            <a:pPr marL="744855" marR="5080" indent="-732790">
              <a:lnSpc>
                <a:spcPct val="100000"/>
              </a:lnSpc>
              <a:spcBef>
                <a:spcPts val="95"/>
              </a:spcBef>
            </a:pPr>
            <a:r>
              <a:rPr sz="5150" b="1" spc="65" dirty="0">
                <a:solidFill>
                  <a:srgbClr val="FEFEFE"/>
                </a:solidFill>
                <a:latin typeface="Trebuchet MS"/>
                <a:cs typeface="Trebuchet MS"/>
              </a:rPr>
              <a:t>E</a:t>
            </a:r>
            <a:r>
              <a:rPr sz="5150" b="1" u="heavy" spc="65" dirty="0">
                <a:solidFill>
                  <a:srgbClr val="FEFEFE"/>
                </a:solidFill>
                <a:uFill>
                  <a:solidFill>
                    <a:srgbClr val="FEFEFE"/>
                  </a:solidFill>
                </a:uFill>
                <a:latin typeface="Trebuchet MS"/>
                <a:cs typeface="Trebuchet MS"/>
              </a:rPr>
              <a:t>st</a:t>
            </a:r>
            <a:r>
              <a:rPr sz="5150" b="1" spc="65" dirty="0">
                <a:solidFill>
                  <a:srgbClr val="FEFEFE"/>
                </a:solidFill>
                <a:latin typeface="Trebuchet MS"/>
                <a:cs typeface="Trebuchet MS"/>
              </a:rPr>
              <a:t>aciones</a:t>
            </a:r>
            <a:r>
              <a:rPr sz="5150" b="1" spc="105" dirty="0">
                <a:solidFill>
                  <a:srgbClr val="FEFEFE"/>
                </a:solidFill>
                <a:latin typeface="Trebuchet MS"/>
                <a:cs typeface="Trebuchet MS"/>
              </a:rPr>
              <a:t> </a:t>
            </a:r>
            <a:r>
              <a:rPr sz="5150" b="1" spc="50" dirty="0">
                <a:solidFill>
                  <a:srgbClr val="FEFEFE"/>
                </a:solidFill>
                <a:latin typeface="Trebuchet MS"/>
                <a:cs typeface="Trebuchet MS"/>
              </a:rPr>
              <a:t>de</a:t>
            </a:r>
            <a:r>
              <a:rPr sz="5150" b="1" spc="105" dirty="0">
                <a:solidFill>
                  <a:srgbClr val="FEFEFE"/>
                </a:solidFill>
                <a:latin typeface="Trebuchet MS"/>
                <a:cs typeface="Trebuchet MS"/>
              </a:rPr>
              <a:t> </a:t>
            </a:r>
            <a:r>
              <a:rPr sz="5150" b="1" spc="-20" dirty="0">
                <a:solidFill>
                  <a:srgbClr val="FEFEFE"/>
                </a:solidFill>
                <a:latin typeface="Trebuchet MS"/>
                <a:cs typeface="Trebuchet MS"/>
              </a:rPr>
              <a:t>Servicio </a:t>
            </a:r>
            <a:r>
              <a:rPr sz="5150" b="1" spc="-1535" dirty="0">
                <a:solidFill>
                  <a:srgbClr val="FEFEFE"/>
                </a:solidFill>
                <a:latin typeface="Trebuchet MS"/>
                <a:cs typeface="Trebuchet MS"/>
              </a:rPr>
              <a:t> </a:t>
            </a:r>
            <a:r>
              <a:rPr sz="5150" b="1" spc="25" dirty="0">
                <a:solidFill>
                  <a:srgbClr val="FEFEFE"/>
                </a:solidFill>
                <a:latin typeface="Trebuchet MS"/>
                <a:cs typeface="Trebuchet MS"/>
              </a:rPr>
              <a:t>Telefonía</a:t>
            </a:r>
            <a:r>
              <a:rPr sz="5150" b="1" spc="110" dirty="0">
                <a:solidFill>
                  <a:srgbClr val="FEFEFE"/>
                </a:solidFill>
                <a:latin typeface="Trebuchet MS"/>
                <a:cs typeface="Trebuchet MS"/>
              </a:rPr>
              <a:t> </a:t>
            </a:r>
            <a:r>
              <a:rPr sz="5150" b="1" spc="-25" dirty="0">
                <a:solidFill>
                  <a:srgbClr val="FEFEFE"/>
                </a:solidFill>
                <a:latin typeface="Trebuchet MS"/>
                <a:cs typeface="Trebuchet MS"/>
              </a:rPr>
              <a:t>celular</a:t>
            </a:r>
            <a:endParaRPr sz="5150">
              <a:latin typeface="Trebuchet MS"/>
              <a:cs typeface="Trebuchet MS"/>
            </a:endParaRPr>
          </a:p>
        </p:txBody>
      </p:sp>
      <p:sp>
        <p:nvSpPr>
          <p:cNvPr id="31" name="object 31"/>
          <p:cNvSpPr/>
          <p:nvPr/>
        </p:nvSpPr>
        <p:spPr>
          <a:xfrm>
            <a:off x="10380393" y="3944421"/>
            <a:ext cx="7208520" cy="1199515"/>
          </a:xfrm>
          <a:custGeom>
            <a:avLst/>
            <a:gdLst/>
            <a:ahLst/>
            <a:cxnLst/>
            <a:rect l="l" t="t" r="r" b="b"/>
            <a:pathLst>
              <a:path w="7208519" h="1199514">
                <a:moveTo>
                  <a:pt x="6722422" y="1199078"/>
                </a:moveTo>
                <a:lnTo>
                  <a:pt x="485774" y="1199078"/>
                </a:lnTo>
                <a:lnTo>
                  <a:pt x="437762" y="1196701"/>
                </a:lnTo>
                <a:lnTo>
                  <a:pt x="390562" y="1189658"/>
                </a:lnTo>
                <a:lnTo>
                  <a:pt x="344494" y="1178080"/>
                </a:lnTo>
                <a:lnTo>
                  <a:pt x="299876" y="1162101"/>
                </a:lnTo>
                <a:lnTo>
                  <a:pt x="257028" y="1141851"/>
                </a:lnTo>
                <a:lnTo>
                  <a:pt x="216266" y="1117462"/>
                </a:lnTo>
                <a:lnTo>
                  <a:pt x="177911" y="1089067"/>
                </a:lnTo>
                <a:lnTo>
                  <a:pt x="142280" y="1056798"/>
                </a:lnTo>
                <a:lnTo>
                  <a:pt x="110010" y="1021167"/>
                </a:lnTo>
                <a:lnTo>
                  <a:pt x="81615" y="982812"/>
                </a:lnTo>
                <a:lnTo>
                  <a:pt x="57227" y="942050"/>
                </a:lnTo>
                <a:lnTo>
                  <a:pt x="36977" y="899201"/>
                </a:lnTo>
                <a:lnTo>
                  <a:pt x="20997" y="854584"/>
                </a:lnTo>
                <a:lnTo>
                  <a:pt x="9420" y="808516"/>
                </a:lnTo>
                <a:lnTo>
                  <a:pt x="2376" y="761316"/>
                </a:lnTo>
                <a:lnTo>
                  <a:pt x="0" y="713307"/>
                </a:lnTo>
                <a:lnTo>
                  <a:pt x="0" y="485770"/>
                </a:lnTo>
                <a:lnTo>
                  <a:pt x="2376"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6" y="36977"/>
                </a:lnTo>
                <a:lnTo>
                  <a:pt x="344494" y="20997"/>
                </a:lnTo>
                <a:lnTo>
                  <a:pt x="390562" y="9420"/>
                </a:lnTo>
                <a:lnTo>
                  <a:pt x="437762" y="2376"/>
                </a:lnTo>
                <a:lnTo>
                  <a:pt x="485769" y="0"/>
                </a:lnTo>
                <a:lnTo>
                  <a:pt x="6722427" y="0"/>
                </a:lnTo>
                <a:lnTo>
                  <a:pt x="6770434" y="2376"/>
                </a:lnTo>
                <a:lnTo>
                  <a:pt x="6817634" y="9420"/>
                </a:lnTo>
                <a:lnTo>
                  <a:pt x="6863701" y="20997"/>
                </a:lnTo>
                <a:lnTo>
                  <a:pt x="6908319" y="36977"/>
                </a:lnTo>
                <a:lnTo>
                  <a:pt x="6951167" y="57227"/>
                </a:lnTo>
                <a:lnTo>
                  <a:pt x="6991928" y="81615"/>
                </a:lnTo>
                <a:lnTo>
                  <a:pt x="7030283" y="110010"/>
                </a:lnTo>
                <a:lnTo>
                  <a:pt x="7065914" y="142279"/>
                </a:lnTo>
                <a:lnTo>
                  <a:pt x="7098184" y="177910"/>
                </a:lnTo>
                <a:lnTo>
                  <a:pt x="7126579" y="216266"/>
                </a:lnTo>
                <a:lnTo>
                  <a:pt x="7150967" y="257027"/>
                </a:lnTo>
                <a:lnTo>
                  <a:pt x="7171218" y="299876"/>
                </a:lnTo>
                <a:lnTo>
                  <a:pt x="7187197" y="344494"/>
                </a:lnTo>
                <a:lnTo>
                  <a:pt x="7198775" y="390562"/>
                </a:lnTo>
                <a:lnTo>
                  <a:pt x="7205818" y="437761"/>
                </a:lnTo>
                <a:lnTo>
                  <a:pt x="7208195" y="485770"/>
                </a:lnTo>
                <a:lnTo>
                  <a:pt x="7208195" y="713307"/>
                </a:lnTo>
                <a:lnTo>
                  <a:pt x="7205818" y="761316"/>
                </a:lnTo>
                <a:lnTo>
                  <a:pt x="7198775" y="808516"/>
                </a:lnTo>
                <a:lnTo>
                  <a:pt x="7187197" y="854584"/>
                </a:lnTo>
                <a:lnTo>
                  <a:pt x="7171218" y="899201"/>
                </a:lnTo>
                <a:lnTo>
                  <a:pt x="7150967" y="942050"/>
                </a:lnTo>
                <a:lnTo>
                  <a:pt x="7126579" y="982812"/>
                </a:lnTo>
                <a:lnTo>
                  <a:pt x="7098184" y="1021167"/>
                </a:lnTo>
                <a:lnTo>
                  <a:pt x="7065914" y="1056798"/>
                </a:lnTo>
                <a:lnTo>
                  <a:pt x="7030283" y="1089067"/>
                </a:lnTo>
                <a:lnTo>
                  <a:pt x="6991928" y="1117462"/>
                </a:lnTo>
                <a:lnTo>
                  <a:pt x="6951167" y="1141851"/>
                </a:lnTo>
                <a:lnTo>
                  <a:pt x="6908319" y="1162101"/>
                </a:lnTo>
                <a:lnTo>
                  <a:pt x="6863701" y="1178080"/>
                </a:lnTo>
                <a:lnTo>
                  <a:pt x="6817634" y="1189658"/>
                </a:lnTo>
                <a:lnTo>
                  <a:pt x="6770434" y="1196701"/>
                </a:lnTo>
                <a:lnTo>
                  <a:pt x="6722422" y="1199078"/>
                </a:lnTo>
                <a:close/>
              </a:path>
            </a:pathLst>
          </a:custGeom>
          <a:solidFill>
            <a:srgbClr val="FFF0B0"/>
          </a:solidFill>
        </p:spPr>
        <p:txBody>
          <a:bodyPr wrap="square" lIns="0" tIns="0" rIns="0" bIns="0" rtlCol="0"/>
          <a:lstStyle/>
          <a:p>
            <a:endParaRPr/>
          </a:p>
        </p:txBody>
      </p:sp>
      <p:sp>
        <p:nvSpPr>
          <p:cNvPr id="32" name="object 32"/>
          <p:cNvSpPr txBox="1"/>
          <p:nvPr/>
        </p:nvSpPr>
        <p:spPr>
          <a:xfrm>
            <a:off x="10883086" y="2372983"/>
            <a:ext cx="6055995" cy="2501900"/>
          </a:xfrm>
          <a:prstGeom prst="rect">
            <a:avLst/>
          </a:prstGeom>
        </p:spPr>
        <p:txBody>
          <a:bodyPr vert="horz" wrap="square" lIns="0" tIns="12700" rIns="0" bIns="0" rtlCol="0">
            <a:spAutoFit/>
          </a:bodyPr>
          <a:lstStyle/>
          <a:p>
            <a:pPr marL="188595">
              <a:lnSpc>
                <a:spcPct val="100000"/>
              </a:lnSpc>
              <a:spcBef>
                <a:spcPts val="100"/>
              </a:spcBef>
            </a:pPr>
            <a:r>
              <a:rPr sz="4600" spc="840" dirty="0">
                <a:solidFill>
                  <a:srgbClr val="2A4A81"/>
                </a:solidFill>
                <a:latin typeface="Trebuchet MS"/>
                <a:cs typeface="Trebuchet MS"/>
              </a:rPr>
              <a:t>O</a:t>
            </a:r>
            <a:r>
              <a:rPr sz="4600" spc="-535" dirty="0">
                <a:solidFill>
                  <a:srgbClr val="2A4A81"/>
                </a:solidFill>
                <a:latin typeface="Trebuchet MS"/>
                <a:cs typeface="Trebuchet MS"/>
              </a:rPr>
              <a:t> </a:t>
            </a:r>
            <a:r>
              <a:rPr sz="4600" spc="530" dirty="0">
                <a:solidFill>
                  <a:srgbClr val="2A4A81"/>
                </a:solidFill>
                <a:latin typeface="Trebuchet MS"/>
                <a:cs typeface="Trebuchet MS"/>
              </a:rPr>
              <a:t>L</a:t>
            </a:r>
            <a:r>
              <a:rPr sz="4600" spc="-535" dirty="0">
                <a:solidFill>
                  <a:srgbClr val="2A4A81"/>
                </a:solidFill>
                <a:latin typeface="Trebuchet MS"/>
                <a:cs typeface="Trebuchet MS"/>
              </a:rPr>
              <a:t> </a:t>
            </a:r>
            <a:r>
              <a:rPr sz="4600" spc="120" dirty="0">
                <a:solidFill>
                  <a:srgbClr val="2A4A81"/>
                </a:solidFill>
                <a:latin typeface="Trebuchet MS"/>
                <a:cs typeface="Trebuchet MS"/>
              </a:rPr>
              <a:t>I</a:t>
            </a:r>
            <a:r>
              <a:rPr sz="4600" spc="-535" dirty="0">
                <a:solidFill>
                  <a:srgbClr val="2A4A81"/>
                </a:solidFill>
                <a:latin typeface="Trebuchet MS"/>
                <a:cs typeface="Trebuchet MS"/>
              </a:rPr>
              <a:t> </a:t>
            </a:r>
            <a:r>
              <a:rPr sz="4600" spc="345" dirty="0">
                <a:solidFill>
                  <a:srgbClr val="2A4A81"/>
                </a:solidFill>
                <a:latin typeface="Trebuchet MS"/>
                <a:cs typeface="Trebuchet MS"/>
              </a:rPr>
              <a:t>G</a:t>
            </a:r>
            <a:r>
              <a:rPr sz="4600" spc="-535" dirty="0">
                <a:solidFill>
                  <a:srgbClr val="2A4A81"/>
                </a:solidFill>
                <a:latin typeface="Trebuchet MS"/>
                <a:cs typeface="Trebuchet MS"/>
              </a:rPr>
              <a:t> </a:t>
            </a:r>
            <a:r>
              <a:rPr sz="4600" spc="840" dirty="0">
                <a:solidFill>
                  <a:srgbClr val="2A4A81"/>
                </a:solidFill>
                <a:latin typeface="Trebuchet MS"/>
                <a:cs typeface="Trebuchet MS"/>
              </a:rPr>
              <a:t>O</a:t>
            </a:r>
            <a:r>
              <a:rPr sz="4600" spc="-535" dirty="0">
                <a:solidFill>
                  <a:srgbClr val="2A4A81"/>
                </a:solidFill>
                <a:latin typeface="Trebuchet MS"/>
                <a:cs typeface="Trebuchet MS"/>
              </a:rPr>
              <a:t> </a:t>
            </a:r>
            <a:r>
              <a:rPr sz="4600" spc="170" dirty="0">
                <a:solidFill>
                  <a:srgbClr val="2A4A81"/>
                </a:solidFill>
                <a:latin typeface="Trebuchet MS"/>
                <a:cs typeface="Trebuchet MS"/>
              </a:rPr>
              <a:t>P</a:t>
            </a:r>
            <a:r>
              <a:rPr sz="4600" spc="-535" dirty="0">
                <a:solidFill>
                  <a:srgbClr val="2A4A81"/>
                </a:solidFill>
                <a:latin typeface="Trebuchet MS"/>
                <a:cs typeface="Trebuchet MS"/>
              </a:rPr>
              <a:t> </a:t>
            </a:r>
            <a:r>
              <a:rPr sz="4600" spc="840" dirty="0">
                <a:solidFill>
                  <a:srgbClr val="2A4A81"/>
                </a:solidFill>
                <a:latin typeface="Trebuchet MS"/>
                <a:cs typeface="Trebuchet MS"/>
              </a:rPr>
              <a:t>O</a:t>
            </a:r>
            <a:r>
              <a:rPr sz="4600" spc="-535" dirty="0">
                <a:solidFill>
                  <a:srgbClr val="2A4A81"/>
                </a:solidFill>
                <a:latin typeface="Trebuchet MS"/>
                <a:cs typeface="Trebuchet MS"/>
              </a:rPr>
              <a:t> </a:t>
            </a:r>
            <a:r>
              <a:rPr sz="4600" spc="530" dirty="0">
                <a:solidFill>
                  <a:srgbClr val="2A4A81"/>
                </a:solidFill>
                <a:latin typeface="Trebuchet MS"/>
                <a:cs typeface="Trebuchet MS"/>
              </a:rPr>
              <a:t>L</a:t>
            </a:r>
            <a:r>
              <a:rPr sz="4600" spc="-535" dirty="0">
                <a:solidFill>
                  <a:srgbClr val="2A4A81"/>
                </a:solidFill>
                <a:latin typeface="Trebuchet MS"/>
                <a:cs typeface="Trebuchet MS"/>
              </a:rPr>
              <a:t> </a:t>
            </a:r>
            <a:r>
              <a:rPr sz="4600" spc="120" dirty="0">
                <a:solidFill>
                  <a:srgbClr val="2A4A81"/>
                </a:solidFill>
                <a:latin typeface="Trebuchet MS"/>
                <a:cs typeface="Trebuchet MS"/>
              </a:rPr>
              <a:t>I</a:t>
            </a:r>
            <a:r>
              <a:rPr sz="4600" spc="-535" dirty="0">
                <a:solidFill>
                  <a:srgbClr val="2A4A81"/>
                </a:solidFill>
                <a:latin typeface="Trebuchet MS"/>
                <a:cs typeface="Trebuchet MS"/>
              </a:rPr>
              <a:t> </a:t>
            </a:r>
            <a:r>
              <a:rPr sz="4600" spc="840" dirty="0">
                <a:solidFill>
                  <a:srgbClr val="2A4A81"/>
                </a:solidFill>
                <a:latin typeface="Trebuchet MS"/>
                <a:cs typeface="Trebuchet MS"/>
              </a:rPr>
              <a:t>O</a:t>
            </a:r>
            <a:endParaRPr sz="4600">
              <a:latin typeface="Trebuchet MS"/>
              <a:cs typeface="Trebuchet MS"/>
            </a:endParaRPr>
          </a:p>
          <a:p>
            <a:pPr>
              <a:lnSpc>
                <a:spcPct val="100000"/>
              </a:lnSpc>
              <a:spcBef>
                <a:spcPts val="45"/>
              </a:spcBef>
            </a:pPr>
            <a:endParaRPr sz="6050">
              <a:latin typeface="Trebuchet MS"/>
              <a:cs typeface="Trebuchet MS"/>
            </a:endParaRPr>
          </a:p>
          <a:p>
            <a:pPr marL="12700">
              <a:lnSpc>
                <a:spcPct val="100000"/>
              </a:lnSpc>
              <a:spcBef>
                <a:spcPts val="5"/>
              </a:spcBef>
            </a:pPr>
            <a:r>
              <a:rPr sz="5750" b="1" spc="35" dirty="0">
                <a:solidFill>
                  <a:srgbClr val="94DDDE"/>
                </a:solidFill>
                <a:latin typeface="Trebuchet MS"/>
                <a:cs typeface="Trebuchet MS"/>
              </a:rPr>
              <a:t>Poco</a:t>
            </a:r>
            <a:r>
              <a:rPr sz="5750" b="1" spc="85" dirty="0">
                <a:solidFill>
                  <a:srgbClr val="94DDDE"/>
                </a:solidFill>
                <a:latin typeface="Trebuchet MS"/>
                <a:cs typeface="Trebuchet MS"/>
              </a:rPr>
              <a:t> </a:t>
            </a:r>
            <a:r>
              <a:rPr sz="5750" b="1" spc="80" dirty="0">
                <a:solidFill>
                  <a:srgbClr val="94DDDE"/>
                </a:solidFill>
                <a:latin typeface="Trebuchet MS"/>
                <a:cs typeface="Trebuchet MS"/>
              </a:rPr>
              <a:t>Vendedores</a:t>
            </a:r>
            <a:endParaRPr sz="5750">
              <a:latin typeface="Trebuchet MS"/>
              <a:cs typeface="Trebuchet MS"/>
            </a:endParaRPr>
          </a:p>
        </p:txBody>
      </p:sp>
      <p:sp>
        <p:nvSpPr>
          <p:cNvPr id="33" name="Título 32"/>
          <p:cNvSpPr>
            <a:spLocks noGrp="1"/>
          </p:cNvSpPr>
          <p:nvPr>
            <p:ph type="title"/>
          </p:nvPr>
        </p:nvSpPr>
        <p:spPr/>
        <p:txBody>
          <a:bodyPr/>
          <a:lstStyle/>
          <a:p>
            <a:endParaRPr lang="es-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8901" y="7036141"/>
            <a:ext cx="2113915" cy="544830"/>
          </a:xfrm>
          <a:prstGeom prst="rect">
            <a:avLst/>
          </a:prstGeom>
        </p:spPr>
        <p:txBody>
          <a:bodyPr vert="horz" wrap="square" lIns="0" tIns="13335" rIns="0" bIns="0" rtlCol="0">
            <a:spAutoFit/>
          </a:bodyPr>
          <a:lstStyle/>
          <a:p>
            <a:pPr marL="12700">
              <a:lnSpc>
                <a:spcPct val="100000"/>
              </a:lnSpc>
              <a:spcBef>
                <a:spcPts val="105"/>
              </a:spcBef>
            </a:pPr>
            <a:r>
              <a:rPr sz="3400" b="1" spc="290" dirty="0">
                <a:solidFill>
                  <a:srgbClr val="2A4A81"/>
                </a:solidFill>
                <a:latin typeface="Trebuchet MS"/>
                <a:cs typeface="Trebuchet MS"/>
              </a:rPr>
              <a:t>C</a:t>
            </a:r>
            <a:r>
              <a:rPr sz="3400" b="1" spc="-445" dirty="0">
                <a:solidFill>
                  <a:srgbClr val="2A4A81"/>
                </a:solidFill>
                <a:latin typeface="Trebuchet MS"/>
                <a:cs typeface="Trebuchet MS"/>
              </a:rPr>
              <a:t> </a:t>
            </a:r>
            <a:r>
              <a:rPr sz="3400" b="1" spc="215" dirty="0">
                <a:solidFill>
                  <a:srgbClr val="2A4A81"/>
                </a:solidFill>
                <a:latin typeface="Trebuchet MS"/>
                <a:cs typeface="Trebuchet MS"/>
              </a:rPr>
              <a:t>A</a:t>
            </a:r>
            <a:r>
              <a:rPr sz="3400" b="1" spc="-440" dirty="0">
                <a:solidFill>
                  <a:srgbClr val="2A4A81"/>
                </a:solidFill>
                <a:latin typeface="Trebuchet MS"/>
                <a:cs typeface="Trebuchet MS"/>
              </a:rPr>
              <a:t> </a:t>
            </a:r>
            <a:r>
              <a:rPr sz="3400" b="1" spc="245" dirty="0">
                <a:solidFill>
                  <a:srgbClr val="2A4A81"/>
                </a:solidFill>
                <a:latin typeface="Trebuchet MS"/>
                <a:cs typeface="Trebuchet MS"/>
              </a:rPr>
              <a:t>R</a:t>
            </a:r>
            <a:r>
              <a:rPr sz="3400" b="1" spc="-445" dirty="0">
                <a:solidFill>
                  <a:srgbClr val="2A4A81"/>
                </a:solidFill>
                <a:latin typeface="Trebuchet MS"/>
                <a:cs typeface="Trebuchet MS"/>
              </a:rPr>
              <a:t> </a:t>
            </a:r>
            <a:r>
              <a:rPr sz="3400" b="1" spc="-90" dirty="0">
                <a:solidFill>
                  <a:srgbClr val="2A4A81"/>
                </a:solidFill>
                <a:latin typeface="Trebuchet MS"/>
                <a:cs typeface="Trebuchet MS"/>
              </a:rPr>
              <a:t>T</a:t>
            </a:r>
            <a:r>
              <a:rPr sz="3400" b="1" spc="-440" dirty="0">
                <a:solidFill>
                  <a:srgbClr val="2A4A81"/>
                </a:solidFill>
                <a:latin typeface="Trebuchet MS"/>
                <a:cs typeface="Trebuchet MS"/>
              </a:rPr>
              <a:t> </a:t>
            </a:r>
            <a:r>
              <a:rPr sz="3400" b="1" spc="325" dirty="0">
                <a:solidFill>
                  <a:srgbClr val="2A4A81"/>
                </a:solidFill>
                <a:latin typeface="Trebuchet MS"/>
                <a:cs typeface="Trebuchet MS"/>
              </a:rPr>
              <a:t>E</a:t>
            </a:r>
            <a:r>
              <a:rPr sz="3400" b="1" spc="-440" dirty="0">
                <a:solidFill>
                  <a:srgbClr val="2A4A81"/>
                </a:solidFill>
                <a:latin typeface="Trebuchet MS"/>
                <a:cs typeface="Trebuchet MS"/>
              </a:rPr>
              <a:t> </a:t>
            </a:r>
            <a:r>
              <a:rPr sz="3400" b="1" spc="250" dirty="0">
                <a:solidFill>
                  <a:srgbClr val="2A4A81"/>
                </a:solidFill>
                <a:latin typeface="Trebuchet MS"/>
                <a:cs typeface="Trebuchet MS"/>
              </a:rPr>
              <a:t>L</a:t>
            </a:r>
            <a:endParaRPr sz="3400">
              <a:latin typeface="Trebuchet MS"/>
              <a:cs typeface="Trebuchet MS"/>
            </a:endParaRPr>
          </a:p>
        </p:txBody>
      </p:sp>
      <p:sp>
        <p:nvSpPr>
          <p:cNvPr id="3" name="object 3"/>
          <p:cNvSpPr txBox="1"/>
          <p:nvPr/>
        </p:nvSpPr>
        <p:spPr>
          <a:xfrm>
            <a:off x="2380883" y="7036141"/>
            <a:ext cx="1537335" cy="544830"/>
          </a:xfrm>
          <a:prstGeom prst="rect">
            <a:avLst/>
          </a:prstGeom>
        </p:spPr>
        <p:txBody>
          <a:bodyPr vert="horz" wrap="square" lIns="0" tIns="13335" rIns="0" bIns="0" rtlCol="0">
            <a:spAutoFit/>
          </a:bodyPr>
          <a:lstStyle/>
          <a:p>
            <a:pPr marL="12700">
              <a:lnSpc>
                <a:spcPct val="100000"/>
              </a:lnSpc>
              <a:spcBef>
                <a:spcPts val="105"/>
              </a:spcBef>
            </a:pPr>
            <a:r>
              <a:rPr sz="3400" b="1" spc="160" dirty="0">
                <a:solidFill>
                  <a:srgbClr val="2A4A81"/>
                </a:solidFill>
                <a:latin typeface="Trebuchet MS"/>
                <a:cs typeface="Trebuchet MS"/>
              </a:rPr>
              <a:t>P</a:t>
            </a:r>
            <a:r>
              <a:rPr sz="3400" b="1" spc="-445" dirty="0">
                <a:solidFill>
                  <a:srgbClr val="2A4A81"/>
                </a:solidFill>
                <a:latin typeface="Trebuchet MS"/>
                <a:cs typeface="Trebuchet MS"/>
              </a:rPr>
              <a:t> </a:t>
            </a:r>
            <a:r>
              <a:rPr sz="3400" b="1" spc="500" dirty="0">
                <a:solidFill>
                  <a:srgbClr val="2A4A81"/>
                </a:solidFill>
                <a:latin typeface="Trebuchet MS"/>
                <a:cs typeface="Trebuchet MS"/>
              </a:rPr>
              <a:t>O</a:t>
            </a:r>
            <a:r>
              <a:rPr sz="3400" b="1" spc="-445" dirty="0">
                <a:solidFill>
                  <a:srgbClr val="2A4A81"/>
                </a:solidFill>
                <a:latin typeface="Trebuchet MS"/>
                <a:cs typeface="Trebuchet MS"/>
              </a:rPr>
              <a:t> </a:t>
            </a:r>
            <a:r>
              <a:rPr sz="3400" b="1" spc="500" dirty="0">
                <a:solidFill>
                  <a:srgbClr val="2A4A81"/>
                </a:solidFill>
                <a:latin typeface="Trebuchet MS"/>
                <a:cs typeface="Trebuchet MS"/>
              </a:rPr>
              <a:t>O</a:t>
            </a:r>
            <a:r>
              <a:rPr sz="3400" b="1" spc="-445" dirty="0">
                <a:solidFill>
                  <a:srgbClr val="2A4A81"/>
                </a:solidFill>
                <a:latin typeface="Trebuchet MS"/>
                <a:cs typeface="Trebuchet MS"/>
              </a:rPr>
              <a:t> </a:t>
            </a:r>
            <a:r>
              <a:rPr sz="3400" b="1" spc="250" dirty="0">
                <a:solidFill>
                  <a:srgbClr val="2A4A81"/>
                </a:solidFill>
                <a:latin typeface="Trebuchet MS"/>
                <a:cs typeface="Trebuchet MS"/>
              </a:rPr>
              <a:t>L</a:t>
            </a:r>
            <a:endParaRPr sz="3400">
              <a:latin typeface="Trebuchet MS"/>
              <a:cs typeface="Trebuchet MS"/>
            </a:endParaRPr>
          </a:p>
        </p:txBody>
      </p:sp>
      <p:sp>
        <p:nvSpPr>
          <p:cNvPr id="4" name="object 4"/>
          <p:cNvSpPr txBox="1"/>
          <p:nvPr/>
        </p:nvSpPr>
        <p:spPr>
          <a:xfrm>
            <a:off x="10445517" y="7036141"/>
            <a:ext cx="1704975" cy="544830"/>
          </a:xfrm>
          <a:prstGeom prst="rect">
            <a:avLst/>
          </a:prstGeom>
        </p:spPr>
        <p:txBody>
          <a:bodyPr vert="horz" wrap="square" lIns="0" tIns="13335" rIns="0" bIns="0" rtlCol="0">
            <a:spAutoFit/>
          </a:bodyPr>
          <a:lstStyle/>
          <a:p>
            <a:pPr marL="12700">
              <a:lnSpc>
                <a:spcPct val="100000"/>
              </a:lnSpc>
              <a:spcBef>
                <a:spcPts val="105"/>
              </a:spcBef>
            </a:pPr>
            <a:r>
              <a:rPr sz="3400" b="1" spc="-90" dirty="0">
                <a:solidFill>
                  <a:srgbClr val="2A4A81"/>
                </a:solidFill>
                <a:latin typeface="Trebuchet MS"/>
                <a:cs typeface="Trebuchet MS"/>
              </a:rPr>
              <a:t>T</a:t>
            </a:r>
            <a:r>
              <a:rPr sz="3400" b="1" spc="-445" dirty="0">
                <a:solidFill>
                  <a:srgbClr val="2A4A81"/>
                </a:solidFill>
                <a:latin typeface="Trebuchet MS"/>
                <a:cs typeface="Trebuchet MS"/>
              </a:rPr>
              <a:t> </a:t>
            </a:r>
            <a:r>
              <a:rPr sz="3400" b="1" spc="245" dirty="0">
                <a:solidFill>
                  <a:srgbClr val="2A4A81"/>
                </a:solidFill>
                <a:latin typeface="Trebuchet MS"/>
                <a:cs typeface="Trebuchet MS"/>
              </a:rPr>
              <a:t>R</a:t>
            </a:r>
            <a:r>
              <a:rPr sz="3400" b="1" spc="-440" dirty="0">
                <a:solidFill>
                  <a:srgbClr val="2A4A81"/>
                </a:solidFill>
                <a:latin typeface="Trebuchet MS"/>
                <a:cs typeface="Trebuchet MS"/>
              </a:rPr>
              <a:t> </a:t>
            </a:r>
            <a:r>
              <a:rPr sz="3400" b="1" spc="250" dirty="0">
                <a:solidFill>
                  <a:srgbClr val="2A4A81"/>
                </a:solidFill>
                <a:latin typeface="Trebuchet MS"/>
                <a:cs typeface="Trebuchet MS"/>
              </a:rPr>
              <a:t>U</a:t>
            </a:r>
            <a:r>
              <a:rPr sz="3400" b="1" spc="-440" dirty="0">
                <a:solidFill>
                  <a:srgbClr val="2A4A81"/>
                </a:solidFill>
                <a:latin typeface="Trebuchet MS"/>
                <a:cs typeface="Trebuchet MS"/>
              </a:rPr>
              <a:t> </a:t>
            </a:r>
            <a:r>
              <a:rPr sz="3400" b="1" spc="240" dirty="0">
                <a:solidFill>
                  <a:srgbClr val="2A4A81"/>
                </a:solidFill>
                <a:latin typeface="Trebuchet MS"/>
                <a:cs typeface="Trebuchet MS"/>
              </a:rPr>
              <a:t>S</a:t>
            </a:r>
            <a:r>
              <a:rPr sz="3400" b="1" spc="-440" dirty="0">
                <a:solidFill>
                  <a:srgbClr val="2A4A81"/>
                </a:solidFill>
                <a:latin typeface="Trebuchet MS"/>
                <a:cs typeface="Trebuchet MS"/>
              </a:rPr>
              <a:t> </a:t>
            </a:r>
            <a:r>
              <a:rPr sz="3400" b="1" spc="-60" dirty="0">
                <a:solidFill>
                  <a:srgbClr val="2A4A81"/>
                </a:solidFill>
                <a:latin typeface="Trebuchet MS"/>
                <a:cs typeface="Trebuchet MS"/>
              </a:rPr>
              <a:t>T</a:t>
            </a:r>
            <a:endParaRPr sz="3400">
              <a:latin typeface="Trebuchet MS"/>
              <a:cs typeface="Trebuchet MS"/>
            </a:endParaRPr>
          </a:p>
        </p:txBody>
      </p:sp>
      <p:sp>
        <p:nvSpPr>
          <p:cNvPr id="5" name="object 5"/>
          <p:cNvSpPr txBox="1"/>
          <p:nvPr/>
        </p:nvSpPr>
        <p:spPr>
          <a:xfrm>
            <a:off x="14306675" y="7036141"/>
            <a:ext cx="2642870" cy="544830"/>
          </a:xfrm>
          <a:prstGeom prst="rect">
            <a:avLst/>
          </a:prstGeom>
        </p:spPr>
        <p:txBody>
          <a:bodyPr vert="horz" wrap="square" lIns="0" tIns="13335" rIns="0" bIns="0" rtlCol="0">
            <a:spAutoFit/>
          </a:bodyPr>
          <a:lstStyle/>
          <a:p>
            <a:pPr marL="12700">
              <a:lnSpc>
                <a:spcPct val="100000"/>
              </a:lnSpc>
              <a:spcBef>
                <a:spcPts val="105"/>
              </a:spcBef>
            </a:pPr>
            <a:r>
              <a:rPr sz="3400" b="1" spc="415" dirty="0">
                <a:solidFill>
                  <a:srgbClr val="2A4A81"/>
                </a:solidFill>
                <a:latin typeface="Trebuchet MS"/>
                <a:cs typeface="Trebuchet MS"/>
              </a:rPr>
              <a:t>H</a:t>
            </a:r>
            <a:r>
              <a:rPr sz="3400" b="1" spc="-445" dirty="0">
                <a:solidFill>
                  <a:srgbClr val="2A4A81"/>
                </a:solidFill>
                <a:latin typeface="Trebuchet MS"/>
                <a:cs typeface="Trebuchet MS"/>
              </a:rPr>
              <a:t> </a:t>
            </a:r>
            <a:r>
              <a:rPr sz="3400" b="1" spc="500" dirty="0">
                <a:solidFill>
                  <a:srgbClr val="2A4A81"/>
                </a:solidFill>
                <a:latin typeface="Trebuchet MS"/>
                <a:cs typeface="Trebuchet MS"/>
              </a:rPr>
              <a:t>O</a:t>
            </a:r>
            <a:r>
              <a:rPr sz="3400" b="1" spc="-445" dirty="0">
                <a:solidFill>
                  <a:srgbClr val="2A4A81"/>
                </a:solidFill>
                <a:latin typeface="Trebuchet MS"/>
                <a:cs typeface="Trebuchet MS"/>
              </a:rPr>
              <a:t> </a:t>
            </a:r>
            <a:r>
              <a:rPr sz="3400" b="1" spc="300" dirty="0">
                <a:solidFill>
                  <a:srgbClr val="2A4A81"/>
                </a:solidFill>
                <a:latin typeface="Trebuchet MS"/>
                <a:cs typeface="Trebuchet MS"/>
              </a:rPr>
              <a:t>L</a:t>
            </a:r>
            <a:r>
              <a:rPr sz="3400" b="1" spc="-440" dirty="0">
                <a:solidFill>
                  <a:srgbClr val="2A4A81"/>
                </a:solidFill>
                <a:latin typeface="Trebuchet MS"/>
                <a:cs typeface="Trebuchet MS"/>
              </a:rPr>
              <a:t> </a:t>
            </a:r>
            <a:r>
              <a:rPr sz="3400" b="1" spc="434" dirty="0">
                <a:solidFill>
                  <a:srgbClr val="2A4A81"/>
                </a:solidFill>
                <a:latin typeface="Trebuchet MS"/>
                <a:cs typeface="Trebuchet MS"/>
              </a:rPr>
              <a:t>D</a:t>
            </a:r>
            <a:r>
              <a:rPr sz="3400" b="1" spc="-445" dirty="0">
                <a:solidFill>
                  <a:srgbClr val="2A4A81"/>
                </a:solidFill>
                <a:latin typeface="Trebuchet MS"/>
                <a:cs typeface="Trebuchet MS"/>
              </a:rPr>
              <a:t> </a:t>
            </a:r>
            <a:r>
              <a:rPr sz="3400" b="1" spc="190" dirty="0">
                <a:solidFill>
                  <a:srgbClr val="2A4A81"/>
                </a:solidFill>
                <a:latin typeface="Trebuchet MS"/>
                <a:cs typeface="Trebuchet MS"/>
              </a:rPr>
              <a:t>I</a:t>
            </a:r>
            <a:r>
              <a:rPr sz="3400" b="1" spc="-445" dirty="0">
                <a:solidFill>
                  <a:srgbClr val="2A4A81"/>
                </a:solidFill>
                <a:latin typeface="Trebuchet MS"/>
                <a:cs typeface="Trebuchet MS"/>
              </a:rPr>
              <a:t> </a:t>
            </a:r>
            <a:r>
              <a:rPr sz="3400" b="1" spc="610" dirty="0">
                <a:solidFill>
                  <a:srgbClr val="2A4A81"/>
                </a:solidFill>
                <a:latin typeface="Trebuchet MS"/>
                <a:cs typeface="Trebuchet MS"/>
              </a:rPr>
              <a:t>N</a:t>
            </a:r>
            <a:r>
              <a:rPr sz="3400" b="1" spc="-440" dirty="0">
                <a:solidFill>
                  <a:srgbClr val="2A4A81"/>
                </a:solidFill>
                <a:latin typeface="Trebuchet MS"/>
                <a:cs typeface="Trebuchet MS"/>
              </a:rPr>
              <a:t> </a:t>
            </a:r>
            <a:r>
              <a:rPr sz="3400" b="1" spc="245" dirty="0">
                <a:solidFill>
                  <a:srgbClr val="2A4A81"/>
                </a:solidFill>
                <a:latin typeface="Trebuchet MS"/>
                <a:cs typeface="Trebuchet MS"/>
              </a:rPr>
              <a:t>G</a:t>
            </a:r>
            <a:endParaRPr sz="3400">
              <a:latin typeface="Trebuchet MS"/>
              <a:cs typeface="Trebuchet MS"/>
            </a:endParaRPr>
          </a:p>
        </p:txBody>
      </p:sp>
      <p:sp>
        <p:nvSpPr>
          <p:cNvPr id="6" name="object 6"/>
          <p:cNvSpPr txBox="1"/>
          <p:nvPr/>
        </p:nvSpPr>
        <p:spPr>
          <a:xfrm>
            <a:off x="2922569" y="5884154"/>
            <a:ext cx="259715" cy="842010"/>
          </a:xfrm>
          <a:prstGeom prst="rect">
            <a:avLst/>
          </a:prstGeom>
        </p:spPr>
        <p:txBody>
          <a:bodyPr vert="horz" wrap="square" lIns="0" tIns="13335" rIns="0" bIns="0" rtlCol="0">
            <a:spAutoFit/>
          </a:bodyPr>
          <a:lstStyle/>
          <a:p>
            <a:pPr marL="12700">
              <a:lnSpc>
                <a:spcPct val="100000"/>
              </a:lnSpc>
              <a:spcBef>
                <a:spcPts val="105"/>
              </a:spcBef>
            </a:pPr>
            <a:r>
              <a:rPr sz="5350" b="1" spc="-1370" dirty="0">
                <a:solidFill>
                  <a:srgbClr val="2A4A81"/>
                </a:solidFill>
                <a:latin typeface="Trebuchet MS"/>
                <a:cs typeface="Trebuchet MS"/>
              </a:rPr>
              <a:t>1</a:t>
            </a:r>
            <a:endParaRPr sz="5350">
              <a:latin typeface="Trebuchet MS"/>
              <a:cs typeface="Trebuchet MS"/>
            </a:endParaRPr>
          </a:p>
        </p:txBody>
      </p:sp>
      <p:sp>
        <p:nvSpPr>
          <p:cNvPr id="7" name="object 7"/>
          <p:cNvSpPr txBox="1"/>
          <p:nvPr/>
        </p:nvSpPr>
        <p:spPr>
          <a:xfrm>
            <a:off x="7017698" y="5884154"/>
            <a:ext cx="422275" cy="842010"/>
          </a:xfrm>
          <a:prstGeom prst="rect">
            <a:avLst/>
          </a:prstGeom>
        </p:spPr>
        <p:txBody>
          <a:bodyPr vert="horz" wrap="square" lIns="0" tIns="13335" rIns="0" bIns="0" rtlCol="0">
            <a:spAutoFit/>
          </a:bodyPr>
          <a:lstStyle/>
          <a:p>
            <a:pPr marL="12700">
              <a:lnSpc>
                <a:spcPct val="100000"/>
              </a:lnSpc>
              <a:spcBef>
                <a:spcPts val="105"/>
              </a:spcBef>
            </a:pPr>
            <a:r>
              <a:rPr sz="5350" b="1" spc="-50" dirty="0">
                <a:solidFill>
                  <a:srgbClr val="2A4A81"/>
                </a:solidFill>
                <a:latin typeface="Trebuchet MS"/>
                <a:cs typeface="Trebuchet MS"/>
              </a:rPr>
              <a:t>2</a:t>
            </a:r>
            <a:endParaRPr sz="5350">
              <a:latin typeface="Trebuchet MS"/>
              <a:cs typeface="Trebuchet MS"/>
            </a:endParaRPr>
          </a:p>
        </p:txBody>
      </p:sp>
      <p:sp>
        <p:nvSpPr>
          <p:cNvPr id="8" name="object 8"/>
          <p:cNvSpPr txBox="1"/>
          <p:nvPr/>
        </p:nvSpPr>
        <p:spPr>
          <a:xfrm>
            <a:off x="11008549" y="5884154"/>
            <a:ext cx="384175" cy="842010"/>
          </a:xfrm>
          <a:prstGeom prst="rect">
            <a:avLst/>
          </a:prstGeom>
        </p:spPr>
        <p:txBody>
          <a:bodyPr vert="horz" wrap="square" lIns="0" tIns="13335" rIns="0" bIns="0" rtlCol="0">
            <a:spAutoFit/>
          </a:bodyPr>
          <a:lstStyle/>
          <a:p>
            <a:pPr marL="12700">
              <a:lnSpc>
                <a:spcPct val="100000"/>
              </a:lnSpc>
              <a:spcBef>
                <a:spcPts val="105"/>
              </a:spcBef>
            </a:pPr>
            <a:r>
              <a:rPr sz="5350" b="1" spc="-400" dirty="0">
                <a:solidFill>
                  <a:srgbClr val="2A4A81"/>
                </a:solidFill>
                <a:latin typeface="Trebuchet MS"/>
                <a:cs typeface="Trebuchet MS"/>
              </a:rPr>
              <a:t>3</a:t>
            </a:r>
            <a:endParaRPr sz="5350">
              <a:latin typeface="Trebuchet MS"/>
              <a:cs typeface="Trebuchet MS"/>
            </a:endParaRPr>
          </a:p>
        </p:txBody>
      </p:sp>
      <p:sp>
        <p:nvSpPr>
          <p:cNvPr id="9" name="object 9"/>
          <p:cNvSpPr txBox="1"/>
          <p:nvPr/>
        </p:nvSpPr>
        <p:spPr>
          <a:xfrm>
            <a:off x="15329932" y="5884154"/>
            <a:ext cx="401955" cy="842010"/>
          </a:xfrm>
          <a:prstGeom prst="rect">
            <a:avLst/>
          </a:prstGeom>
        </p:spPr>
        <p:txBody>
          <a:bodyPr vert="horz" wrap="square" lIns="0" tIns="13335" rIns="0" bIns="0" rtlCol="0">
            <a:spAutoFit/>
          </a:bodyPr>
          <a:lstStyle/>
          <a:p>
            <a:pPr marL="12700">
              <a:lnSpc>
                <a:spcPct val="100000"/>
              </a:lnSpc>
              <a:spcBef>
                <a:spcPts val="105"/>
              </a:spcBef>
            </a:pPr>
            <a:r>
              <a:rPr sz="5350" b="1" spc="-130" dirty="0">
                <a:solidFill>
                  <a:srgbClr val="2A4A81"/>
                </a:solidFill>
                <a:latin typeface="Trebuchet MS"/>
                <a:cs typeface="Trebuchet MS"/>
              </a:rPr>
              <a:t>4</a:t>
            </a:r>
            <a:endParaRPr sz="5350">
              <a:latin typeface="Trebuchet MS"/>
              <a:cs typeface="Trebuchet MS"/>
            </a:endParaRPr>
          </a:p>
        </p:txBody>
      </p:sp>
      <p:sp>
        <p:nvSpPr>
          <p:cNvPr id="10" name="object 10"/>
          <p:cNvSpPr/>
          <p:nvPr/>
        </p:nvSpPr>
        <p:spPr>
          <a:xfrm>
            <a:off x="3419455" y="6385591"/>
            <a:ext cx="3221990" cy="0"/>
          </a:xfrm>
          <a:custGeom>
            <a:avLst/>
            <a:gdLst/>
            <a:ahLst/>
            <a:cxnLst/>
            <a:rect l="l" t="t" r="r" b="b"/>
            <a:pathLst>
              <a:path w="3221990">
                <a:moveTo>
                  <a:pt x="0" y="0"/>
                </a:moveTo>
                <a:lnTo>
                  <a:pt x="3221656" y="0"/>
                </a:lnTo>
              </a:path>
            </a:pathLst>
          </a:custGeom>
          <a:ln w="34777">
            <a:solidFill>
              <a:srgbClr val="2A4A81"/>
            </a:solidFill>
          </a:ln>
        </p:spPr>
        <p:txBody>
          <a:bodyPr wrap="square" lIns="0" tIns="0" rIns="0" bIns="0" rtlCol="0"/>
          <a:lstStyle/>
          <a:p>
            <a:endParaRPr/>
          </a:p>
        </p:txBody>
      </p:sp>
      <p:sp>
        <p:nvSpPr>
          <p:cNvPr id="11" name="object 11"/>
          <p:cNvSpPr/>
          <p:nvPr/>
        </p:nvSpPr>
        <p:spPr>
          <a:xfrm>
            <a:off x="7611754" y="6385591"/>
            <a:ext cx="3221990" cy="0"/>
          </a:xfrm>
          <a:custGeom>
            <a:avLst/>
            <a:gdLst/>
            <a:ahLst/>
            <a:cxnLst/>
            <a:rect l="l" t="t" r="r" b="b"/>
            <a:pathLst>
              <a:path w="3221990">
                <a:moveTo>
                  <a:pt x="0" y="0"/>
                </a:moveTo>
                <a:lnTo>
                  <a:pt x="3221656" y="0"/>
                </a:lnTo>
              </a:path>
            </a:pathLst>
          </a:custGeom>
          <a:ln w="34777">
            <a:solidFill>
              <a:srgbClr val="2A4A81"/>
            </a:solidFill>
          </a:ln>
        </p:spPr>
        <p:txBody>
          <a:bodyPr wrap="square" lIns="0" tIns="0" rIns="0" bIns="0" rtlCol="0"/>
          <a:lstStyle/>
          <a:p>
            <a:endParaRPr/>
          </a:p>
        </p:txBody>
      </p:sp>
      <p:sp>
        <p:nvSpPr>
          <p:cNvPr id="12" name="object 12"/>
          <p:cNvSpPr/>
          <p:nvPr/>
        </p:nvSpPr>
        <p:spPr>
          <a:xfrm>
            <a:off x="11795113" y="6385591"/>
            <a:ext cx="3221990" cy="0"/>
          </a:xfrm>
          <a:custGeom>
            <a:avLst/>
            <a:gdLst/>
            <a:ahLst/>
            <a:cxnLst/>
            <a:rect l="l" t="t" r="r" b="b"/>
            <a:pathLst>
              <a:path w="3221990">
                <a:moveTo>
                  <a:pt x="0" y="0"/>
                </a:moveTo>
                <a:lnTo>
                  <a:pt x="3221656" y="0"/>
                </a:lnTo>
              </a:path>
            </a:pathLst>
          </a:custGeom>
          <a:ln w="34777">
            <a:solidFill>
              <a:srgbClr val="2A4A81"/>
            </a:solidFill>
          </a:ln>
        </p:spPr>
        <p:txBody>
          <a:bodyPr wrap="square" lIns="0" tIns="0" rIns="0" bIns="0" rtlCol="0"/>
          <a:lstStyle/>
          <a:p>
            <a:endParaRPr/>
          </a:p>
        </p:txBody>
      </p:sp>
      <p:grpSp>
        <p:nvGrpSpPr>
          <p:cNvPr id="13" name="object 13"/>
          <p:cNvGrpSpPr/>
          <p:nvPr/>
        </p:nvGrpSpPr>
        <p:grpSpPr>
          <a:xfrm>
            <a:off x="0" y="0"/>
            <a:ext cx="4204970" cy="2540000"/>
            <a:chOff x="0" y="0"/>
            <a:chExt cx="4204970" cy="2540000"/>
          </a:xfrm>
        </p:grpSpPr>
        <p:sp>
          <p:nvSpPr>
            <p:cNvPr id="14" name="object 14"/>
            <p:cNvSpPr/>
            <p:nvPr/>
          </p:nvSpPr>
          <p:spPr>
            <a:xfrm>
              <a:off x="0" y="0"/>
              <a:ext cx="4192270" cy="2530475"/>
            </a:xfrm>
            <a:custGeom>
              <a:avLst/>
              <a:gdLst/>
              <a:ahLst/>
              <a:cxnLst/>
              <a:rect l="l" t="t" r="r" b="b"/>
              <a:pathLst>
                <a:path w="4192270" h="2530475">
                  <a:moveTo>
                    <a:pt x="2276764" y="2412188"/>
                  </a:moveTo>
                  <a:lnTo>
                    <a:pt x="1994086" y="2412188"/>
                  </a:lnTo>
                  <a:lnTo>
                    <a:pt x="2030884" y="2409927"/>
                  </a:lnTo>
                  <a:lnTo>
                    <a:pt x="2066526" y="2403354"/>
                  </a:lnTo>
                  <a:lnTo>
                    <a:pt x="2129718" y="2378533"/>
                  </a:lnTo>
                  <a:lnTo>
                    <a:pt x="3994926" y="1300460"/>
                  </a:lnTo>
                  <a:lnTo>
                    <a:pt x="4030795" y="1273115"/>
                  </a:lnTo>
                  <a:lnTo>
                    <a:pt x="4046488" y="1243247"/>
                  </a:lnTo>
                  <a:lnTo>
                    <a:pt x="4046488" y="1345333"/>
                  </a:lnTo>
                  <a:lnTo>
                    <a:pt x="4043388" y="1365631"/>
                  </a:lnTo>
                  <a:lnTo>
                    <a:pt x="4032617" y="1385719"/>
                  </a:lnTo>
                  <a:lnTo>
                    <a:pt x="4014489" y="1404965"/>
                  </a:lnTo>
                  <a:lnTo>
                    <a:pt x="3989321" y="1422739"/>
                  </a:lnTo>
                  <a:lnTo>
                    <a:pt x="2276764" y="2412188"/>
                  </a:lnTo>
                  <a:close/>
                </a:path>
                <a:path w="4192270" h="2530475">
                  <a:moveTo>
                    <a:pt x="1991844" y="2529980"/>
                  </a:moveTo>
                  <a:lnTo>
                    <a:pt x="1933136" y="2523529"/>
                  </a:lnTo>
                  <a:lnTo>
                    <a:pt x="1885357" y="2505299"/>
                  </a:lnTo>
                  <a:lnTo>
                    <a:pt x="0" y="1415702"/>
                  </a:lnTo>
                  <a:lnTo>
                    <a:pt x="0" y="1295979"/>
                  </a:lnTo>
                  <a:lnTo>
                    <a:pt x="1893204" y="2389751"/>
                  </a:lnTo>
                  <a:lnTo>
                    <a:pt x="1914326" y="2399410"/>
                  </a:lnTo>
                  <a:lnTo>
                    <a:pt x="1938601" y="2406439"/>
                  </a:lnTo>
                  <a:lnTo>
                    <a:pt x="1965398" y="2410733"/>
                  </a:lnTo>
                  <a:lnTo>
                    <a:pt x="1994086" y="2412188"/>
                  </a:lnTo>
                  <a:lnTo>
                    <a:pt x="2276764" y="2412188"/>
                  </a:lnTo>
                  <a:lnTo>
                    <a:pt x="2133080" y="2495203"/>
                  </a:lnTo>
                  <a:lnTo>
                    <a:pt x="2102185" y="2510102"/>
                  </a:lnTo>
                  <a:lnTo>
                    <a:pt x="2067506" y="2521005"/>
                  </a:lnTo>
                  <a:lnTo>
                    <a:pt x="2030306" y="2527701"/>
                  </a:lnTo>
                  <a:lnTo>
                    <a:pt x="1991844" y="2529980"/>
                  </a:lnTo>
                  <a:close/>
                </a:path>
                <a:path w="4192270" h="2530475">
                  <a:moveTo>
                    <a:pt x="4073864" y="1206017"/>
                  </a:moveTo>
                  <a:lnTo>
                    <a:pt x="4089801" y="1192712"/>
                  </a:lnTo>
                  <a:lnTo>
                    <a:pt x="4103235" y="1171029"/>
                  </a:lnTo>
                  <a:lnTo>
                    <a:pt x="4111834" y="1142826"/>
                  </a:lnTo>
                  <a:lnTo>
                    <a:pt x="4114864" y="1108628"/>
                  </a:lnTo>
                  <a:lnTo>
                    <a:pt x="4114864" y="0"/>
                  </a:lnTo>
                  <a:lnTo>
                    <a:pt x="4192208" y="0"/>
                  </a:lnTo>
                  <a:lnTo>
                    <a:pt x="4192208" y="1070486"/>
                  </a:lnTo>
                  <a:lnTo>
                    <a:pt x="4189510" y="1103404"/>
                  </a:lnTo>
                  <a:lnTo>
                    <a:pt x="4181559" y="1131064"/>
                  </a:lnTo>
                  <a:lnTo>
                    <a:pt x="4168563" y="1152835"/>
                  </a:lnTo>
                  <a:lnTo>
                    <a:pt x="4150734" y="1168085"/>
                  </a:lnTo>
                  <a:lnTo>
                    <a:pt x="4149613" y="1168085"/>
                  </a:lnTo>
                  <a:lnTo>
                    <a:pt x="4083338" y="1201459"/>
                  </a:lnTo>
                  <a:lnTo>
                    <a:pt x="4074739" y="1205631"/>
                  </a:lnTo>
                  <a:lnTo>
                    <a:pt x="4073864" y="1206017"/>
                  </a:lnTo>
                  <a:close/>
                </a:path>
                <a:path w="4192270" h="2530475">
                  <a:moveTo>
                    <a:pt x="4073390" y="1206413"/>
                  </a:moveTo>
                  <a:lnTo>
                    <a:pt x="4073390" y="1206226"/>
                  </a:lnTo>
                  <a:lnTo>
                    <a:pt x="4073864" y="1206017"/>
                  </a:lnTo>
                  <a:lnTo>
                    <a:pt x="4073390" y="1206413"/>
                  </a:lnTo>
                  <a:close/>
                </a:path>
                <a:path w="4192270" h="2530475">
                  <a:moveTo>
                    <a:pt x="4073390" y="1207348"/>
                  </a:moveTo>
                  <a:lnTo>
                    <a:pt x="4072269" y="1207348"/>
                  </a:lnTo>
                  <a:lnTo>
                    <a:pt x="4073390" y="1206413"/>
                  </a:lnTo>
                  <a:lnTo>
                    <a:pt x="4073390" y="1207348"/>
                  </a:lnTo>
                  <a:close/>
                </a:path>
              </a:pathLst>
            </a:custGeom>
            <a:solidFill>
              <a:srgbClr val="F0ABC1"/>
            </a:solidFill>
          </p:spPr>
          <p:txBody>
            <a:bodyPr wrap="square" lIns="0" tIns="0" rIns="0" bIns="0" rtlCol="0"/>
            <a:lstStyle/>
            <a:p>
              <a:endParaRPr/>
            </a:p>
          </p:txBody>
        </p:sp>
        <p:sp>
          <p:nvSpPr>
            <p:cNvPr id="15" name="object 15"/>
            <p:cNvSpPr/>
            <p:nvPr/>
          </p:nvSpPr>
          <p:spPr>
            <a:xfrm>
              <a:off x="0" y="0"/>
              <a:ext cx="4046854" cy="2413635"/>
            </a:xfrm>
            <a:custGeom>
              <a:avLst/>
              <a:gdLst/>
              <a:ahLst/>
              <a:cxnLst/>
              <a:rect l="l" t="t" r="r" b="b"/>
              <a:pathLst>
                <a:path w="4046854" h="2413635">
                  <a:moveTo>
                    <a:pt x="1995207" y="2413310"/>
                  </a:moveTo>
                  <a:lnTo>
                    <a:pt x="1939722" y="2407560"/>
                  </a:lnTo>
                  <a:lnTo>
                    <a:pt x="1894325" y="2390873"/>
                  </a:lnTo>
                  <a:lnTo>
                    <a:pt x="0" y="1296153"/>
                  </a:lnTo>
                  <a:lnTo>
                    <a:pt x="0" y="0"/>
                  </a:lnTo>
                  <a:lnTo>
                    <a:pt x="1949431" y="0"/>
                  </a:lnTo>
                  <a:lnTo>
                    <a:pt x="4013981" y="1192764"/>
                  </a:lnTo>
                  <a:lnTo>
                    <a:pt x="4028045" y="1202598"/>
                  </a:lnTo>
                  <a:lnTo>
                    <a:pt x="4038221" y="1213378"/>
                  </a:lnTo>
                  <a:lnTo>
                    <a:pt x="4044404" y="1224789"/>
                  </a:lnTo>
                  <a:lnTo>
                    <a:pt x="4046488" y="1236516"/>
                  </a:lnTo>
                  <a:lnTo>
                    <a:pt x="4043003" y="1252817"/>
                  </a:lnTo>
                  <a:lnTo>
                    <a:pt x="4016696" y="1285420"/>
                  </a:lnTo>
                  <a:lnTo>
                    <a:pt x="2129717" y="2379655"/>
                  </a:lnTo>
                  <a:lnTo>
                    <a:pt x="2066666" y="2404475"/>
                  </a:lnTo>
                  <a:lnTo>
                    <a:pt x="1995207" y="2413310"/>
                  </a:lnTo>
                  <a:close/>
                </a:path>
              </a:pathLst>
            </a:custGeom>
            <a:solidFill>
              <a:srgbClr val="F6B4A6"/>
            </a:solidFill>
          </p:spPr>
          <p:txBody>
            <a:bodyPr wrap="square" lIns="0" tIns="0" rIns="0" bIns="0" rtlCol="0"/>
            <a:lstStyle/>
            <a:p>
              <a:endParaRPr/>
            </a:p>
          </p:txBody>
        </p:sp>
        <p:sp>
          <p:nvSpPr>
            <p:cNvPr id="16" name="object 16"/>
            <p:cNvSpPr/>
            <p:nvPr/>
          </p:nvSpPr>
          <p:spPr>
            <a:xfrm>
              <a:off x="0" y="0"/>
              <a:ext cx="3999865" cy="1903095"/>
            </a:xfrm>
            <a:custGeom>
              <a:avLst/>
              <a:gdLst/>
              <a:ahLst/>
              <a:cxnLst/>
              <a:rect l="l" t="t" r="r" b="b"/>
              <a:pathLst>
                <a:path w="3999865" h="1903095">
                  <a:moveTo>
                    <a:pt x="2713716" y="1902880"/>
                  </a:moveTo>
                  <a:lnTo>
                    <a:pt x="0" y="334153"/>
                  </a:lnTo>
                  <a:lnTo>
                    <a:pt x="0" y="115157"/>
                  </a:lnTo>
                  <a:lnTo>
                    <a:pt x="199300" y="0"/>
                  </a:lnTo>
                  <a:lnTo>
                    <a:pt x="1479488" y="0"/>
                  </a:lnTo>
                  <a:lnTo>
                    <a:pt x="3742719" y="1308313"/>
                  </a:lnTo>
                  <a:lnTo>
                    <a:pt x="2713716" y="1902880"/>
                  </a:lnTo>
                  <a:close/>
                </a:path>
                <a:path w="3999865" h="1903095">
                  <a:moveTo>
                    <a:pt x="3999410" y="1037953"/>
                  </a:moveTo>
                  <a:lnTo>
                    <a:pt x="2203677" y="0"/>
                  </a:lnTo>
                  <a:lnTo>
                    <a:pt x="3999410" y="0"/>
                  </a:lnTo>
                  <a:lnTo>
                    <a:pt x="3999410" y="1037953"/>
                  </a:lnTo>
                  <a:close/>
                </a:path>
              </a:pathLst>
            </a:custGeom>
            <a:solidFill>
              <a:srgbClr val="94DDDE"/>
            </a:solidFill>
          </p:spPr>
          <p:txBody>
            <a:bodyPr wrap="square" lIns="0" tIns="0" rIns="0" bIns="0" rtlCol="0"/>
            <a:lstStyle/>
            <a:p>
              <a:endParaRPr/>
            </a:p>
          </p:txBody>
        </p:sp>
        <p:sp>
          <p:nvSpPr>
            <p:cNvPr id="17" name="object 17"/>
            <p:cNvSpPr/>
            <p:nvPr/>
          </p:nvSpPr>
          <p:spPr>
            <a:xfrm>
              <a:off x="0" y="0"/>
              <a:ext cx="4204970" cy="2540000"/>
            </a:xfrm>
            <a:custGeom>
              <a:avLst/>
              <a:gdLst/>
              <a:ahLst/>
              <a:cxnLst/>
              <a:rect l="l" t="t" r="r" b="b"/>
              <a:pathLst>
                <a:path w="4204970" h="2540000">
                  <a:moveTo>
                    <a:pt x="232002" y="203199"/>
                  </a:moveTo>
                  <a:lnTo>
                    <a:pt x="43688" y="88899"/>
                  </a:lnTo>
                  <a:lnTo>
                    <a:pt x="0" y="88899"/>
                  </a:lnTo>
                  <a:lnTo>
                    <a:pt x="170784" y="0"/>
                  </a:lnTo>
                  <a:lnTo>
                    <a:pt x="198374" y="0"/>
                  </a:lnTo>
                  <a:lnTo>
                    <a:pt x="344841" y="88899"/>
                  </a:lnTo>
                  <a:lnTo>
                    <a:pt x="43688" y="88899"/>
                  </a:lnTo>
                  <a:lnTo>
                    <a:pt x="0" y="114299"/>
                  </a:lnTo>
                  <a:lnTo>
                    <a:pt x="386689" y="114299"/>
                  </a:lnTo>
                  <a:lnTo>
                    <a:pt x="232002" y="203199"/>
                  </a:lnTo>
                  <a:close/>
                </a:path>
                <a:path w="4204970" h="2540000">
                  <a:moveTo>
                    <a:pt x="559310" y="152399"/>
                  </a:moveTo>
                  <a:lnTo>
                    <a:pt x="285766" y="0"/>
                  </a:lnTo>
                  <a:lnTo>
                    <a:pt x="593458" y="0"/>
                  </a:lnTo>
                  <a:lnTo>
                    <a:pt x="713997" y="63499"/>
                  </a:lnTo>
                  <a:lnTo>
                    <a:pt x="559310" y="152399"/>
                  </a:lnTo>
                  <a:close/>
                </a:path>
                <a:path w="4204970" h="2540000">
                  <a:moveTo>
                    <a:pt x="895586" y="114299"/>
                  </a:moveTo>
                  <a:lnTo>
                    <a:pt x="735295" y="12699"/>
                  </a:lnTo>
                  <a:lnTo>
                    <a:pt x="776518" y="0"/>
                  </a:lnTo>
                  <a:lnTo>
                    <a:pt x="1013243" y="0"/>
                  </a:lnTo>
                  <a:lnTo>
                    <a:pt x="1054757" y="12699"/>
                  </a:lnTo>
                  <a:lnTo>
                    <a:pt x="895586" y="114299"/>
                  </a:lnTo>
                  <a:close/>
                </a:path>
                <a:path w="4204970" h="2540000">
                  <a:moveTo>
                    <a:pt x="3549268" y="1422399"/>
                  </a:moveTo>
                  <a:lnTo>
                    <a:pt x="3498359" y="1422399"/>
                  </a:lnTo>
                  <a:lnTo>
                    <a:pt x="3546558" y="1396999"/>
                  </a:lnTo>
                  <a:lnTo>
                    <a:pt x="1108531" y="0"/>
                  </a:lnTo>
                  <a:lnTo>
                    <a:pt x="1373490" y="0"/>
                  </a:lnTo>
                  <a:lnTo>
                    <a:pt x="3678827" y="1320799"/>
                  </a:lnTo>
                  <a:lnTo>
                    <a:pt x="3723757" y="1320799"/>
                  </a:lnTo>
                  <a:lnTo>
                    <a:pt x="3549268" y="1422399"/>
                  </a:lnTo>
                  <a:close/>
                </a:path>
                <a:path w="4204970" h="2540000">
                  <a:moveTo>
                    <a:pt x="3723757" y="1320799"/>
                  </a:moveTo>
                  <a:lnTo>
                    <a:pt x="3678827" y="1320799"/>
                  </a:lnTo>
                  <a:lnTo>
                    <a:pt x="3719180" y="1308099"/>
                  </a:lnTo>
                  <a:lnTo>
                    <a:pt x="1454620" y="0"/>
                  </a:lnTo>
                  <a:lnTo>
                    <a:pt x="1505028" y="0"/>
                  </a:lnTo>
                  <a:lnTo>
                    <a:pt x="3767380" y="1295399"/>
                  </a:lnTo>
                  <a:lnTo>
                    <a:pt x="3723757" y="1320799"/>
                  </a:lnTo>
                  <a:close/>
                </a:path>
                <a:path w="4204970" h="2540000">
                  <a:moveTo>
                    <a:pt x="3291375" y="850899"/>
                  </a:moveTo>
                  <a:lnTo>
                    <a:pt x="3194905" y="850899"/>
                  </a:lnTo>
                  <a:lnTo>
                    <a:pt x="3154237" y="838199"/>
                  </a:lnTo>
                  <a:lnTo>
                    <a:pt x="1699357" y="0"/>
                  </a:lnTo>
                  <a:lnTo>
                    <a:pt x="2200590" y="0"/>
                  </a:lnTo>
                  <a:lnTo>
                    <a:pt x="2468235" y="152399"/>
                  </a:lnTo>
                  <a:lnTo>
                    <a:pt x="2487290" y="152399"/>
                  </a:lnTo>
                  <a:lnTo>
                    <a:pt x="2487290" y="165099"/>
                  </a:lnTo>
                  <a:lnTo>
                    <a:pt x="2927811" y="419099"/>
                  </a:lnTo>
                  <a:lnTo>
                    <a:pt x="2935657" y="419099"/>
                  </a:lnTo>
                  <a:lnTo>
                    <a:pt x="3371694" y="673099"/>
                  </a:lnTo>
                  <a:lnTo>
                    <a:pt x="3375057" y="673099"/>
                  </a:lnTo>
                  <a:lnTo>
                    <a:pt x="3390750" y="685799"/>
                  </a:lnTo>
                  <a:lnTo>
                    <a:pt x="3391871" y="685799"/>
                  </a:lnTo>
                  <a:lnTo>
                    <a:pt x="3637651" y="825499"/>
                  </a:lnTo>
                  <a:lnTo>
                    <a:pt x="3335826" y="825499"/>
                  </a:lnTo>
                  <a:lnTo>
                    <a:pt x="3291375" y="850899"/>
                  </a:lnTo>
                  <a:close/>
                </a:path>
                <a:path w="4204970" h="2540000">
                  <a:moveTo>
                    <a:pt x="4114864" y="1028699"/>
                  </a:moveTo>
                  <a:lnTo>
                    <a:pt x="3998288" y="1028699"/>
                  </a:lnTo>
                  <a:lnTo>
                    <a:pt x="3998288" y="0"/>
                  </a:lnTo>
                  <a:lnTo>
                    <a:pt x="4114864" y="0"/>
                  </a:lnTo>
                  <a:lnTo>
                    <a:pt x="4114864" y="1028699"/>
                  </a:lnTo>
                  <a:close/>
                </a:path>
                <a:path w="4204970" h="2540000">
                  <a:moveTo>
                    <a:pt x="4156338" y="1168399"/>
                  </a:moveTo>
                  <a:lnTo>
                    <a:pt x="4116546" y="1168399"/>
                  </a:lnTo>
                  <a:lnTo>
                    <a:pt x="4128315" y="1155699"/>
                  </a:lnTo>
                  <a:lnTo>
                    <a:pt x="4144008" y="1155699"/>
                  </a:lnTo>
                  <a:lnTo>
                    <a:pt x="4158895" y="1142999"/>
                  </a:lnTo>
                  <a:lnTo>
                    <a:pt x="4169789" y="1117599"/>
                  </a:lnTo>
                  <a:lnTo>
                    <a:pt x="4176480" y="1092199"/>
                  </a:lnTo>
                  <a:lnTo>
                    <a:pt x="4178757" y="1066799"/>
                  </a:lnTo>
                  <a:lnTo>
                    <a:pt x="4179316" y="0"/>
                  </a:lnTo>
                  <a:lnTo>
                    <a:pt x="4204538" y="0"/>
                  </a:lnTo>
                  <a:lnTo>
                    <a:pt x="4204538" y="1066799"/>
                  </a:lnTo>
                  <a:lnTo>
                    <a:pt x="4201262" y="1104899"/>
                  </a:lnTo>
                  <a:lnTo>
                    <a:pt x="4191787" y="1130299"/>
                  </a:lnTo>
                  <a:lnTo>
                    <a:pt x="4176637" y="1155699"/>
                  </a:lnTo>
                  <a:lnTo>
                    <a:pt x="4156338" y="1168399"/>
                  </a:lnTo>
                  <a:close/>
                </a:path>
                <a:path w="4204970" h="2540000">
                  <a:moveTo>
                    <a:pt x="1099593" y="228599"/>
                  </a:moveTo>
                  <a:lnTo>
                    <a:pt x="939302" y="139699"/>
                  </a:lnTo>
                  <a:lnTo>
                    <a:pt x="1098472" y="38099"/>
                  </a:lnTo>
                  <a:lnTo>
                    <a:pt x="1258764" y="139699"/>
                  </a:lnTo>
                  <a:lnTo>
                    <a:pt x="1099593" y="228599"/>
                  </a:lnTo>
                  <a:close/>
                </a:path>
                <a:path w="4204970" h="2540000">
                  <a:moveTo>
                    <a:pt x="2397617" y="76199"/>
                  </a:moveTo>
                  <a:lnTo>
                    <a:pt x="2394254" y="76199"/>
                  </a:lnTo>
                  <a:lnTo>
                    <a:pt x="2394254" y="38099"/>
                  </a:lnTo>
                  <a:lnTo>
                    <a:pt x="2397617" y="38099"/>
                  </a:lnTo>
                  <a:lnTo>
                    <a:pt x="2397617" y="76199"/>
                  </a:lnTo>
                  <a:close/>
                </a:path>
                <a:path w="4204970" h="2540000">
                  <a:moveTo>
                    <a:pt x="2575843" y="76199"/>
                  </a:moveTo>
                  <a:lnTo>
                    <a:pt x="2572480" y="76199"/>
                  </a:lnTo>
                  <a:lnTo>
                    <a:pt x="2572480" y="38099"/>
                  </a:lnTo>
                  <a:lnTo>
                    <a:pt x="2575843" y="38099"/>
                  </a:lnTo>
                  <a:lnTo>
                    <a:pt x="2575843" y="76199"/>
                  </a:lnTo>
                  <a:close/>
                </a:path>
                <a:path w="4204970" h="2540000">
                  <a:moveTo>
                    <a:pt x="2754069" y="76199"/>
                  </a:moveTo>
                  <a:lnTo>
                    <a:pt x="2750706" y="76199"/>
                  </a:lnTo>
                  <a:lnTo>
                    <a:pt x="2750706" y="38099"/>
                  </a:lnTo>
                  <a:lnTo>
                    <a:pt x="2754069" y="38099"/>
                  </a:lnTo>
                  <a:lnTo>
                    <a:pt x="2754069" y="76199"/>
                  </a:lnTo>
                  <a:close/>
                </a:path>
                <a:path w="4204970" h="2540000">
                  <a:moveTo>
                    <a:pt x="2931174" y="76199"/>
                  </a:moveTo>
                  <a:lnTo>
                    <a:pt x="2927811" y="76199"/>
                  </a:lnTo>
                  <a:lnTo>
                    <a:pt x="2927811" y="38099"/>
                  </a:lnTo>
                  <a:lnTo>
                    <a:pt x="2931174" y="38099"/>
                  </a:lnTo>
                  <a:lnTo>
                    <a:pt x="2931174" y="76199"/>
                  </a:lnTo>
                  <a:close/>
                </a:path>
                <a:path w="4204970" h="2540000">
                  <a:moveTo>
                    <a:pt x="3109400" y="76199"/>
                  </a:moveTo>
                  <a:lnTo>
                    <a:pt x="3106037" y="76199"/>
                  </a:lnTo>
                  <a:lnTo>
                    <a:pt x="3106037" y="38099"/>
                  </a:lnTo>
                  <a:lnTo>
                    <a:pt x="3109400" y="38099"/>
                  </a:lnTo>
                  <a:lnTo>
                    <a:pt x="3109400" y="76199"/>
                  </a:lnTo>
                  <a:close/>
                </a:path>
                <a:path w="4204970" h="2540000">
                  <a:moveTo>
                    <a:pt x="3286505" y="76199"/>
                  </a:moveTo>
                  <a:lnTo>
                    <a:pt x="3284264" y="76199"/>
                  </a:lnTo>
                  <a:lnTo>
                    <a:pt x="3284264" y="38099"/>
                  </a:lnTo>
                  <a:lnTo>
                    <a:pt x="3287626" y="38099"/>
                  </a:lnTo>
                  <a:lnTo>
                    <a:pt x="3287626" y="63499"/>
                  </a:lnTo>
                  <a:lnTo>
                    <a:pt x="3286505" y="63499"/>
                  </a:lnTo>
                  <a:lnTo>
                    <a:pt x="3286505" y="76199"/>
                  </a:lnTo>
                  <a:close/>
                </a:path>
                <a:path w="4204970" h="2540000">
                  <a:moveTo>
                    <a:pt x="3464731" y="76199"/>
                  </a:moveTo>
                  <a:lnTo>
                    <a:pt x="3461369" y="76199"/>
                  </a:lnTo>
                  <a:lnTo>
                    <a:pt x="3461369" y="38099"/>
                  </a:lnTo>
                  <a:lnTo>
                    <a:pt x="3464731" y="38099"/>
                  </a:lnTo>
                  <a:lnTo>
                    <a:pt x="3464731" y="76199"/>
                  </a:lnTo>
                  <a:close/>
                </a:path>
                <a:path w="4204970" h="2540000">
                  <a:moveTo>
                    <a:pt x="3642957" y="76199"/>
                  </a:moveTo>
                  <a:lnTo>
                    <a:pt x="3639595" y="76199"/>
                  </a:lnTo>
                  <a:lnTo>
                    <a:pt x="3639595" y="38099"/>
                  </a:lnTo>
                  <a:lnTo>
                    <a:pt x="3642957" y="38099"/>
                  </a:lnTo>
                  <a:lnTo>
                    <a:pt x="3642957" y="76199"/>
                  </a:lnTo>
                  <a:close/>
                </a:path>
                <a:path w="4204970" h="2540000">
                  <a:moveTo>
                    <a:pt x="3820063" y="76199"/>
                  </a:moveTo>
                  <a:lnTo>
                    <a:pt x="3816700" y="76199"/>
                  </a:lnTo>
                  <a:lnTo>
                    <a:pt x="3816700" y="38099"/>
                  </a:lnTo>
                  <a:lnTo>
                    <a:pt x="3820063" y="38099"/>
                  </a:lnTo>
                  <a:lnTo>
                    <a:pt x="3820063" y="76199"/>
                  </a:lnTo>
                  <a:close/>
                </a:path>
                <a:path w="4204970" h="2540000">
                  <a:moveTo>
                    <a:pt x="3997167" y="76199"/>
                  </a:moveTo>
                  <a:lnTo>
                    <a:pt x="3992683" y="76199"/>
                  </a:lnTo>
                  <a:lnTo>
                    <a:pt x="3992683" y="38099"/>
                  </a:lnTo>
                  <a:lnTo>
                    <a:pt x="3997167" y="38099"/>
                  </a:lnTo>
                  <a:lnTo>
                    <a:pt x="3997167" y="76199"/>
                  </a:lnTo>
                  <a:close/>
                </a:path>
                <a:path w="4204970" h="2540000">
                  <a:moveTo>
                    <a:pt x="758834" y="266699"/>
                  </a:moveTo>
                  <a:lnTo>
                    <a:pt x="598543" y="177799"/>
                  </a:lnTo>
                  <a:lnTo>
                    <a:pt x="757713" y="88899"/>
                  </a:lnTo>
                  <a:lnTo>
                    <a:pt x="918004" y="177799"/>
                  </a:lnTo>
                  <a:lnTo>
                    <a:pt x="758834" y="266699"/>
                  </a:lnTo>
                  <a:close/>
                </a:path>
                <a:path w="4204970" h="2540000">
                  <a:moveTo>
                    <a:pt x="0" y="304799"/>
                  </a:moveTo>
                  <a:lnTo>
                    <a:pt x="0" y="126999"/>
                  </a:lnTo>
                  <a:lnTo>
                    <a:pt x="152417" y="215899"/>
                  </a:lnTo>
                  <a:lnTo>
                    <a:pt x="0" y="304799"/>
                  </a:lnTo>
                  <a:close/>
                </a:path>
                <a:path w="4204970" h="2540000">
                  <a:moveTo>
                    <a:pt x="2487290" y="152399"/>
                  </a:moveTo>
                  <a:lnTo>
                    <a:pt x="2483928" y="152399"/>
                  </a:lnTo>
                  <a:lnTo>
                    <a:pt x="2483928" y="126999"/>
                  </a:lnTo>
                  <a:lnTo>
                    <a:pt x="2487290" y="126999"/>
                  </a:lnTo>
                  <a:lnTo>
                    <a:pt x="2487290" y="152399"/>
                  </a:lnTo>
                  <a:close/>
                </a:path>
                <a:path w="4204970" h="2540000">
                  <a:moveTo>
                    <a:pt x="2664395" y="165099"/>
                  </a:moveTo>
                  <a:lnTo>
                    <a:pt x="2661033" y="165099"/>
                  </a:lnTo>
                  <a:lnTo>
                    <a:pt x="2661033" y="126999"/>
                  </a:lnTo>
                  <a:lnTo>
                    <a:pt x="2664395" y="126999"/>
                  </a:lnTo>
                  <a:lnTo>
                    <a:pt x="2664395" y="165099"/>
                  </a:lnTo>
                  <a:close/>
                </a:path>
                <a:path w="4204970" h="2540000">
                  <a:moveTo>
                    <a:pt x="2842621" y="165099"/>
                  </a:moveTo>
                  <a:lnTo>
                    <a:pt x="2839259" y="165099"/>
                  </a:lnTo>
                  <a:lnTo>
                    <a:pt x="2839259" y="126999"/>
                  </a:lnTo>
                  <a:lnTo>
                    <a:pt x="2842621" y="126999"/>
                  </a:lnTo>
                  <a:lnTo>
                    <a:pt x="2842621" y="165099"/>
                  </a:lnTo>
                  <a:close/>
                </a:path>
                <a:path w="4204970" h="2540000">
                  <a:moveTo>
                    <a:pt x="3020847" y="165099"/>
                  </a:moveTo>
                  <a:lnTo>
                    <a:pt x="3017485" y="165099"/>
                  </a:lnTo>
                  <a:lnTo>
                    <a:pt x="3017485" y="126999"/>
                  </a:lnTo>
                  <a:lnTo>
                    <a:pt x="3020847" y="126999"/>
                  </a:lnTo>
                  <a:lnTo>
                    <a:pt x="3020847" y="165099"/>
                  </a:lnTo>
                  <a:close/>
                </a:path>
                <a:path w="4204970" h="2540000">
                  <a:moveTo>
                    <a:pt x="3197953" y="165099"/>
                  </a:moveTo>
                  <a:lnTo>
                    <a:pt x="3194590" y="165099"/>
                  </a:lnTo>
                  <a:lnTo>
                    <a:pt x="3194590" y="126999"/>
                  </a:lnTo>
                  <a:lnTo>
                    <a:pt x="3197953" y="126999"/>
                  </a:lnTo>
                  <a:lnTo>
                    <a:pt x="3197953" y="165099"/>
                  </a:lnTo>
                  <a:close/>
                </a:path>
                <a:path w="4204970" h="2540000">
                  <a:moveTo>
                    <a:pt x="3376179" y="165099"/>
                  </a:moveTo>
                  <a:lnTo>
                    <a:pt x="3372816" y="165099"/>
                  </a:lnTo>
                  <a:lnTo>
                    <a:pt x="3372816" y="126999"/>
                  </a:lnTo>
                  <a:lnTo>
                    <a:pt x="3376179" y="126999"/>
                  </a:lnTo>
                  <a:lnTo>
                    <a:pt x="3376179" y="165099"/>
                  </a:lnTo>
                  <a:close/>
                </a:path>
                <a:path w="4204970" h="2540000">
                  <a:moveTo>
                    <a:pt x="3553284" y="165099"/>
                  </a:moveTo>
                  <a:lnTo>
                    <a:pt x="3549921" y="165099"/>
                  </a:lnTo>
                  <a:lnTo>
                    <a:pt x="3549921" y="126999"/>
                  </a:lnTo>
                  <a:lnTo>
                    <a:pt x="3553284" y="126999"/>
                  </a:lnTo>
                  <a:lnTo>
                    <a:pt x="3553284" y="165099"/>
                  </a:lnTo>
                  <a:close/>
                </a:path>
                <a:path w="4204970" h="2540000">
                  <a:moveTo>
                    <a:pt x="3731510" y="165099"/>
                  </a:moveTo>
                  <a:lnTo>
                    <a:pt x="3728147" y="165099"/>
                  </a:lnTo>
                  <a:lnTo>
                    <a:pt x="3728147" y="126999"/>
                  </a:lnTo>
                  <a:lnTo>
                    <a:pt x="3731510" y="126999"/>
                  </a:lnTo>
                  <a:lnTo>
                    <a:pt x="3731510" y="165099"/>
                  </a:lnTo>
                  <a:close/>
                </a:path>
                <a:path w="4204970" h="2540000">
                  <a:moveTo>
                    <a:pt x="3909736" y="165099"/>
                  </a:moveTo>
                  <a:lnTo>
                    <a:pt x="3906373" y="165099"/>
                  </a:lnTo>
                  <a:lnTo>
                    <a:pt x="3906373" y="126999"/>
                  </a:lnTo>
                  <a:lnTo>
                    <a:pt x="3909736" y="126999"/>
                  </a:lnTo>
                  <a:lnTo>
                    <a:pt x="3909736" y="165099"/>
                  </a:lnTo>
                  <a:close/>
                </a:path>
                <a:path w="4204970" h="2540000">
                  <a:moveTo>
                    <a:pt x="436010" y="317499"/>
                  </a:moveTo>
                  <a:lnTo>
                    <a:pt x="275718" y="228599"/>
                  </a:lnTo>
                  <a:lnTo>
                    <a:pt x="434889" y="139699"/>
                  </a:lnTo>
                  <a:lnTo>
                    <a:pt x="595180" y="228599"/>
                  </a:lnTo>
                  <a:lnTo>
                    <a:pt x="436010" y="317499"/>
                  </a:lnTo>
                  <a:close/>
                </a:path>
                <a:path w="4204970" h="2540000">
                  <a:moveTo>
                    <a:pt x="1303600" y="342899"/>
                  </a:moveTo>
                  <a:lnTo>
                    <a:pt x="1143309" y="253999"/>
                  </a:lnTo>
                  <a:lnTo>
                    <a:pt x="1302479" y="165099"/>
                  </a:lnTo>
                  <a:lnTo>
                    <a:pt x="1462771" y="253999"/>
                  </a:lnTo>
                  <a:lnTo>
                    <a:pt x="1303600" y="342899"/>
                  </a:lnTo>
                  <a:close/>
                </a:path>
                <a:path w="4204970" h="2540000">
                  <a:moveTo>
                    <a:pt x="960599" y="380999"/>
                  </a:moveTo>
                  <a:lnTo>
                    <a:pt x="800308" y="292099"/>
                  </a:lnTo>
                  <a:lnTo>
                    <a:pt x="959478" y="203199"/>
                  </a:lnTo>
                  <a:lnTo>
                    <a:pt x="1119770" y="292099"/>
                  </a:lnTo>
                  <a:lnTo>
                    <a:pt x="960599" y="380999"/>
                  </a:lnTo>
                  <a:close/>
                </a:path>
                <a:path w="4204970" h="2540000">
                  <a:moveTo>
                    <a:pt x="2754069" y="253999"/>
                  </a:moveTo>
                  <a:lnTo>
                    <a:pt x="2750706" y="253999"/>
                  </a:lnTo>
                  <a:lnTo>
                    <a:pt x="2750706" y="215899"/>
                  </a:lnTo>
                  <a:lnTo>
                    <a:pt x="2754069" y="215899"/>
                  </a:lnTo>
                  <a:lnTo>
                    <a:pt x="2754069" y="253999"/>
                  </a:lnTo>
                  <a:close/>
                </a:path>
                <a:path w="4204970" h="2540000">
                  <a:moveTo>
                    <a:pt x="2931174" y="253999"/>
                  </a:moveTo>
                  <a:lnTo>
                    <a:pt x="2927811" y="253999"/>
                  </a:lnTo>
                  <a:lnTo>
                    <a:pt x="2927811" y="215899"/>
                  </a:lnTo>
                  <a:lnTo>
                    <a:pt x="2931174" y="215899"/>
                  </a:lnTo>
                  <a:lnTo>
                    <a:pt x="2931174" y="253999"/>
                  </a:lnTo>
                  <a:close/>
                </a:path>
                <a:path w="4204970" h="2540000">
                  <a:moveTo>
                    <a:pt x="3109400" y="253999"/>
                  </a:moveTo>
                  <a:lnTo>
                    <a:pt x="3106037" y="253999"/>
                  </a:lnTo>
                  <a:lnTo>
                    <a:pt x="3106037" y="215899"/>
                  </a:lnTo>
                  <a:lnTo>
                    <a:pt x="3109400" y="215899"/>
                  </a:lnTo>
                  <a:lnTo>
                    <a:pt x="3109400" y="253999"/>
                  </a:lnTo>
                  <a:close/>
                </a:path>
                <a:path w="4204970" h="2540000">
                  <a:moveTo>
                    <a:pt x="3286505" y="253999"/>
                  </a:moveTo>
                  <a:lnTo>
                    <a:pt x="3284264" y="253999"/>
                  </a:lnTo>
                  <a:lnTo>
                    <a:pt x="3284264" y="215899"/>
                  </a:lnTo>
                  <a:lnTo>
                    <a:pt x="3287626" y="215899"/>
                  </a:lnTo>
                  <a:lnTo>
                    <a:pt x="3287626" y="241299"/>
                  </a:lnTo>
                  <a:lnTo>
                    <a:pt x="3286505" y="241299"/>
                  </a:lnTo>
                  <a:lnTo>
                    <a:pt x="3286505" y="253999"/>
                  </a:lnTo>
                  <a:close/>
                </a:path>
                <a:path w="4204970" h="2540000">
                  <a:moveTo>
                    <a:pt x="3464731" y="253999"/>
                  </a:moveTo>
                  <a:lnTo>
                    <a:pt x="3461369" y="253999"/>
                  </a:lnTo>
                  <a:lnTo>
                    <a:pt x="3461369" y="215899"/>
                  </a:lnTo>
                  <a:lnTo>
                    <a:pt x="3464731" y="215899"/>
                  </a:lnTo>
                  <a:lnTo>
                    <a:pt x="3464731" y="253999"/>
                  </a:lnTo>
                  <a:close/>
                </a:path>
                <a:path w="4204970" h="2540000">
                  <a:moveTo>
                    <a:pt x="3642957" y="253999"/>
                  </a:moveTo>
                  <a:lnTo>
                    <a:pt x="3639595" y="253999"/>
                  </a:lnTo>
                  <a:lnTo>
                    <a:pt x="3639595" y="215899"/>
                  </a:lnTo>
                  <a:lnTo>
                    <a:pt x="3642957" y="215899"/>
                  </a:lnTo>
                  <a:lnTo>
                    <a:pt x="3642957" y="253999"/>
                  </a:lnTo>
                  <a:close/>
                </a:path>
                <a:path w="4204970" h="2540000">
                  <a:moveTo>
                    <a:pt x="3820063" y="253999"/>
                  </a:moveTo>
                  <a:lnTo>
                    <a:pt x="3816700" y="253999"/>
                  </a:lnTo>
                  <a:lnTo>
                    <a:pt x="3816700" y="215899"/>
                  </a:lnTo>
                  <a:lnTo>
                    <a:pt x="3820063" y="215899"/>
                  </a:lnTo>
                  <a:lnTo>
                    <a:pt x="3820063" y="253999"/>
                  </a:lnTo>
                  <a:close/>
                </a:path>
                <a:path w="4204970" h="2540000">
                  <a:moveTo>
                    <a:pt x="3997167" y="253999"/>
                  </a:moveTo>
                  <a:lnTo>
                    <a:pt x="3992683" y="253999"/>
                  </a:lnTo>
                  <a:lnTo>
                    <a:pt x="3992683" y="215899"/>
                  </a:lnTo>
                  <a:lnTo>
                    <a:pt x="3997167" y="215899"/>
                  </a:lnTo>
                  <a:lnTo>
                    <a:pt x="3997167" y="253999"/>
                  </a:lnTo>
                  <a:close/>
                </a:path>
                <a:path w="4204970" h="2540000">
                  <a:moveTo>
                    <a:pt x="193891" y="444499"/>
                  </a:moveTo>
                  <a:lnTo>
                    <a:pt x="17907" y="342899"/>
                  </a:lnTo>
                  <a:lnTo>
                    <a:pt x="192770" y="241299"/>
                  </a:lnTo>
                  <a:lnTo>
                    <a:pt x="368754" y="342899"/>
                  </a:lnTo>
                  <a:lnTo>
                    <a:pt x="193891" y="444499"/>
                  </a:lnTo>
                  <a:close/>
                </a:path>
                <a:path w="4204970" h="2540000">
                  <a:moveTo>
                    <a:pt x="637775" y="444499"/>
                  </a:moveTo>
                  <a:lnTo>
                    <a:pt x="477483" y="342899"/>
                  </a:lnTo>
                  <a:lnTo>
                    <a:pt x="636654" y="253999"/>
                  </a:lnTo>
                  <a:lnTo>
                    <a:pt x="796945" y="342899"/>
                  </a:lnTo>
                  <a:lnTo>
                    <a:pt x="637775" y="444499"/>
                  </a:lnTo>
                  <a:close/>
                </a:path>
                <a:path w="4204970" h="2540000">
                  <a:moveTo>
                    <a:pt x="1507608" y="457199"/>
                  </a:moveTo>
                  <a:lnTo>
                    <a:pt x="1347316" y="368299"/>
                  </a:lnTo>
                  <a:lnTo>
                    <a:pt x="1506487" y="279399"/>
                  </a:lnTo>
                  <a:lnTo>
                    <a:pt x="1666778" y="368299"/>
                  </a:lnTo>
                  <a:lnTo>
                    <a:pt x="1507608" y="457199"/>
                  </a:lnTo>
                  <a:close/>
                </a:path>
                <a:path w="4204970" h="2540000">
                  <a:moveTo>
                    <a:pt x="2842621" y="342899"/>
                  </a:moveTo>
                  <a:lnTo>
                    <a:pt x="2839259" y="342899"/>
                  </a:lnTo>
                  <a:lnTo>
                    <a:pt x="2839259" y="304799"/>
                  </a:lnTo>
                  <a:lnTo>
                    <a:pt x="2842621" y="304799"/>
                  </a:lnTo>
                  <a:lnTo>
                    <a:pt x="2842621" y="342899"/>
                  </a:lnTo>
                  <a:close/>
                </a:path>
                <a:path w="4204970" h="2540000">
                  <a:moveTo>
                    <a:pt x="3020847" y="342899"/>
                  </a:moveTo>
                  <a:lnTo>
                    <a:pt x="3017485" y="342899"/>
                  </a:lnTo>
                  <a:lnTo>
                    <a:pt x="3017485" y="304799"/>
                  </a:lnTo>
                  <a:lnTo>
                    <a:pt x="3020847" y="304799"/>
                  </a:lnTo>
                  <a:lnTo>
                    <a:pt x="3020847" y="342899"/>
                  </a:lnTo>
                  <a:close/>
                </a:path>
                <a:path w="4204970" h="2540000">
                  <a:moveTo>
                    <a:pt x="3197953" y="342899"/>
                  </a:moveTo>
                  <a:lnTo>
                    <a:pt x="3194590" y="342899"/>
                  </a:lnTo>
                  <a:lnTo>
                    <a:pt x="3194590" y="304799"/>
                  </a:lnTo>
                  <a:lnTo>
                    <a:pt x="3197953" y="304799"/>
                  </a:lnTo>
                  <a:lnTo>
                    <a:pt x="3197953" y="342899"/>
                  </a:lnTo>
                  <a:close/>
                </a:path>
                <a:path w="4204970" h="2540000">
                  <a:moveTo>
                    <a:pt x="3376179" y="342899"/>
                  </a:moveTo>
                  <a:lnTo>
                    <a:pt x="3372816" y="342899"/>
                  </a:lnTo>
                  <a:lnTo>
                    <a:pt x="3372816" y="304799"/>
                  </a:lnTo>
                  <a:lnTo>
                    <a:pt x="3376179" y="304799"/>
                  </a:lnTo>
                  <a:lnTo>
                    <a:pt x="3376179" y="342899"/>
                  </a:lnTo>
                  <a:close/>
                </a:path>
                <a:path w="4204970" h="2540000">
                  <a:moveTo>
                    <a:pt x="3553284" y="342899"/>
                  </a:moveTo>
                  <a:lnTo>
                    <a:pt x="3549921" y="342899"/>
                  </a:lnTo>
                  <a:lnTo>
                    <a:pt x="3549921" y="304799"/>
                  </a:lnTo>
                  <a:lnTo>
                    <a:pt x="3553284" y="304799"/>
                  </a:lnTo>
                  <a:lnTo>
                    <a:pt x="3553284" y="342899"/>
                  </a:lnTo>
                  <a:close/>
                </a:path>
                <a:path w="4204970" h="2540000">
                  <a:moveTo>
                    <a:pt x="3731510" y="342899"/>
                  </a:moveTo>
                  <a:lnTo>
                    <a:pt x="3728147" y="342899"/>
                  </a:lnTo>
                  <a:lnTo>
                    <a:pt x="3728147" y="304799"/>
                  </a:lnTo>
                  <a:lnTo>
                    <a:pt x="3731510" y="304799"/>
                  </a:lnTo>
                  <a:lnTo>
                    <a:pt x="3731510" y="342899"/>
                  </a:lnTo>
                  <a:close/>
                </a:path>
                <a:path w="4204970" h="2540000">
                  <a:moveTo>
                    <a:pt x="3909736" y="342899"/>
                  </a:moveTo>
                  <a:lnTo>
                    <a:pt x="3906373" y="342899"/>
                  </a:lnTo>
                  <a:lnTo>
                    <a:pt x="3906373" y="304799"/>
                  </a:lnTo>
                  <a:lnTo>
                    <a:pt x="3909736" y="304799"/>
                  </a:lnTo>
                  <a:lnTo>
                    <a:pt x="3909736" y="342899"/>
                  </a:lnTo>
                  <a:close/>
                </a:path>
                <a:path w="4204970" h="2540000">
                  <a:moveTo>
                    <a:pt x="1162365" y="507999"/>
                  </a:moveTo>
                  <a:lnTo>
                    <a:pt x="1002073" y="406399"/>
                  </a:lnTo>
                  <a:lnTo>
                    <a:pt x="1161244" y="317499"/>
                  </a:lnTo>
                  <a:lnTo>
                    <a:pt x="1321535" y="406399"/>
                  </a:lnTo>
                  <a:lnTo>
                    <a:pt x="1162365" y="507999"/>
                  </a:lnTo>
                  <a:close/>
                </a:path>
                <a:path w="4204970" h="2540000">
                  <a:moveTo>
                    <a:pt x="409107" y="558799"/>
                  </a:moveTo>
                  <a:lnTo>
                    <a:pt x="233123" y="457199"/>
                  </a:lnTo>
                  <a:lnTo>
                    <a:pt x="407987" y="355599"/>
                  </a:lnTo>
                  <a:lnTo>
                    <a:pt x="583971" y="469899"/>
                  </a:lnTo>
                  <a:lnTo>
                    <a:pt x="409107" y="558799"/>
                  </a:lnTo>
                  <a:close/>
                </a:path>
                <a:path w="4204970" h="2540000">
                  <a:moveTo>
                    <a:pt x="840661" y="558799"/>
                  </a:moveTo>
                  <a:lnTo>
                    <a:pt x="680370" y="469899"/>
                  </a:lnTo>
                  <a:lnTo>
                    <a:pt x="839540" y="368299"/>
                  </a:lnTo>
                  <a:lnTo>
                    <a:pt x="999831" y="469899"/>
                  </a:lnTo>
                  <a:lnTo>
                    <a:pt x="840661" y="558799"/>
                  </a:lnTo>
                  <a:close/>
                </a:path>
                <a:path w="4204970" h="2540000">
                  <a:moveTo>
                    <a:pt x="1711615" y="584199"/>
                  </a:moveTo>
                  <a:lnTo>
                    <a:pt x="1551324" y="482599"/>
                  </a:lnTo>
                  <a:lnTo>
                    <a:pt x="1710494" y="393699"/>
                  </a:lnTo>
                  <a:lnTo>
                    <a:pt x="1870785" y="482599"/>
                  </a:lnTo>
                  <a:lnTo>
                    <a:pt x="1711615" y="584199"/>
                  </a:lnTo>
                  <a:close/>
                </a:path>
                <a:path w="4204970" h="2540000">
                  <a:moveTo>
                    <a:pt x="2931174" y="419099"/>
                  </a:moveTo>
                  <a:lnTo>
                    <a:pt x="2927811" y="419099"/>
                  </a:lnTo>
                  <a:lnTo>
                    <a:pt x="2927811" y="393699"/>
                  </a:lnTo>
                  <a:lnTo>
                    <a:pt x="2931174" y="393699"/>
                  </a:lnTo>
                  <a:lnTo>
                    <a:pt x="2931174" y="419099"/>
                  </a:lnTo>
                  <a:close/>
                </a:path>
                <a:path w="4204970" h="2540000">
                  <a:moveTo>
                    <a:pt x="3109400" y="431799"/>
                  </a:moveTo>
                  <a:lnTo>
                    <a:pt x="3106037" y="431799"/>
                  </a:lnTo>
                  <a:lnTo>
                    <a:pt x="3106037" y="393699"/>
                  </a:lnTo>
                  <a:lnTo>
                    <a:pt x="3109400" y="393699"/>
                  </a:lnTo>
                  <a:lnTo>
                    <a:pt x="3109400" y="431799"/>
                  </a:lnTo>
                  <a:close/>
                </a:path>
                <a:path w="4204970" h="2540000">
                  <a:moveTo>
                    <a:pt x="3286505" y="431799"/>
                  </a:moveTo>
                  <a:lnTo>
                    <a:pt x="3284264" y="431799"/>
                  </a:lnTo>
                  <a:lnTo>
                    <a:pt x="3284264" y="393699"/>
                  </a:lnTo>
                  <a:lnTo>
                    <a:pt x="3287626" y="393699"/>
                  </a:lnTo>
                  <a:lnTo>
                    <a:pt x="3287626" y="419099"/>
                  </a:lnTo>
                  <a:lnTo>
                    <a:pt x="3286505" y="419099"/>
                  </a:lnTo>
                  <a:lnTo>
                    <a:pt x="3286505" y="431799"/>
                  </a:lnTo>
                  <a:close/>
                </a:path>
                <a:path w="4204970" h="2540000">
                  <a:moveTo>
                    <a:pt x="3464731" y="431799"/>
                  </a:moveTo>
                  <a:lnTo>
                    <a:pt x="3461369" y="431799"/>
                  </a:lnTo>
                  <a:lnTo>
                    <a:pt x="3461369" y="393699"/>
                  </a:lnTo>
                  <a:lnTo>
                    <a:pt x="3464731" y="393699"/>
                  </a:lnTo>
                  <a:lnTo>
                    <a:pt x="3464731" y="431799"/>
                  </a:lnTo>
                  <a:close/>
                </a:path>
                <a:path w="4204970" h="2540000">
                  <a:moveTo>
                    <a:pt x="3642957" y="431799"/>
                  </a:moveTo>
                  <a:lnTo>
                    <a:pt x="3639595" y="431799"/>
                  </a:lnTo>
                  <a:lnTo>
                    <a:pt x="3639595" y="393699"/>
                  </a:lnTo>
                  <a:lnTo>
                    <a:pt x="3642957" y="393699"/>
                  </a:lnTo>
                  <a:lnTo>
                    <a:pt x="3642957" y="431799"/>
                  </a:lnTo>
                  <a:close/>
                </a:path>
                <a:path w="4204970" h="2540000">
                  <a:moveTo>
                    <a:pt x="3820063" y="431799"/>
                  </a:moveTo>
                  <a:lnTo>
                    <a:pt x="3816700" y="431799"/>
                  </a:lnTo>
                  <a:lnTo>
                    <a:pt x="3816700" y="393699"/>
                  </a:lnTo>
                  <a:lnTo>
                    <a:pt x="3820063" y="393699"/>
                  </a:lnTo>
                  <a:lnTo>
                    <a:pt x="3820063" y="431799"/>
                  </a:lnTo>
                  <a:close/>
                </a:path>
                <a:path w="4204970" h="2540000">
                  <a:moveTo>
                    <a:pt x="3997167" y="431799"/>
                  </a:moveTo>
                  <a:lnTo>
                    <a:pt x="3992683" y="431799"/>
                  </a:lnTo>
                  <a:lnTo>
                    <a:pt x="3992683" y="393699"/>
                  </a:lnTo>
                  <a:lnTo>
                    <a:pt x="3997167" y="393699"/>
                  </a:lnTo>
                  <a:lnTo>
                    <a:pt x="3997167" y="431799"/>
                  </a:lnTo>
                  <a:close/>
                </a:path>
                <a:path w="4204970" h="2540000">
                  <a:moveTo>
                    <a:pt x="1363009" y="622299"/>
                  </a:moveTo>
                  <a:lnTo>
                    <a:pt x="1202718" y="520699"/>
                  </a:lnTo>
                  <a:lnTo>
                    <a:pt x="1361888" y="431799"/>
                  </a:lnTo>
                  <a:lnTo>
                    <a:pt x="1522180" y="520699"/>
                  </a:lnTo>
                  <a:lnTo>
                    <a:pt x="1363009" y="622299"/>
                  </a:lnTo>
                  <a:close/>
                </a:path>
                <a:path w="4204970" h="2540000">
                  <a:moveTo>
                    <a:pt x="653468" y="711199"/>
                  </a:moveTo>
                  <a:lnTo>
                    <a:pt x="447219" y="584199"/>
                  </a:lnTo>
                  <a:lnTo>
                    <a:pt x="622082" y="482599"/>
                  </a:lnTo>
                  <a:lnTo>
                    <a:pt x="828331" y="609599"/>
                  </a:lnTo>
                  <a:lnTo>
                    <a:pt x="653468" y="711199"/>
                  </a:lnTo>
                  <a:close/>
                </a:path>
                <a:path w="4204970" h="2540000">
                  <a:moveTo>
                    <a:pt x="3197953" y="520699"/>
                  </a:moveTo>
                  <a:lnTo>
                    <a:pt x="3194590" y="520699"/>
                  </a:lnTo>
                  <a:lnTo>
                    <a:pt x="3194590" y="482599"/>
                  </a:lnTo>
                  <a:lnTo>
                    <a:pt x="3197953" y="482599"/>
                  </a:lnTo>
                  <a:lnTo>
                    <a:pt x="3197953" y="520699"/>
                  </a:lnTo>
                  <a:close/>
                </a:path>
                <a:path w="4204970" h="2540000">
                  <a:moveTo>
                    <a:pt x="3376179" y="520699"/>
                  </a:moveTo>
                  <a:lnTo>
                    <a:pt x="3372816" y="520699"/>
                  </a:lnTo>
                  <a:lnTo>
                    <a:pt x="3372816" y="482599"/>
                  </a:lnTo>
                  <a:lnTo>
                    <a:pt x="3376179" y="482599"/>
                  </a:lnTo>
                  <a:lnTo>
                    <a:pt x="3376179" y="520699"/>
                  </a:lnTo>
                  <a:close/>
                </a:path>
                <a:path w="4204970" h="2540000">
                  <a:moveTo>
                    <a:pt x="3553284" y="520699"/>
                  </a:moveTo>
                  <a:lnTo>
                    <a:pt x="3549921" y="520699"/>
                  </a:lnTo>
                  <a:lnTo>
                    <a:pt x="3549921" y="482599"/>
                  </a:lnTo>
                  <a:lnTo>
                    <a:pt x="3553284" y="482599"/>
                  </a:lnTo>
                  <a:lnTo>
                    <a:pt x="3553284" y="520699"/>
                  </a:lnTo>
                  <a:close/>
                </a:path>
                <a:path w="4204970" h="2540000">
                  <a:moveTo>
                    <a:pt x="3731510" y="520699"/>
                  </a:moveTo>
                  <a:lnTo>
                    <a:pt x="3728147" y="520699"/>
                  </a:lnTo>
                  <a:lnTo>
                    <a:pt x="3728147" y="482599"/>
                  </a:lnTo>
                  <a:lnTo>
                    <a:pt x="3731510" y="482599"/>
                  </a:lnTo>
                  <a:lnTo>
                    <a:pt x="3731510" y="520699"/>
                  </a:lnTo>
                  <a:close/>
                </a:path>
                <a:path w="4204970" h="2540000">
                  <a:moveTo>
                    <a:pt x="3909736" y="520699"/>
                  </a:moveTo>
                  <a:lnTo>
                    <a:pt x="3906373" y="520699"/>
                  </a:lnTo>
                  <a:lnTo>
                    <a:pt x="3906373" y="482599"/>
                  </a:lnTo>
                  <a:lnTo>
                    <a:pt x="3909736" y="482599"/>
                  </a:lnTo>
                  <a:lnTo>
                    <a:pt x="3909736" y="520699"/>
                  </a:lnTo>
                  <a:close/>
                </a:path>
                <a:path w="4204970" h="2540000">
                  <a:moveTo>
                    <a:pt x="1043547" y="673099"/>
                  </a:moveTo>
                  <a:lnTo>
                    <a:pt x="883256" y="584199"/>
                  </a:lnTo>
                  <a:lnTo>
                    <a:pt x="1042426" y="495299"/>
                  </a:lnTo>
                  <a:lnTo>
                    <a:pt x="1202718" y="584199"/>
                  </a:lnTo>
                  <a:lnTo>
                    <a:pt x="1043547" y="673099"/>
                  </a:lnTo>
                  <a:close/>
                </a:path>
                <a:path w="4204970" h="2540000">
                  <a:moveTo>
                    <a:pt x="1914501" y="698499"/>
                  </a:moveTo>
                  <a:lnTo>
                    <a:pt x="1754210" y="609599"/>
                  </a:lnTo>
                  <a:lnTo>
                    <a:pt x="1913380" y="520699"/>
                  </a:lnTo>
                  <a:lnTo>
                    <a:pt x="2073672" y="609599"/>
                  </a:lnTo>
                  <a:lnTo>
                    <a:pt x="1914501" y="698499"/>
                  </a:lnTo>
                  <a:close/>
                </a:path>
                <a:path w="4204970" h="2540000">
                  <a:moveTo>
                    <a:pt x="1564774" y="736599"/>
                  </a:moveTo>
                  <a:lnTo>
                    <a:pt x="1404483" y="647699"/>
                  </a:lnTo>
                  <a:lnTo>
                    <a:pt x="1563654" y="546099"/>
                  </a:lnTo>
                  <a:lnTo>
                    <a:pt x="1723945" y="647699"/>
                  </a:lnTo>
                  <a:lnTo>
                    <a:pt x="1564774" y="736599"/>
                  </a:lnTo>
                  <a:close/>
                </a:path>
                <a:path w="4204970" h="2540000">
                  <a:moveTo>
                    <a:pt x="3286505" y="609599"/>
                  </a:moveTo>
                  <a:lnTo>
                    <a:pt x="3284264" y="609599"/>
                  </a:lnTo>
                  <a:lnTo>
                    <a:pt x="3284264" y="571499"/>
                  </a:lnTo>
                  <a:lnTo>
                    <a:pt x="3287626" y="571499"/>
                  </a:lnTo>
                  <a:lnTo>
                    <a:pt x="3287626" y="596899"/>
                  </a:lnTo>
                  <a:lnTo>
                    <a:pt x="3286505" y="596899"/>
                  </a:lnTo>
                  <a:lnTo>
                    <a:pt x="3286505" y="609599"/>
                  </a:lnTo>
                  <a:close/>
                </a:path>
                <a:path w="4204970" h="2540000">
                  <a:moveTo>
                    <a:pt x="3464731" y="609599"/>
                  </a:moveTo>
                  <a:lnTo>
                    <a:pt x="3461369" y="609599"/>
                  </a:lnTo>
                  <a:lnTo>
                    <a:pt x="3461369" y="571499"/>
                  </a:lnTo>
                  <a:lnTo>
                    <a:pt x="3464731" y="571499"/>
                  </a:lnTo>
                  <a:lnTo>
                    <a:pt x="3464731" y="609599"/>
                  </a:lnTo>
                  <a:close/>
                </a:path>
                <a:path w="4204970" h="2540000">
                  <a:moveTo>
                    <a:pt x="3642957" y="609599"/>
                  </a:moveTo>
                  <a:lnTo>
                    <a:pt x="3639595" y="609599"/>
                  </a:lnTo>
                  <a:lnTo>
                    <a:pt x="3639595" y="571499"/>
                  </a:lnTo>
                  <a:lnTo>
                    <a:pt x="3642957" y="571499"/>
                  </a:lnTo>
                  <a:lnTo>
                    <a:pt x="3642957" y="609599"/>
                  </a:lnTo>
                  <a:close/>
                </a:path>
                <a:path w="4204970" h="2540000">
                  <a:moveTo>
                    <a:pt x="3820063" y="609599"/>
                  </a:moveTo>
                  <a:lnTo>
                    <a:pt x="3816700" y="609599"/>
                  </a:lnTo>
                  <a:lnTo>
                    <a:pt x="3816700" y="571499"/>
                  </a:lnTo>
                  <a:lnTo>
                    <a:pt x="3820063" y="571499"/>
                  </a:lnTo>
                  <a:lnTo>
                    <a:pt x="3820063" y="609599"/>
                  </a:lnTo>
                  <a:close/>
                </a:path>
                <a:path w="4204970" h="2540000">
                  <a:moveTo>
                    <a:pt x="3997167" y="609599"/>
                  </a:moveTo>
                  <a:lnTo>
                    <a:pt x="3992683" y="609599"/>
                  </a:lnTo>
                  <a:lnTo>
                    <a:pt x="3992683" y="571499"/>
                  </a:lnTo>
                  <a:lnTo>
                    <a:pt x="3997167" y="571499"/>
                  </a:lnTo>
                  <a:lnTo>
                    <a:pt x="3997167" y="609599"/>
                  </a:lnTo>
                  <a:close/>
                </a:path>
                <a:path w="4204970" h="2540000">
                  <a:moveTo>
                    <a:pt x="1245313" y="787399"/>
                  </a:moveTo>
                  <a:lnTo>
                    <a:pt x="1085021" y="698499"/>
                  </a:lnTo>
                  <a:lnTo>
                    <a:pt x="1244192" y="609599"/>
                  </a:lnTo>
                  <a:lnTo>
                    <a:pt x="1404483" y="698499"/>
                  </a:lnTo>
                  <a:lnTo>
                    <a:pt x="1245313" y="787399"/>
                  </a:lnTo>
                  <a:close/>
                </a:path>
                <a:path w="4204970" h="2540000">
                  <a:moveTo>
                    <a:pt x="1602886" y="1257299"/>
                  </a:moveTo>
                  <a:lnTo>
                    <a:pt x="691579" y="723899"/>
                  </a:lnTo>
                  <a:lnTo>
                    <a:pt x="866442" y="622299"/>
                  </a:lnTo>
                  <a:lnTo>
                    <a:pt x="1777749" y="1155699"/>
                  </a:lnTo>
                  <a:lnTo>
                    <a:pt x="1602886" y="1257299"/>
                  </a:lnTo>
                  <a:close/>
                </a:path>
                <a:path w="4204970" h="2540000">
                  <a:moveTo>
                    <a:pt x="2118508" y="812799"/>
                  </a:moveTo>
                  <a:lnTo>
                    <a:pt x="1958217" y="723899"/>
                  </a:lnTo>
                  <a:lnTo>
                    <a:pt x="2117387" y="634999"/>
                  </a:lnTo>
                  <a:lnTo>
                    <a:pt x="2277679" y="723899"/>
                  </a:lnTo>
                  <a:lnTo>
                    <a:pt x="2118508" y="812799"/>
                  </a:lnTo>
                  <a:close/>
                </a:path>
                <a:path w="4204970" h="2540000">
                  <a:moveTo>
                    <a:pt x="3375057" y="673099"/>
                  </a:moveTo>
                  <a:lnTo>
                    <a:pt x="3371694" y="673099"/>
                  </a:lnTo>
                  <a:lnTo>
                    <a:pt x="3371694" y="660399"/>
                  </a:lnTo>
                  <a:lnTo>
                    <a:pt x="3375057" y="660399"/>
                  </a:lnTo>
                  <a:lnTo>
                    <a:pt x="3375057" y="673099"/>
                  </a:lnTo>
                  <a:close/>
                </a:path>
                <a:path w="4204970" h="2540000">
                  <a:moveTo>
                    <a:pt x="3553284" y="698499"/>
                  </a:moveTo>
                  <a:lnTo>
                    <a:pt x="3549921" y="698499"/>
                  </a:lnTo>
                  <a:lnTo>
                    <a:pt x="3549921" y="660399"/>
                  </a:lnTo>
                  <a:lnTo>
                    <a:pt x="3553284" y="660399"/>
                  </a:lnTo>
                  <a:lnTo>
                    <a:pt x="3553284" y="698499"/>
                  </a:lnTo>
                  <a:close/>
                </a:path>
                <a:path w="4204970" h="2540000">
                  <a:moveTo>
                    <a:pt x="3731510" y="698499"/>
                  </a:moveTo>
                  <a:lnTo>
                    <a:pt x="3728147" y="698499"/>
                  </a:lnTo>
                  <a:lnTo>
                    <a:pt x="3728147" y="660399"/>
                  </a:lnTo>
                  <a:lnTo>
                    <a:pt x="3731510" y="660399"/>
                  </a:lnTo>
                  <a:lnTo>
                    <a:pt x="3731510" y="698499"/>
                  </a:lnTo>
                  <a:close/>
                </a:path>
                <a:path w="4204970" h="2540000">
                  <a:moveTo>
                    <a:pt x="3909736" y="698499"/>
                  </a:moveTo>
                  <a:lnTo>
                    <a:pt x="3906373" y="698499"/>
                  </a:lnTo>
                  <a:lnTo>
                    <a:pt x="3906373" y="660399"/>
                  </a:lnTo>
                  <a:lnTo>
                    <a:pt x="3909736" y="660399"/>
                  </a:lnTo>
                  <a:lnTo>
                    <a:pt x="3909736" y="698499"/>
                  </a:lnTo>
                  <a:close/>
                </a:path>
                <a:path w="4204970" h="2540000">
                  <a:moveTo>
                    <a:pt x="1765419" y="850899"/>
                  </a:moveTo>
                  <a:lnTo>
                    <a:pt x="1605127" y="761999"/>
                  </a:lnTo>
                  <a:lnTo>
                    <a:pt x="1764298" y="673099"/>
                  </a:lnTo>
                  <a:lnTo>
                    <a:pt x="1924589" y="761999"/>
                  </a:lnTo>
                  <a:lnTo>
                    <a:pt x="1765419" y="850899"/>
                  </a:lnTo>
                  <a:close/>
                </a:path>
                <a:path w="4204970" h="2540000">
                  <a:moveTo>
                    <a:pt x="1448199" y="914399"/>
                  </a:moveTo>
                  <a:lnTo>
                    <a:pt x="1287908" y="812799"/>
                  </a:lnTo>
                  <a:lnTo>
                    <a:pt x="1447078" y="723899"/>
                  </a:lnTo>
                  <a:lnTo>
                    <a:pt x="1607369" y="812799"/>
                  </a:lnTo>
                  <a:lnTo>
                    <a:pt x="1448199" y="914399"/>
                  </a:lnTo>
                  <a:close/>
                </a:path>
                <a:path w="4204970" h="2540000">
                  <a:moveTo>
                    <a:pt x="2322515" y="939799"/>
                  </a:moveTo>
                  <a:lnTo>
                    <a:pt x="2162224" y="838199"/>
                  </a:lnTo>
                  <a:lnTo>
                    <a:pt x="2321395" y="749299"/>
                  </a:lnTo>
                  <a:lnTo>
                    <a:pt x="2481686" y="838199"/>
                  </a:lnTo>
                  <a:lnTo>
                    <a:pt x="2322515" y="939799"/>
                  </a:lnTo>
                  <a:close/>
                </a:path>
                <a:path w="4204970" h="2540000">
                  <a:moveTo>
                    <a:pt x="3642957" y="787399"/>
                  </a:moveTo>
                  <a:lnTo>
                    <a:pt x="3639595" y="787399"/>
                  </a:lnTo>
                  <a:lnTo>
                    <a:pt x="3639595" y="749299"/>
                  </a:lnTo>
                  <a:lnTo>
                    <a:pt x="3642957" y="749299"/>
                  </a:lnTo>
                  <a:lnTo>
                    <a:pt x="3642957" y="787399"/>
                  </a:lnTo>
                  <a:close/>
                </a:path>
                <a:path w="4204970" h="2540000">
                  <a:moveTo>
                    <a:pt x="3820063" y="787399"/>
                  </a:moveTo>
                  <a:lnTo>
                    <a:pt x="3816700" y="787399"/>
                  </a:lnTo>
                  <a:lnTo>
                    <a:pt x="3816700" y="749299"/>
                  </a:lnTo>
                  <a:lnTo>
                    <a:pt x="3820063" y="749299"/>
                  </a:lnTo>
                  <a:lnTo>
                    <a:pt x="3820063" y="787399"/>
                  </a:lnTo>
                  <a:close/>
                </a:path>
                <a:path w="4204970" h="2540000">
                  <a:moveTo>
                    <a:pt x="3997167" y="787399"/>
                  </a:moveTo>
                  <a:lnTo>
                    <a:pt x="3992683" y="787399"/>
                  </a:lnTo>
                  <a:lnTo>
                    <a:pt x="3992683" y="749299"/>
                  </a:lnTo>
                  <a:lnTo>
                    <a:pt x="3997167" y="749299"/>
                  </a:lnTo>
                  <a:lnTo>
                    <a:pt x="3997167" y="787399"/>
                  </a:lnTo>
                  <a:close/>
                </a:path>
                <a:path w="4204970" h="2540000">
                  <a:moveTo>
                    <a:pt x="1967184" y="965199"/>
                  </a:moveTo>
                  <a:lnTo>
                    <a:pt x="1806893" y="876299"/>
                  </a:lnTo>
                  <a:lnTo>
                    <a:pt x="1966063" y="787399"/>
                  </a:lnTo>
                  <a:lnTo>
                    <a:pt x="2126355" y="876299"/>
                  </a:lnTo>
                  <a:lnTo>
                    <a:pt x="1967184" y="965199"/>
                  </a:lnTo>
                  <a:close/>
                </a:path>
                <a:path w="4204970" h="2540000">
                  <a:moveTo>
                    <a:pt x="1147793" y="1803399"/>
                  </a:moveTo>
                  <a:lnTo>
                    <a:pt x="91888" y="1193799"/>
                  </a:lnTo>
                  <a:lnTo>
                    <a:pt x="730811" y="825499"/>
                  </a:lnTo>
                  <a:lnTo>
                    <a:pt x="1786716" y="1435099"/>
                  </a:lnTo>
                  <a:lnTo>
                    <a:pt x="1147793" y="1803399"/>
                  </a:lnTo>
                  <a:close/>
                </a:path>
                <a:path w="4204970" h="2540000">
                  <a:moveTo>
                    <a:pt x="4091553" y="1206499"/>
                  </a:moveTo>
                  <a:lnTo>
                    <a:pt x="3988201" y="1206499"/>
                  </a:lnTo>
                  <a:lnTo>
                    <a:pt x="3335826" y="825499"/>
                  </a:lnTo>
                  <a:lnTo>
                    <a:pt x="3637651" y="825499"/>
                  </a:lnTo>
                  <a:lnTo>
                    <a:pt x="3727025" y="876299"/>
                  </a:lnTo>
                  <a:lnTo>
                    <a:pt x="3730388" y="876299"/>
                  </a:lnTo>
                  <a:lnTo>
                    <a:pt x="3998288" y="1028699"/>
                  </a:lnTo>
                  <a:lnTo>
                    <a:pt x="4114864" y="1028699"/>
                  </a:lnTo>
                  <a:lnTo>
                    <a:pt x="4114864" y="1104899"/>
                  </a:lnTo>
                  <a:lnTo>
                    <a:pt x="4113814" y="1117599"/>
                  </a:lnTo>
                  <a:lnTo>
                    <a:pt x="4110661" y="1142999"/>
                  </a:lnTo>
                  <a:lnTo>
                    <a:pt x="4105407" y="1155699"/>
                  </a:lnTo>
                  <a:lnTo>
                    <a:pt x="4098051" y="1168399"/>
                  </a:lnTo>
                  <a:lnTo>
                    <a:pt x="4156338" y="1168399"/>
                  </a:lnTo>
                  <a:lnTo>
                    <a:pt x="4118087" y="1193799"/>
                  </a:lnTo>
                  <a:lnTo>
                    <a:pt x="4091553" y="1206499"/>
                  </a:lnTo>
                  <a:close/>
                </a:path>
                <a:path w="4204970" h="2540000">
                  <a:moveTo>
                    <a:pt x="1651085" y="1028699"/>
                  </a:moveTo>
                  <a:lnTo>
                    <a:pt x="1490794" y="939799"/>
                  </a:lnTo>
                  <a:lnTo>
                    <a:pt x="1649964" y="838199"/>
                  </a:lnTo>
                  <a:lnTo>
                    <a:pt x="1810256" y="939799"/>
                  </a:lnTo>
                  <a:lnTo>
                    <a:pt x="1651085" y="1028699"/>
                  </a:lnTo>
                  <a:close/>
                </a:path>
                <a:path w="4204970" h="2540000">
                  <a:moveTo>
                    <a:pt x="3730388" y="876299"/>
                  </a:moveTo>
                  <a:lnTo>
                    <a:pt x="3727025" y="876299"/>
                  </a:lnTo>
                  <a:lnTo>
                    <a:pt x="3727025" y="838199"/>
                  </a:lnTo>
                  <a:lnTo>
                    <a:pt x="3730388" y="838199"/>
                  </a:lnTo>
                  <a:lnTo>
                    <a:pt x="3730388" y="876299"/>
                  </a:lnTo>
                  <a:close/>
                </a:path>
                <a:path w="4204970" h="2540000">
                  <a:moveTo>
                    <a:pt x="3909736" y="876299"/>
                  </a:moveTo>
                  <a:lnTo>
                    <a:pt x="3906373" y="876299"/>
                  </a:lnTo>
                  <a:lnTo>
                    <a:pt x="3906373" y="838199"/>
                  </a:lnTo>
                  <a:lnTo>
                    <a:pt x="3909736" y="838199"/>
                  </a:lnTo>
                  <a:lnTo>
                    <a:pt x="3909736" y="876299"/>
                  </a:lnTo>
                  <a:close/>
                </a:path>
                <a:path w="4204970" h="2540000">
                  <a:moveTo>
                    <a:pt x="2526522" y="1054099"/>
                  </a:moveTo>
                  <a:lnTo>
                    <a:pt x="2366231" y="965199"/>
                  </a:lnTo>
                  <a:lnTo>
                    <a:pt x="2525402" y="863599"/>
                  </a:lnTo>
                  <a:lnTo>
                    <a:pt x="2685693" y="965199"/>
                  </a:lnTo>
                  <a:lnTo>
                    <a:pt x="2526522" y="1054099"/>
                  </a:lnTo>
                  <a:close/>
                </a:path>
                <a:path w="4204970" h="2540000">
                  <a:moveTo>
                    <a:pt x="2167828" y="1079499"/>
                  </a:moveTo>
                  <a:lnTo>
                    <a:pt x="2007537" y="990599"/>
                  </a:lnTo>
                  <a:lnTo>
                    <a:pt x="2166708" y="901699"/>
                  </a:lnTo>
                  <a:lnTo>
                    <a:pt x="2326999" y="990599"/>
                  </a:lnTo>
                  <a:lnTo>
                    <a:pt x="2167828" y="1079499"/>
                  </a:lnTo>
                  <a:close/>
                </a:path>
                <a:path w="4204970" h="2540000">
                  <a:moveTo>
                    <a:pt x="3997167" y="965199"/>
                  </a:moveTo>
                  <a:lnTo>
                    <a:pt x="3992683" y="965199"/>
                  </a:lnTo>
                  <a:lnTo>
                    <a:pt x="3992683" y="927099"/>
                  </a:lnTo>
                  <a:lnTo>
                    <a:pt x="3997167" y="927099"/>
                  </a:lnTo>
                  <a:lnTo>
                    <a:pt x="3997167" y="965199"/>
                  </a:lnTo>
                  <a:close/>
                </a:path>
                <a:path w="4204970" h="2540000">
                  <a:moveTo>
                    <a:pt x="1853971" y="1142999"/>
                  </a:moveTo>
                  <a:lnTo>
                    <a:pt x="1693680" y="1054099"/>
                  </a:lnTo>
                  <a:lnTo>
                    <a:pt x="1852850" y="952499"/>
                  </a:lnTo>
                  <a:lnTo>
                    <a:pt x="2013142" y="1054099"/>
                  </a:lnTo>
                  <a:lnTo>
                    <a:pt x="1853971" y="1142999"/>
                  </a:lnTo>
                  <a:close/>
                </a:path>
                <a:path w="4204970" h="2540000">
                  <a:moveTo>
                    <a:pt x="2730530" y="1168399"/>
                  </a:moveTo>
                  <a:lnTo>
                    <a:pt x="2570238" y="1079499"/>
                  </a:lnTo>
                  <a:lnTo>
                    <a:pt x="2729409" y="990599"/>
                  </a:lnTo>
                  <a:lnTo>
                    <a:pt x="2889700" y="1079499"/>
                  </a:lnTo>
                  <a:lnTo>
                    <a:pt x="2730530" y="1168399"/>
                  </a:lnTo>
                  <a:close/>
                </a:path>
                <a:path w="4204970" h="2540000">
                  <a:moveTo>
                    <a:pt x="2369594" y="1206499"/>
                  </a:moveTo>
                  <a:lnTo>
                    <a:pt x="2209303" y="1104899"/>
                  </a:lnTo>
                  <a:lnTo>
                    <a:pt x="2368473" y="1015999"/>
                  </a:lnTo>
                  <a:lnTo>
                    <a:pt x="2528764" y="1104899"/>
                  </a:lnTo>
                  <a:lnTo>
                    <a:pt x="2369594" y="1206499"/>
                  </a:lnTo>
                  <a:close/>
                </a:path>
                <a:path w="4204970" h="2540000">
                  <a:moveTo>
                    <a:pt x="2055737" y="1257299"/>
                  </a:moveTo>
                  <a:lnTo>
                    <a:pt x="1895445" y="1168399"/>
                  </a:lnTo>
                  <a:lnTo>
                    <a:pt x="2054616" y="1079499"/>
                  </a:lnTo>
                  <a:lnTo>
                    <a:pt x="2214907" y="1168399"/>
                  </a:lnTo>
                  <a:lnTo>
                    <a:pt x="2055737" y="1257299"/>
                  </a:lnTo>
                  <a:close/>
                </a:path>
                <a:path w="4204970" h="2540000">
                  <a:moveTo>
                    <a:pt x="2934537" y="1282699"/>
                  </a:moveTo>
                  <a:lnTo>
                    <a:pt x="2774246" y="1193799"/>
                  </a:lnTo>
                  <a:lnTo>
                    <a:pt x="2933416" y="1104899"/>
                  </a:lnTo>
                  <a:lnTo>
                    <a:pt x="3093707" y="1193799"/>
                  </a:lnTo>
                  <a:lnTo>
                    <a:pt x="2934537" y="1282699"/>
                  </a:lnTo>
                  <a:close/>
                </a:path>
                <a:path w="4204970" h="2540000">
                  <a:moveTo>
                    <a:pt x="2570238" y="1320799"/>
                  </a:moveTo>
                  <a:lnTo>
                    <a:pt x="2409947" y="1231899"/>
                  </a:lnTo>
                  <a:lnTo>
                    <a:pt x="2569118" y="1130299"/>
                  </a:lnTo>
                  <a:lnTo>
                    <a:pt x="2729409" y="1231899"/>
                  </a:lnTo>
                  <a:lnTo>
                    <a:pt x="2570238" y="1320799"/>
                  </a:lnTo>
                  <a:close/>
                </a:path>
                <a:path w="4204970" h="2540000">
                  <a:moveTo>
                    <a:pt x="1848367" y="1396999"/>
                  </a:moveTo>
                  <a:lnTo>
                    <a:pt x="1642118" y="1282699"/>
                  </a:lnTo>
                  <a:lnTo>
                    <a:pt x="1816981" y="1181099"/>
                  </a:lnTo>
                  <a:lnTo>
                    <a:pt x="2023230" y="1295399"/>
                  </a:lnTo>
                  <a:lnTo>
                    <a:pt x="1848367" y="1396999"/>
                  </a:lnTo>
                  <a:close/>
                </a:path>
                <a:path w="4204970" h="2540000">
                  <a:moveTo>
                    <a:pt x="2258623" y="1371599"/>
                  </a:moveTo>
                  <a:lnTo>
                    <a:pt x="2098332" y="1282699"/>
                  </a:lnTo>
                  <a:lnTo>
                    <a:pt x="2257502" y="1193799"/>
                  </a:lnTo>
                  <a:lnTo>
                    <a:pt x="2417793" y="1282699"/>
                  </a:lnTo>
                  <a:lnTo>
                    <a:pt x="2258623" y="1371599"/>
                  </a:lnTo>
                  <a:close/>
                </a:path>
                <a:path w="4204970" h="2540000">
                  <a:moveTo>
                    <a:pt x="4072269" y="1219199"/>
                  </a:moveTo>
                  <a:lnTo>
                    <a:pt x="4009918" y="1219199"/>
                  </a:lnTo>
                  <a:lnTo>
                    <a:pt x="3999112" y="1206499"/>
                  </a:lnTo>
                  <a:lnTo>
                    <a:pt x="4078995" y="1206499"/>
                  </a:lnTo>
                  <a:lnTo>
                    <a:pt x="4072269" y="1219199"/>
                  </a:lnTo>
                  <a:close/>
                </a:path>
                <a:path w="4204970" h="2540000">
                  <a:moveTo>
                    <a:pt x="3137423" y="1409699"/>
                  </a:moveTo>
                  <a:lnTo>
                    <a:pt x="2977132" y="1308099"/>
                  </a:lnTo>
                  <a:lnTo>
                    <a:pt x="3136302" y="1219199"/>
                  </a:lnTo>
                  <a:lnTo>
                    <a:pt x="3296594" y="1308099"/>
                  </a:lnTo>
                  <a:lnTo>
                    <a:pt x="3137423" y="1409699"/>
                  </a:lnTo>
                  <a:close/>
                </a:path>
                <a:path w="4204970" h="2540000">
                  <a:moveTo>
                    <a:pt x="2070029" y="2412999"/>
                  </a:moveTo>
                  <a:lnTo>
                    <a:pt x="1936359" y="2412999"/>
                  </a:lnTo>
                  <a:lnTo>
                    <a:pt x="1910403" y="2400299"/>
                  </a:lnTo>
                  <a:lnTo>
                    <a:pt x="1995207" y="2400299"/>
                  </a:lnTo>
                  <a:lnTo>
                    <a:pt x="2030324" y="2387599"/>
                  </a:lnTo>
                  <a:lnTo>
                    <a:pt x="2064284" y="2387599"/>
                  </a:lnTo>
                  <a:lnTo>
                    <a:pt x="2095932" y="2374899"/>
                  </a:lnTo>
                  <a:lnTo>
                    <a:pt x="3989321" y="1282699"/>
                  </a:lnTo>
                  <a:lnTo>
                    <a:pt x="4022248" y="1257299"/>
                  </a:lnTo>
                  <a:lnTo>
                    <a:pt x="4034158" y="1231899"/>
                  </a:lnTo>
                  <a:lnTo>
                    <a:pt x="4033037" y="1219199"/>
                  </a:lnTo>
                  <a:lnTo>
                    <a:pt x="4057697" y="1219199"/>
                  </a:lnTo>
                  <a:lnTo>
                    <a:pt x="4058818" y="1231899"/>
                  </a:lnTo>
                  <a:lnTo>
                    <a:pt x="4058818" y="1282699"/>
                  </a:lnTo>
                  <a:lnTo>
                    <a:pt x="4027030" y="1282699"/>
                  </a:lnTo>
                  <a:lnTo>
                    <a:pt x="4019166" y="1295399"/>
                  </a:lnTo>
                  <a:lnTo>
                    <a:pt x="4010671" y="1295399"/>
                  </a:lnTo>
                  <a:lnTo>
                    <a:pt x="4001652" y="1308099"/>
                  </a:lnTo>
                  <a:lnTo>
                    <a:pt x="2136443" y="2387599"/>
                  </a:lnTo>
                  <a:lnTo>
                    <a:pt x="2104917" y="2400299"/>
                  </a:lnTo>
                  <a:lnTo>
                    <a:pt x="2070029" y="2412999"/>
                  </a:lnTo>
                  <a:close/>
                </a:path>
                <a:path w="4204970" h="2540000">
                  <a:moveTo>
                    <a:pt x="2770883" y="1435099"/>
                  </a:moveTo>
                  <a:lnTo>
                    <a:pt x="2610592" y="1346199"/>
                  </a:lnTo>
                  <a:lnTo>
                    <a:pt x="2769762" y="1244599"/>
                  </a:lnTo>
                  <a:lnTo>
                    <a:pt x="2930053" y="1346199"/>
                  </a:lnTo>
                  <a:lnTo>
                    <a:pt x="2770883" y="1435099"/>
                  </a:lnTo>
                  <a:close/>
                </a:path>
                <a:path w="4204970" h="2540000">
                  <a:moveTo>
                    <a:pt x="1995207" y="2400299"/>
                  </a:moveTo>
                  <a:lnTo>
                    <a:pt x="1887599" y="2400299"/>
                  </a:lnTo>
                  <a:lnTo>
                    <a:pt x="0" y="1308099"/>
                  </a:lnTo>
                  <a:lnTo>
                    <a:pt x="0" y="1269999"/>
                  </a:lnTo>
                  <a:lnTo>
                    <a:pt x="1899929" y="2374899"/>
                  </a:lnTo>
                  <a:lnTo>
                    <a:pt x="1919388" y="2387599"/>
                  </a:lnTo>
                  <a:lnTo>
                    <a:pt x="1967552" y="2387599"/>
                  </a:lnTo>
                  <a:lnTo>
                    <a:pt x="1995207" y="2400299"/>
                  </a:lnTo>
                  <a:close/>
                </a:path>
                <a:path w="4204970" h="2540000">
                  <a:moveTo>
                    <a:pt x="2069048" y="2527299"/>
                  </a:moveTo>
                  <a:lnTo>
                    <a:pt x="1930614" y="2527299"/>
                  </a:lnTo>
                  <a:lnTo>
                    <a:pt x="1903099" y="2514599"/>
                  </a:lnTo>
                  <a:lnTo>
                    <a:pt x="1992965" y="2514599"/>
                  </a:lnTo>
                  <a:lnTo>
                    <a:pt x="2029115" y="2501899"/>
                  </a:lnTo>
                  <a:lnTo>
                    <a:pt x="2064424" y="2501899"/>
                  </a:lnTo>
                  <a:lnTo>
                    <a:pt x="2097631" y="2489199"/>
                  </a:lnTo>
                  <a:lnTo>
                    <a:pt x="2127476" y="2476499"/>
                  </a:lnTo>
                  <a:lnTo>
                    <a:pt x="3983717" y="1409699"/>
                  </a:lnTo>
                  <a:lnTo>
                    <a:pt x="4005470" y="1384299"/>
                  </a:lnTo>
                  <a:lnTo>
                    <a:pt x="4021548" y="1371599"/>
                  </a:lnTo>
                  <a:lnTo>
                    <a:pt x="4031321" y="1358899"/>
                  </a:lnTo>
                  <a:lnTo>
                    <a:pt x="4034158" y="1346199"/>
                  </a:lnTo>
                  <a:lnTo>
                    <a:pt x="4034158" y="1282699"/>
                  </a:lnTo>
                  <a:lnTo>
                    <a:pt x="4058818" y="1282699"/>
                  </a:lnTo>
                  <a:lnTo>
                    <a:pt x="4058818" y="1333499"/>
                  </a:lnTo>
                  <a:lnTo>
                    <a:pt x="4055456" y="1358899"/>
                  </a:lnTo>
                  <a:lnTo>
                    <a:pt x="4043686" y="1384299"/>
                  </a:lnTo>
                  <a:lnTo>
                    <a:pt x="4023510" y="1409699"/>
                  </a:lnTo>
                  <a:lnTo>
                    <a:pt x="3994926" y="1422399"/>
                  </a:lnTo>
                  <a:lnTo>
                    <a:pt x="2138685" y="2501899"/>
                  </a:lnTo>
                  <a:lnTo>
                    <a:pt x="2105495" y="2514599"/>
                  </a:lnTo>
                  <a:lnTo>
                    <a:pt x="2069048" y="2527299"/>
                  </a:lnTo>
                  <a:close/>
                </a:path>
                <a:path w="4204970" h="2540000">
                  <a:moveTo>
                    <a:pt x="2461509" y="1498599"/>
                  </a:moveTo>
                  <a:lnTo>
                    <a:pt x="2301218" y="1396999"/>
                  </a:lnTo>
                  <a:lnTo>
                    <a:pt x="2460388" y="1308099"/>
                  </a:lnTo>
                  <a:lnTo>
                    <a:pt x="2620680" y="1396999"/>
                  </a:lnTo>
                  <a:lnTo>
                    <a:pt x="2461509" y="1498599"/>
                  </a:lnTo>
                  <a:close/>
                </a:path>
                <a:path w="4204970" h="2540000">
                  <a:moveTo>
                    <a:pt x="2062462" y="1523999"/>
                  </a:moveTo>
                  <a:lnTo>
                    <a:pt x="1886478" y="1422399"/>
                  </a:lnTo>
                  <a:lnTo>
                    <a:pt x="2061341" y="1320799"/>
                  </a:lnTo>
                  <a:lnTo>
                    <a:pt x="2237326" y="1422399"/>
                  </a:lnTo>
                  <a:lnTo>
                    <a:pt x="2062462" y="1523999"/>
                  </a:lnTo>
                  <a:close/>
                </a:path>
                <a:path w="4204970" h="2540000">
                  <a:moveTo>
                    <a:pt x="3331156" y="1549399"/>
                  </a:moveTo>
                  <a:lnTo>
                    <a:pt x="3288747" y="1549399"/>
                  </a:lnTo>
                  <a:lnTo>
                    <a:pt x="3339188" y="1523999"/>
                  </a:lnTo>
                  <a:lnTo>
                    <a:pt x="3183381" y="1435099"/>
                  </a:lnTo>
                  <a:lnTo>
                    <a:pt x="3342551" y="1333499"/>
                  </a:lnTo>
                  <a:lnTo>
                    <a:pt x="3498359" y="1422399"/>
                  </a:lnTo>
                  <a:lnTo>
                    <a:pt x="3549268" y="1422399"/>
                  </a:lnTo>
                  <a:lnTo>
                    <a:pt x="3331156" y="1549399"/>
                  </a:lnTo>
                  <a:close/>
                </a:path>
                <a:path w="4204970" h="2540000">
                  <a:moveTo>
                    <a:pt x="3134855" y="1663699"/>
                  </a:moveTo>
                  <a:lnTo>
                    <a:pt x="3079135" y="1663699"/>
                  </a:lnTo>
                  <a:lnTo>
                    <a:pt x="3134060" y="1638299"/>
                  </a:lnTo>
                  <a:lnTo>
                    <a:pt x="2815719" y="1460499"/>
                  </a:lnTo>
                  <a:lnTo>
                    <a:pt x="2970406" y="1371599"/>
                  </a:lnTo>
                  <a:lnTo>
                    <a:pt x="3288747" y="1549399"/>
                  </a:lnTo>
                  <a:lnTo>
                    <a:pt x="3331156" y="1549399"/>
                  </a:lnTo>
                  <a:lnTo>
                    <a:pt x="3134855" y="1663699"/>
                  </a:lnTo>
                  <a:close/>
                </a:path>
                <a:path w="4204970" h="2540000">
                  <a:moveTo>
                    <a:pt x="1963804" y="2514599"/>
                  </a:moveTo>
                  <a:lnTo>
                    <a:pt x="1878632" y="2514599"/>
                  </a:lnTo>
                  <a:lnTo>
                    <a:pt x="0" y="1422399"/>
                  </a:lnTo>
                  <a:lnTo>
                    <a:pt x="0" y="1396999"/>
                  </a:lnTo>
                  <a:lnTo>
                    <a:pt x="1892083" y="2489199"/>
                  </a:lnTo>
                  <a:lnTo>
                    <a:pt x="1913047" y="2501899"/>
                  </a:lnTo>
                  <a:lnTo>
                    <a:pt x="1937059" y="2501899"/>
                  </a:lnTo>
                  <a:lnTo>
                    <a:pt x="1963804" y="2514599"/>
                  </a:lnTo>
                  <a:close/>
                </a:path>
                <a:path w="4204970" h="2540000">
                  <a:moveTo>
                    <a:pt x="2916743" y="1790699"/>
                  </a:moveTo>
                  <a:lnTo>
                    <a:pt x="2876249" y="1790699"/>
                  </a:lnTo>
                  <a:lnTo>
                    <a:pt x="2924449" y="1752599"/>
                  </a:lnTo>
                  <a:lnTo>
                    <a:pt x="2505225" y="1511299"/>
                  </a:lnTo>
                  <a:lnTo>
                    <a:pt x="2659912" y="1422399"/>
                  </a:lnTo>
                  <a:lnTo>
                    <a:pt x="3079135" y="1663699"/>
                  </a:lnTo>
                  <a:lnTo>
                    <a:pt x="3134855" y="1663699"/>
                  </a:lnTo>
                  <a:lnTo>
                    <a:pt x="2916743" y="1790699"/>
                  </a:lnTo>
                  <a:close/>
                </a:path>
                <a:path w="4204970" h="2540000">
                  <a:moveTo>
                    <a:pt x="2276558" y="1650999"/>
                  </a:moveTo>
                  <a:lnTo>
                    <a:pt x="2100574" y="1549399"/>
                  </a:lnTo>
                  <a:lnTo>
                    <a:pt x="2275437" y="1447799"/>
                  </a:lnTo>
                  <a:lnTo>
                    <a:pt x="2451421" y="1549399"/>
                  </a:lnTo>
                  <a:lnTo>
                    <a:pt x="2276558" y="1650999"/>
                  </a:lnTo>
                  <a:close/>
                </a:path>
                <a:path w="4204970" h="2540000">
                  <a:moveTo>
                    <a:pt x="2491774" y="1765299"/>
                  </a:moveTo>
                  <a:lnTo>
                    <a:pt x="2315790" y="1663699"/>
                  </a:lnTo>
                  <a:lnTo>
                    <a:pt x="2490653" y="1562099"/>
                  </a:lnTo>
                  <a:lnTo>
                    <a:pt x="2666638" y="1663699"/>
                  </a:lnTo>
                  <a:lnTo>
                    <a:pt x="2491774" y="1765299"/>
                  </a:lnTo>
                  <a:close/>
                </a:path>
                <a:path w="4204970" h="2540000">
                  <a:moveTo>
                    <a:pt x="2720442" y="1904999"/>
                  </a:moveTo>
                  <a:lnTo>
                    <a:pt x="2710354" y="1892299"/>
                  </a:lnTo>
                  <a:lnTo>
                    <a:pt x="2705870" y="1892299"/>
                  </a:lnTo>
                  <a:lnTo>
                    <a:pt x="2529886" y="1790699"/>
                  </a:lnTo>
                  <a:lnTo>
                    <a:pt x="2704749" y="1689099"/>
                  </a:lnTo>
                  <a:lnTo>
                    <a:pt x="2876249" y="1790699"/>
                  </a:lnTo>
                  <a:lnTo>
                    <a:pt x="2916743" y="1790699"/>
                  </a:lnTo>
                  <a:lnTo>
                    <a:pt x="2720442" y="1904999"/>
                  </a:lnTo>
                  <a:close/>
                </a:path>
                <a:path w="4204970" h="2540000">
                  <a:moveTo>
                    <a:pt x="1991844" y="2539999"/>
                  </a:moveTo>
                  <a:lnTo>
                    <a:pt x="1960441" y="2527299"/>
                  </a:lnTo>
                  <a:lnTo>
                    <a:pt x="2030709" y="2527299"/>
                  </a:lnTo>
                  <a:lnTo>
                    <a:pt x="1991844" y="2539999"/>
                  </a:lnTo>
                  <a:close/>
                </a:path>
              </a:pathLst>
            </a:custGeom>
            <a:solidFill>
              <a:srgbClr val="133C3C"/>
            </a:solidFill>
          </p:spPr>
          <p:txBody>
            <a:bodyPr wrap="square" lIns="0" tIns="0" rIns="0" bIns="0" rtlCol="0"/>
            <a:lstStyle/>
            <a:p>
              <a:endParaRPr/>
            </a:p>
          </p:txBody>
        </p:sp>
      </p:grpSp>
      <p:pic>
        <p:nvPicPr>
          <p:cNvPr id="18" name="object 18"/>
          <p:cNvPicPr/>
          <p:nvPr/>
        </p:nvPicPr>
        <p:blipFill>
          <a:blip r:embed="rId2" cstate="print"/>
          <a:stretch>
            <a:fillRect/>
          </a:stretch>
        </p:blipFill>
        <p:spPr>
          <a:xfrm>
            <a:off x="6513030" y="0"/>
            <a:ext cx="3868138" cy="2616200"/>
          </a:xfrm>
          <a:prstGeom prst="rect">
            <a:avLst/>
          </a:prstGeom>
        </p:spPr>
      </p:pic>
      <p:pic>
        <p:nvPicPr>
          <p:cNvPr id="19" name="object 19"/>
          <p:cNvPicPr/>
          <p:nvPr/>
        </p:nvPicPr>
        <p:blipFill>
          <a:blip r:embed="rId3" cstate="print"/>
          <a:stretch>
            <a:fillRect/>
          </a:stretch>
        </p:blipFill>
        <p:spPr>
          <a:xfrm>
            <a:off x="10819217" y="646700"/>
            <a:ext cx="2075848" cy="1269999"/>
          </a:xfrm>
          <a:prstGeom prst="rect">
            <a:avLst/>
          </a:prstGeom>
        </p:spPr>
      </p:pic>
      <p:grpSp>
        <p:nvGrpSpPr>
          <p:cNvPr id="20" name="object 20"/>
          <p:cNvGrpSpPr/>
          <p:nvPr/>
        </p:nvGrpSpPr>
        <p:grpSpPr>
          <a:xfrm>
            <a:off x="14325528" y="0"/>
            <a:ext cx="3482975" cy="2931795"/>
            <a:chOff x="14325528" y="0"/>
            <a:chExt cx="3482975" cy="2931795"/>
          </a:xfrm>
        </p:grpSpPr>
        <p:sp>
          <p:nvSpPr>
            <p:cNvPr id="21" name="object 21"/>
            <p:cNvSpPr/>
            <p:nvPr/>
          </p:nvSpPr>
          <p:spPr>
            <a:xfrm>
              <a:off x="14335364" y="0"/>
              <a:ext cx="3023235" cy="2667635"/>
            </a:xfrm>
            <a:custGeom>
              <a:avLst/>
              <a:gdLst/>
              <a:ahLst/>
              <a:cxnLst/>
              <a:rect l="l" t="t" r="r" b="b"/>
              <a:pathLst>
                <a:path w="3023234" h="2667635">
                  <a:moveTo>
                    <a:pt x="56017" y="2667492"/>
                  </a:moveTo>
                  <a:lnTo>
                    <a:pt x="26843" y="2658105"/>
                  </a:lnTo>
                  <a:lnTo>
                    <a:pt x="7197" y="2630427"/>
                  </a:lnTo>
                  <a:lnTo>
                    <a:pt x="0" y="2586690"/>
                  </a:lnTo>
                  <a:lnTo>
                    <a:pt x="0" y="670275"/>
                  </a:lnTo>
                  <a:lnTo>
                    <a:pt x="7197" y="618199"/>
                  </a:lnTo>
                  <a:lnTo>
                    <a:pt x="26843" y="567815"/>
                  </a:lnTo>
                  <a:lnTo>
                    <a:pt x="56017" y="524807"/>
                  </a:lnTo>
                  <a:lnTo>
                    <a:pt x="91800" y="494863"/>
                  </a:lnTo>
                  <a:lnTo>
                    <a:pt x="948867" y="0"/>
                  </a:lnTo>
                  <a:lnTo>
                    <a:pt x="3022855" y="0"/>
                  </a:lnTo>
                  <a:lnTo>
                    <a:pt x="3022855" y="841588"/>
                  </a:lnTo>
                  <a:lnTo>
                    <a:pt x="3015657" y="893664"/>
                  </a:lnTo>
                  <a:lnTo>
                    <a:pt x="2996012" y="944048"/>
                  </a:lnTo>
                  <a:lnTo>
                    <a:pt x="2966837" y="987056"/>
                  </a:lnTo>
                  <a:lnTo>
                    <a:pt x="2931055" y="1017000"/>
                  </a:lnTo>
                  <a:lnTo>
                    <a:pt x="91800" y="2656363"/>
                  </a:lnTo>
                  <a:lnTo>
                    <a:pt x="56017" y="2667492"/>
                  </a:lnTo>
                  <a:close/>
                </a:path>
              </a:pathLst>
            </a:custGeom>
            <a:solidFill>
              <a:srgbClr val="F0ABC1"/>
            </a:solidFill>
          </p:spPr>
          <p:txBody>
            <a:bodyPr wrap="square" lIns="0" tIns="0" rIns="0" bIns="0" rtlCol="0"/>
            <a:lstStyle/>
            <a:p>
              <a:endParaRPr/>
            </a:p>
          </p:txBody>
        </p:sp>
        <p:sp>
          <p:nvSpPr>
            <p:cNvPr id="22" name="object 22"/>
            <p:cNvSpPr/>
            <p:nvPr/>
          </p:nvSpPr>
          <p:spPr>
            <a:xfrm>
              <a:off x="14325528" y="0"/>
              <a:ext cx="3041015" cy="2677160"/>
            </a:xfrm>
            <a:custGeom>
              <a:avLst/>
              <a:gdLst/>
              <a:ahLst/>
              <a:cxnLst/>
              <a:rect l="l" t="t" r="r" b="b"/>
              <a:pathLst>
                <a:path w="3041015" h="2677160">
                  <a:moveTo>
                    <a:pt x="63932" y="2676855"/>
                  </a:moveTo>
                  <a:lnTo>
                    <a:pt x="20747" y="2656196"/>
                  </a:lnTo>
                  <a:lnTo>
                    <a:pt x="2407" y="2614264"/>
                  </a:lnTo>
                  <a:lnTo>
                    <a:pt x="0" y="670275"/>
                  </a:lnTo>
                  <a:lnTo>
                    <a:pt x="7607" y="616112"/>
                  </a:lnTo>
                  <a:lnTo>
                    <a:pt x="28277" y="563409"/>
                  </a:lnTo>
                  <a:lnTo>
                    <a:pt x="58784" y="518237"/>
                  </a:lnTo>
                  <a:lnTo>
                    <a:pt x="95898" y="486666"/>
                  </a:lnTo>
                  <a:lnTo>
                    <a:pt x="938769" y="0"/>
                  </a:lnTo>
                  <a:lnTo>
                    <a:pt x="1300418" y="0"/>
                  </a:lnTo>
                  <a:lnTo>
                    <a:pt x="18852" y="739948"/>
                  </a:lnTo>
                  <a:lnTo>
                    <a:pt x="18852" y="2586690"/>
                  </a:lnTo>
                  <a:lnTo>
                    <a:pt x="25921" y="2628186"/>
                  </a:lnTo>
                  <a:lnTo>
                    <a:pt x="57068" y="2657272"/>
                  </a:lnTo>
                  <a:lnTo>
                    <a:pt x="69465" y="2657695"/>
                  </a:lnTo>
                  <a:lnTo>
                    <a:pt x="116804" y="2657695"/>
                  </a:lnTo>
                  <a:lnTo>
                    <a:pt x="104914" y="2664560"/>
                  </a:lnTo>
                  <a:lnTo>
                    <a:pt x="94477" y="2669939"/>
                  </a:lnTo>
                  <a:lnTo>
                    <a:pt x="84116" y="2673781"/>
                  </a:lnTo>
                  <a:lnTo>
                    <a:pt x="73909" y="2676086"/>
                  </a:lnTo>
                  <a:lnTo>
                    <a:pt x="63932" y="2676855"/>
                  </a:lnTo>
                  <a:close/>
                </a:path>
                <a:path w="3041015" h="2677160">
                  <a:moveTo>
                    <a:pt x="116804" y="2657695"/>
                  </a:moveTo>
                  <a:lnTo>
                    <a:pt x="69465" y="2657695"/>
                  </a:lnTo>
                  <a:lnTo>
                    <a:pt x="82784" y="2654583"/>
                  </a:lnTo>
                  <a:lnTo>
                    <a:pt x="96718" y="2648166"/>
                  </a:lnTo>
                  <a:lnTo>
                    <a:pt x="2935973" y="1008803"/>
                  </a:lnTo>
                  <a:lnTo>
                    <a:pt x="2969604" y="979909"/>
                  </a:lnTo>
                  <a:lnTo>
                    <a:pt x="2997241" y="938720"/>
                  </a:lnTo>
                  <a:lnTo>
                    <a:pt x="3015965" y="890769"/>
                  </a:lnTo>
                  <a:lnTo>
                    <a:pt x="3022855" y="841588"/>
                  </a:lnTo>
                  <a:lnTo>
                    <a:pt x="3022855" y="0"/>
                  </a:lnTo>
                  <a:lnTo>
                    <a:pt x="3040887" y="0"/>
                  </a:lnTo>
                  <a:lnTo>
                    <a:pt x="3040887" y="841588"/>
                  </a:lnTo>
                  <a:lnTo>
                    <a:pt x="3033267" y="895636"/>
                  </a:lnTo>
                  <a:lnTo>
                    <a:pt x="3012507" y="948147"/>
                  </a:lnTo>
                  <a:lnTo>
                    <a:pt x="2981757" y="993281"/>
                  </a:lnTo>
                  <a:lnTo>
                    <a:pt x="2944169" y="1025197"/>
                  </a:lnTo>
                  <a:lnTo>
                    <a:pt x="116804" y="2657695"/>
                  </a:lnTo>
                  <a:close/>
                </a:path>
              </a:pathLst>
            </a:custGeom>
            <a:solidFill>
              <a:srgbClr val="133C3C"/>
            </a:solidFill>
          </p:spPr>
          <p:txBody>
            <a:bodyPr wrap="square" lIns="0" tIns="0" rIns="0" bIns="0" rtlCol="0"/>
            <a:lstStyle/>
            <a:p>
              <a:endParaRPr/>
            </a:p>
          </p:txBody>
        </p:sp>
        <p:pic>
          <p:nvPicPr>
            <p:cNvPr id="23" name="object 23"/>
            <p:cNvPicPr/>
            <p:nvPr/>
          </p:nvPicPr>
          <p:blipFill>
            <a:blip r:embed="rId4" cstate="print"/>
            <a:stretch>
              <a:fillRect/>
            </a:stretch>
          </p:blipFill>
          <p:spPr>
            <a:xfrm>
              <a:off x="14412411" y="525191"/>
              <a:ext cx="79505" cy="106660"/>
            </a:xfrm>
            <a:prstGeom prst="rect">
              <a:avLst/>
            </a:prstGeom>
          </p:spPr>
        </p:pic>
        <p:pic>
          <p:nvPicPr>
            <p:cNvPr id="24" name="object 24"/>
            <p:cNvPicPr/>
            <p:nvPr/>
          </p:nvPicPr>
          <p:blipFill>
            <a:blip r:embed="rId5" cstate="print"/>
            <a:stretch>
              <a:fillRect/>
            </a:stretch>
          </p:blipFill>
          <p:spPr>
            <a:xfrm>
              <a:off x="14546013" y="447322"/>
              <a:ext cx="79505" cy="106660"/>
            </a:xfrm>
            <a:prstGeom prst="rect">
              <a:avLst/>
            </a:prstGeom>
          </p:spPr>
        </p:pic>
        <p:pic>
          <p:nvPicPr>
            <p:cNvPr id="25" name="object 25"/>
            <p:cNvPicPr/>
            <p:nvPr/>
          </p:nvPicPr>
          <p:blipFill>
            <a:blip r:embed="rId6" cstate="print"/>
            <a:stretch>
              <a:fillRect/>
            </a:stretch>
          </p:blipFill>
          <p:spPr>
            <a:xfrm>
              <a:off x="14682894" y="368632"/>
              <a:ext cx="79505" cy="106660"/>
            </a:xfrm>
            <a:prstGeom prst="rect">
              <a:avLst/>
            </a:prstGeom>
          </p:spPr>
        </p:pic>
        <p:sp>
          <p:nvSpPr>
            <p:cNvPr id="26" name="object 26"/>
            <p:cNvSpPr/>
            <p:nvPr/>
          </p:nvSpPr>
          <p:spPr>
            <a:xfrm>
              <a:off x="14555849" y="0"/>
              <a:ext cx="3023235" cy="2792095"/>
            </a:xfrm>
            <a:custGeom>
              <a:avLst/>
              <a:gdLst/>
              <a:ahLst/>
              <a:cxnLst/>
              <a:rect l="l" t="t" r="r" b="b"/>
              <a:pathLst>
                <a:path w="3023234" h="2792095">
                  <a:moveTo>
                    <a:pt x="56017" y="2792084"/>
                  </a:moveTo>
                  <a:lnTo>
                    <a:pt x="26843" y="2782696"/>
                  </a:lnTo>
                  <a:lnTo>
                    <a:pt x="7197" y="2755019"/>
                  </a:lnTo>
                  <a:lnTo>
                    <a:pt x="0" y="2711281"/>
                  </a:lnTo>
                  <a:lnTo>
                    <a:pt x="0" y="794866"/>
                  </a:lnTo>
                  <a:lnTo>
                    <a:pt x="7197" y="742791"/>
                  </a:lnTo>
                  <a:lnTo>
                    <a:pt x="26843" y="692406"/>
                  </a:lnTo>
                  <a:lnTo>
                    <a:pt x="56017" y="649399"/>
                  </a:lnTo>
                  <a:lnTo>
                    <a:pt x="91800" y="619455"/>
                  </a:lnTo>
                  <a:lnTo>
                    <a:pt x="1164650" y="0"/>
                  </a:lnTo>
                  <a:lnTo>
                    <a:pt x="3022855" y="0"/>
                  </a:lnTo>
                  <a:lnTo>
                    <a:pt x="3022855" y="966180"/>
                  </a:lnTo>
                  <a:lnTo>
                    <a:pt x="3015657" y="1018255"/>
                  </a:lnTo>
                  <a:lnTo>
                    <a:pt x="2996012" y="1068640"/>
                  </a:lnTo>
                  <a:lnTo>
                    <a:pt x="2966837" y="1111648"/>
                  </a:lnTo>
                  <a:lnTo>
                    <a:pt x="2931055" y="1141592"/>
                  </a:lnTo>
                  <a:lnTo>
                    <a:pt x="91800" y="2780954"/>
                  </a:lnTo>
                  <a:lnTo>
                    <a:pt x="56017" y="2792084"/>
                  </a:lnTo>
                  <a:close/>
                </a:path>
              </a:pathLst>
            </a:custGeom>
            <a:solidFill>
              <a:srgbClr val="94DDDE"/>
            </a:solidFill>
          </p:spPr>
          <p:txBody>
            <a:bodyPr wrap="square" lIns="0" tIns="0" rIns="0" bIns="0" rtlCol="0"/>
            <a:lstStyle/>
            <a:p>
              <a:endParaRPr/>
            </a:p>
          </p:txBody>
        </p:sp>
        <p:sp>
          <p:nvSpPr>
            <p:cNvPr id="27" name="object 27"/>
            <p:cNvSpPr/>
            <p:nvPr/>
          </p:nvSpPr>
          <p:spPr>
            <a:xfrm>
              <a:off x="14546013" y="0"/>
              <a:ext cx="3041015" cy="2794000"/>
            </a:xfrm>
            <a:custGeom>
              <a:avLst/>
              <a:gdLst/>
              <a:ahLst/>
              <a:cxnLst/>
              <a:rect l="l" t="t" r="r" b="b"/>
              <a:pathLst>
                <a:path w="3041015" h="2794000">
                  <a:moveTo>
                    <a:pt x="94477" y="2794000"/>
                  </a:moveTo>
                  <a:lnTo>
                    <a:pt x="36064" y="2794000"/>
                  </a:lnTo>
                  <a:lnTo>
                    <a:pt x="20747" y="2768600"/>
                  </a:lnTo>
                  <a:lnTo>
                    <a:pt x="9425" y="2755900"/>
                  </a:lnTo>
                  <a:lnTo>
                    <a:pt x="2407" y="2730500"/>
                  </a:lnTo>
                  <a:lnTo>
                    <a:pt x="0" y="2705100"/>
                  </a:lnTo>
                  <a:lnTo>
                    <a:pt x="0" y="787400"/>
                  </a:lnTo>
                  <a:lnTo>
                    <a:pt x="7620" y="736600"/>
                  </a:lnTo>
                  <a:lnTo>
                    <a:pt x="28380" y="685800"/>
                  </a:lnTo>
                  <a:lnTo>
                    <a:pt x="59129" y="635000"/>
                  </a:lnTo>
                  <a:lnTo>
                    <a:pt x="96718" y="609600"/>
                  </a:lnTo>
                  <a:lnTo>
                    <a:pt x="1155372" y="0"/>
                  </a:lnTo>
                  <a:lnTo>
                    <a:pt x="1517259" y="0"/>
                  </a:lnTo>
                  <a:lnTo>
                    <a:pt x="1495034" y="12700"/>
                  </a:lnTo>
                  <a:lnTo>
                    <a:pt x="1485199" y="12700"/>
                  </a:lnTo>
                  <a:lnTo>
                    <a:pt x="1362252" y="88900"/>
                  </a:lnTo>
                  <a:lnTo>
                    <a:pt x="1354875" y="88900"/>
                  </a:lnTo>
                  <a:lnTo>
                    <a:pt x="1231903" y="152425"/>
                  </a:lnTo>
                  <a:lnTo>
                    <a:pt x="1217645" y="166840"/>
                  </a:lnTo>
                  <a:lnTo>
                    <a:pt x="1097506" y="241300"/>
                  </a:lnTo>
                  <a:lnTo>
                    <a:pt x="1088490" y="241300"/>
                  </a:lnTo>
                  <a:lnTo>
                    <a:pt x="965543" y="317500"/>
                  </a:lnTo>
                  <a:lnTo>
                    <a:pt x="956527" y="317500"/>
                  </a:lnTo>
                  <a:lnTo>
                    <a:pt x="833580" y="393700"/>
                  </a:lnTo>
                  <a:lnTo>
                    <a:pt x="823744" y="393700"/>
                  </a:lnTo>
                  <a:lnTo>
                    <a:pt x="700797" y="469900"/>
                  </a:lnTo>
                  <a:lnTo>
                    <a:pt x="690961" y="469900"/>
                  </a:lnTo>
                  <a:lnTo>
                    <a:pt x="568014" y="546100"/>
                  </a:lnTo>
                  <a:lnTo>
                    <a:pt x="558998" y="546100"/>
                  </a:lnTo>
                  <a:lnTo>
                    <a:pt x="436051" y="622300"/>
                  </a:lnTo>
                  <a:lnTo>
                    <a:pt x="427035" y="622300"/>
                  </a:lnTo>
                  <a:lnTo>
                    <a:pt x="304088" y="698500"/>
                  </a:lnTo>
                  <a:lnTo>
                    <a:pt x="294252" y="698500"/>
                  </a:lnTo>
                  <a:lnTo>
                    <a:pt x="171305" y="774700"/>
                  </a:lnTo>
                  <a:lnTo>
                    <a:pt x="161470" y="774700"/>
                  </a:lnTo>
                  <a:lnTo>
                    <a:pt x="38523" y="850900"/>
                  </a:lnTo>
                  <a:lnTo>
                    <a:pt x="29507" y="850900"/>
                  </a:lnTo>
                  <a:lnTo>
                    <a:pt x="18851" y="863600"/>
                  </a:lnTo>
                  <a:lnTo>
                    <a:pt x="18851" y="914400"/>
                  </a:lnTo>
                  <a:lnTo>
                    <a:pt x="31556" y="914400"/>
                  </a:lnTo>
                  <a:lnTo>
                    <a:pt x="18851" y="927100"/>
                  </a:lnTo>
                  <a:lnTo>
                    <a:pt x="18851" y="977900"/>
                  </a:lnTo>
                  <a:lnTo>
                    <a:pt x="19671" y="977900"/>
                  </a:lnTo>
                  <a:lnTo>
                    <a:pt x="19671" y="1027901"/>
                  </a:lnTo>
                  <a:lnTo>
                    <a:pt x="18851" y="1028700"/>
                  </a:lnTo>
                  <a:lnTo>
                    <a:pt x="18851" y="1092200"/>
                  </a:lnTo>
                  <a:lnTo>
                    <a:pt x="18851" y="1193800"/>
                  </a:lnTo>
                  <a:lnTo>
                    <a:pt x="32298" y="1193800"/>
                  </a:lnTo>
                  <a:lnTo>
                    <a:pt x="19671" y="1206500"/>
                  </a:lnTo>
                  <a:lnTo>
                    <a:pt x="19671" y="1256792"/>
                  </a:lnTo>
                  <a:lnTo>
                    <a:pt x="18851" y="1257300"/>
                  </a:lnTo>
                  <a:lnTo>
                    <a:pt x="18851" y="1308100"/>
                  </a:lnTo>
                  <a:lnTo>
                    <a:pt x="30873" y="1308100"/>
                  </a:lnTo>
                  <a:lnTo>
                    <a:pt x="18032" y="1320800"/>
                  </a:lnTo>
                  <a:lnTo>
                    <a:pt x="18032" y="1371600"/>
                  </a:lnTo>
                  <a:lnTo>
                    <a:pt x="20491" y="1371600"/>
                  </a:lnTo>
                  <a:lnTo>
                    <a:pt x="20491" y="1420853"/>
                  </a:lnTo>
                  <a:lnTo>
                    <a:pt x="18851" y="1422400"/>
                  </a:lnTo>
                  <a:lnTo>
                    <a:pt x="18851" y="1473200"/>
                  </a:lnTo>
                  <a:lnTo>
                    <a:pt x="32483" y="1473200"/>
                  </a:lnTo>
                  <a:lnTo>
                    <a:pt x="19671" y="1485900"/>
                  </a:lnTo>
                  <a:lnTo>
                    <a:pt x="19671" y="1534319"/>
                  </a:lnTo>
                  <a:lnTo>
                    <a:pt x="17212" y="1536700"/>
                  </a:lnTo>
                  <a:lnTo>
                    <a:pt x="17212" y="1587500"/>
                  </a:lnTo>
                  <a:lnTo>
                    <a:pt x="20490" y="1587500"/>
                  </a:lnTo>
                  <a:lnTo>
                    <a:pt x="20490" y="1649384"/>
                  </a:lnTo>
                  <a:lnTo>
                    <a:pt x="18851" y="1651000"/>
                  </a:lnTo>
                  <a:lnTo>
                    <a:pt x="18851" y="1701800"/>
                  </a:lnTo>
                  <a:lnTo>
                    <a:pt x="19671" y="1701800"/>
                  </a:lnTo>
                  <a:lnTo>
                    <a:pt x="19671" y="1752600"/>
                  </a:lnTo>
                  <a:lnTo>
                    <a:pt x="32298" y="1752600"/>
                  </a:lnTo>
                  <a:lnTo>
                    <a:pt x="19671" y="1765300"/>
                  </a:lnTo>
                  <a:lnTo>
                    <a:pt x="19671" y="1815292"/>
                  </a:lnTo>
                  <a:lnTo>
                    <a:pt x="18851" y="1816100"/>
                  </a:lnTo>
                  <a:lnTo>
                    <a:pt x="18851" y="1866900"/>
                  </a:lnTo>
                  <a:lnTo>
                    <a:pt x="19671" y="1866900"/>
                  </a:lnTo>
                  <a:lnTo>
                    <a:pt x="19671" y="1930400"/>
                  </a:lnTo>
                  <a:lnTo>
                    <a:pt x="19671" y="1980380"/>
                  </a:lnTo>
                  <a:lnTo>
                    <a:pt x="18851" y="1981200"/>
                  </a:lnTo>
                  <a:lnTo>
                    <a:pt x="18851" y="2032000"/>
                  </a:lnTo>
                  <a:lnTo>
                    <a:pt x="33212" y="2032000"/>
                  </a:lnTo>
                  <a:lnTo>
                    <a:pt x="20491" y="2044700"/>
                  </a:lnTo>
                  <a:lnTo>
                    <a:pt x="20491" y="2093872"/>
                  </a:lnTo>
                  <a:lnTo>
                    <a:pt x="18851" y="2095500"/>
                  </a:lnTo>
                  <a:lnTo>
                    <a:pt x="18851" y="2146300"/>
                  </a:lnTo>
                  <a:lnTo>
                    <a:pt x="31559" y="2146300"/>
                  </a:lnTo>
                  <a:lnTo>
                    <a:pt x="18851" y="2159000"/>
                  </a:lnTo>
                  <a:lnTo>
                    <a:pt x="18851" y="2208167"/>
                  </a:lnTo>
                  <a:lnTo>
                    <a:pt x="17212" y="2209800"/>
                  </a:lnTo>
                  <a:lnTo>
                    <a:pt x="17212" y="2260600"/>
                  </a:lnTo>
                  <a:lnTo>
                    <a:pt x="19671" y="2260600"/>
                  </a:lnTo>
                  <a:lnTo>
                    <a:pt x="19671" y="2311400"/>
                  </a:lnTo>
                  <a:lnTo>
                    <a:pt x="31575" y="2311400"/>
                  </a:lnTo>
                  <a:lnTo>
                    <a:pt x="18851" y="2324100"/>
                  </a:lnTo>
                  <a:lnTo>
                    <a:pt x="18851" y="2374900"/>
                  </a:lnTo>
                  <a:lnTo>
                    <a:pt x="19671" y="2374900"/>
                  </a:lnTo>
                  <a:lnTo>
                    <a:pt x="19671" y="2425700"/>
                  </a:lnTo>
                  <a:lnTo>
                    <a:pt x="32379" y="2425700"/>
                  </a:lnTo>
                  <a:lnTo>
                    <a:pt x="19671" y="2438400"/>
                  </a:lnTo>
                  <a:lnTo>
                    <a:pt x="19671" y="2488382"/>
                  </a:lnTo>
                  <a:lnTo>
                    <a:pt x="18851" y="2489200"/>
                  </a:lnTo>
                  <a:lnTo>
                    <a:pt x="18851" y="2540000"/>
                  </a:lnTo>
                  <a:lnTo>
                    <a:pt x="19671" y="2540000"/>
                  </a:lnTo>
                  <a:lnTo>
                    <a:pt x="19671" y="2590800"/>
                  </a:lnTo>
                  <a:lnTo>
                    <a:pt x="33208" y="2590800"/>
                  </a:lnTo>
                  <a:lnTo>
                    <a:pt x="20491" y="2603500"/>
                  </a:lnTo>
                  <a:lnTo>
                    <a:pt x="20491" y="2652666"/>
                  </a:lnTo>
                  <a:lnTo>
                    <a:pt x="18851" y="2654300"/>
                  </a:lnTo>
                  <a:lnTo>
                    <a:pt x="18851" y="2705100"/>
                  </a:lnTo>
                  <a:lnTo>
                    <a:pt x="33194" y="2705100"/>
                  </a:lnTo>
                  <a:lnTo>
                    <a:pt x="20491" y="2717800"/>
                  </a:lnTo>
                  <a:lnTo>
                    <a:pt x="21579" y="2717800"/>
                  </a:lnTo>
                  <a:lnTo>
                    <a:pt x="23667" y="2730500"/>
                  </a:lnTo>
                  <a:lnTo>
                    <a:pt x="26830" y="2743200"/>
                  </a:lnTo>
                  <a:lnTo>
                    <a:pt x="31146" y="2755900"/>
                  </a:lnTo>
                  <a:lnTo>
                    <a:pt x="31966" y="2755900"/>
                  </a:lnTo>
                  <a:lnTo>
                    <a:pt x="36064" y="2768600"/>
                  </a:lnTo>
                  <a:lnTo>
                    <a:pt x="51637" y="2768600"/>
                  </a:lnTo>
                  <a:lnTo>
                    <a:pt x="58194" y="2781300"/>
                  </a:lnTo>
                  <a:lnTo>
                    <a:pt x="104914" y="2781300"/>
                  </a:lnTo>
                  <a:lnTo>
                    <a:pt x="94477" y="2794000"/>
                  </a:lnTo>
                  <a:close/>
                </a:path>
                <a:path w="3041015" h="2794000">
                  <a:moveTo>
                    <a:pt x="100323" y="1456215"/>
                  </a:moveTo>
                  <a:lnTo>
                    <a:pt x="1559562" y="0"/>
                  </a:lnTo>
                  <a:lnTo>
                    <a:pt x="1563661" y="0"/>
                  </a:lnTo>
                  <a:lnTo>
                    <a:pt x="318842" y="1244600"/>
                  </a:lnTo>
                  <a:lnTo>
                    <a:pt x="100323" y="1456215"/>
                  </a:lnTo>
                  <a:close/>
                </a:path>
                <a:path w="3041015" h="2794000">
                  <a:moveTo>
                    <a:pt x="20490" y="1587500"/>
                  </a:moveTo>
                  <a:lnTo>
                    <a:pt x="17212" y="1587500"/>
                  </a:lnTo>
                  <a:lnTo>
                    <a:pt x="1615299" y="0"/>
                  </a:lnTo>
                  <a:lnTo>
                    <a:pt x="1620216" y="0"/>
                  </a:lnTo>
                  <a:lnTo>
                    <a:pt x="375397" y="1244600"/>
                  </a:lnTo>
                  <a:lnTo>
                    <a:pt x="20490" y="1587500"/>
                  </a:lnTo>
                  <a:close/>
                </a:path>
                <a:path w="3041015" h="2794000">
                  <a:moveTo>
                    <a:pt x="135522" y="1535993"/>
                  </a:moveTo>
                  <a:lnTo>
                    <a:pt x="1671854" y="0"/>
                  </a:lnTo>
                  <a:lnTo>
                    <a:pt x="1675952" y="0"/>
                  </a:lnTo>
                  <a:lnTo>
                    <a:pt x="431133" y="1244600"/>
                  </a:lnTo>
                  <a:lnTo>
                    <a:pt x="135522" y="1535993"/>
                  </a:lnTo>
                  <a:close/>
                </a:path>
                <a:path w="3041015" h="2794000">
                  <a:moveTo>
                    <a:pt x="19671" y="1701800"/>
                  </a:moveTo>
                  <a:lnTo>
                    <a:pt x="18851" y="1701800"/>
                  </a:lnTo>
                  <a:lnTo>
                    <a:pt x="1727590" y="0"/>
                  </a:lnTo>
                  <a:lnTo>
                    <a:pt x="1731688" y="0"/>
                  </a:lnTo>
                  <a:lnTo>
                    <a:pt x="486869" y="1244600"/>
                  </a:lnTo>
                  <a:lnTo>
                    <a:pt x="19671" y="1701800"/>
                  </a:lnTo>
                  <a:close/>
                </a:path>
                <a:path w="3041015" h="2794000">
                  <a:moveTo>
                    <a:pt x="32298" y="1752600"/>
                  </a:moveTo>
                  <a:lnTo>
                    <a:pt x="19671" y="1752600"/>
                  </a:lnTo>
                  <a:lnTo>
                    <a:pt x="1064870" y="711200"/>
                  </a:lnTo>
                  <a:lnTo>
                    <a:pt x="1628972" y="152400"/>
                  </a:lnTo>
                  <a:lnTo>
                    <a:pt x="1783326" y="0"/>
                  </a:lnTo>
                  <a:lnTo>
                    <a:pt x="1787424" y="0"/>
                  </a:lnTo>
                  <a:lnTo>
                    <a:pt x="1073394" y="711200"/>
                  </a:lnTo>
                  <a:lnTo>
                    <a:pt x="32298" y="1752600"/>
                  </a:lnTo>
                  <a:close/>
                </a:path>
                <a:path w="3041015" h="2794000">
                  <a:moveTo>
                    <a:pt x="80035" y="1755845"/>
                  </a:moveTo>
                  <a:lnTo>
                    <a:pt x="1839062" y="0"/>
                  </a:lnTo>
                  <a:lnTo>
                    <a:pt x="1843980" y="0"/>
                  </a:lnTo>
                  <a:lnTo>
                    <a:pt x="599161" y="1244600"/>
                  </a:lnTo>
                  <a:lnTo>
                    <a:pt x="80035" y="1755845"/>
                  </a:lnTo>
                  <a:close/>
                </a:path>
                <a:path w="3041015" h="2794000">
                  <a:moveTo>
                    <a:pt x="19671" y="1866900"/>
                  </a:moveTo>
                  <a:lnTo>
                    <a:pt x="18851" y="1866900"/>
                  </a:lnTo>
                  <a:lnTo>
                    <a:pt x="1179952" y="711200"/>
                  </a:lnTo>
                  <a:lnTo>
                    <a:pt x="1895617" y="0"/>
                  </a:lnTo>
                  <a:lnTo>
                    <a:pt x="1898896" y="0"/>
                  </a:lnTo>
                  <a:lnTo>
                    <a:pt x="486869" y="1409700"/>
                  </a:lnTo>
                  <a:lnTo>
                    <a:pt x="19671" y="1866900"/>
                  </a:lnTo>
                  <a:close/>
                </a:path>
                <a:path w="3041015" h="2794000">
                  <a:moveTo>
                    <a:pt x="1070828" y="879494"/>
                  </a:moveTo>
                  <a:lnTo>
                    <a:pt x="1950534" y="0"/>
                  </a:lnTo>
                  <a:lnTo>
                    <a:pt x="1955451" y="0"/>
                  </a:lnTo>
                  <a:lnTo>
                    <a:pt x="1070828" y="879494"/>
                  </a:lnTo>
                  <a:close/>
                </a:path>
                <a:path w="3041015" h="2794000">
                  <a:moveTo>
                    <a:pt x="480404" y="1521908"/>
                  </a:moveTo>
                  <a:lnTo>
                    <a:pt x="2007089" y="0"/>
                  </a:lnTo>
                  <a:lnTo>
                    <a:pt x="2011188" y="0"/>
                  </a:lnTo>
                  <a:lnTo>
                    <a:pt x="480404" y="1521908"/>
                  </a:lnTo>
                  <a:close/>
                </a:path>
                <a:path w="3041015" h="2794000">
                  <a:moveTo>
                    <a:pt x="33212" y="2032000"/>
                  </a:moveTo>
                  <a:lnTo>
                    <a:pt x="18851" y="2032000"/>
                  </a:lnTo>
                  <a:lnTo>
                    <a:pt x="2062825" y="0"/>
                  </a:lnTo>
                  <a:lnTo>
                    <a:pt x="2068562" y="0"/>
                  </a:lnTo>
                  <a:lnTo>
                    <a:pt x="33212" y="2032000"/>
                  </a:lnTo>
                  <a:close/>
                </a:path>
                <a:path w="3041015" h="2794000">
                  <a:moveTo>
                    <a:pt x="312306" y="1804156"/>
                  </a:moveTo>
                  <a:lnTo>
                    <a:pt x="2119381" y="0"/>
                  </a:lnTo>
                  <a:lnTo>
                    <a:pt x="2122659" y="0"/>
                  </a:lnTo>
                  <a:lnTo>
                    <a:pt x="1969911" y="152425"/>
                  </a:lnTo>
                  <a:lnTo>
                    <a:pt x="1410637" y="711200"/>
                  </a:lnTo>
                  <a:lnTo>
                    <a:pt x="312306" y="1804156"/>
                  </a:lnTo>
                  <a:close/>
                </a:path>
                <a:path w="3041015" h="2794000">
                  <a:moveTo>
                    <a:pt x="31559" y="2146300"/>
                  </a:moveTo>
                  <a:lnTo>
                    <a:pt x="18851" y="2146300"/>
                  </a:lnTo>
                  <a:lnTo>
                    <a:pt x="2175117" y="0"/>
                  </a:lnTo>
                  <a:lnTo>
                    <a:pt x="2179215" y="0"/>
                  </a:lnTo>
                  <a:lnTo>
                    <a:pt x="31559" y="2146300"/>
                  </a:lnTo>
                  <a:close/>
                </a:path>
                <a:path w="3041015" h="2794000">
                  <a:moveTo>
                    <a:pt x="105382" y="2121978"/>
                  </a:moveTo>
                  <a:lnTo>
                    <a:pt x="206550" y="2019300"/>
                  </a:lnTo>
                  <a:lnTo>
                    <a:pt x="2231672" y="0"/>
                  </a:lnTo>
                  <a:lnTo>
                    <a:pt x="2235771" y="0"/>
                  </a:lnTo>
                  <a:lnTo>
                    <a:pt x="105382" y="2121978"/>
                  </a:lnTo>
                  <a:close/>
                </a:path>
                <a:path w="3041015" h="2794000">
                  <a:moveTo>
                    <a:pt x="19671" y="2260600"/>
                  </a:moveTo>
                  <a:lnTo>
                    <a:pt x="17212" y="2260600"/>
                  </a:lnTo>
                  <a:lnTo>
                    <a:pt x="2287408" y="0"/>
                  </a:lnTo>
                  <a:lnTo>
                    <a:pt x="2291506" y="0"/>
                  </a:lnTo>
                  <a:lnTo>
                    <a:pt x="19671" y="2260600"/>
                  </a:lnTo>
                  <a:close/>
                </a:path>
                <a:path w="3041015" h="2794000">
                  <a:moveTo>
                    <a:pt x="31575" y="2311400"/>
                  </a:moveTo>
                  <a:lnTo>
                    <a:pt x="19671" y="2311400"/>
                  </a:lnTo>
                  <a:lnTo>
                    <a:pt x="2343144" y="0"/>
                  </a:lnTo>
                  <a:lnTo>
                    <a:pt x="2347243" y="0"/>
                  </a:lnTo>
                  <a:lnTo>
                    <a:pt x="31575" y="2311400"/>
                  </a:lnTo>
                  <a:close/>
                </a:path>
                <a:path w="3041015" h="2794000">
                  <a:moveTo>
                    <a:pt x="19671" y="2374900"/>
                  </a:moveTo>
                  <a:lnTo>
                    <a:pt x="18851" y="2374900"/>
                  </a:lnTo>
                  <a:lnTo>
                    <a:pt x="2398880" y="0"/>
                  </a:lnTo>
                  <a:lnTo>
                    <a:pt x="2403798" y="0"/>
                  </a:lnTo>
                  <a:lnTo>
                    <a:pt x="19671" y="2374900"/>
                  </a:lnTo>
                  <a:close/>
                </a:path>
                <a:path w="3041015" h="2794000">
                  <a:moveTo>
                    <a:pt x="32379" y="2425700"/>
                  </a:moveTo>
                  <a:lnTo>
                    <a:pt x="19671" y="2425700"/>
                  </a:lnTo>
                  <a:lnTo>
                    <a:pt x="1940102" y="508000"/>
                  </a:lnTo>
                  <a:lnTo>
                    <a:pt x="2454616" y="0"/>
                  </a:lnTo>
                  <a:lnTo>
                    <a:pt x="2459534" y="0"/>
                  </a:lnTo>
                  <a:lnTo>
                    <a:pt x="32379" y="2425700"/>
                  </a:lnTo>
                  <a:close/>
                </a:path>
                <a:path w="3041015" h="2794000">
                  <a:moveTo>
                    <a:pt x="145398" y="2363018"/>
                  </a:moveTo>
                  <a:lnTo>
                    <a:pt x="2499921" y="0"/>
                  </a:lnTo>
                  <a:lnTo>
                    <a:pt x="2515270" y="0"/>
                  </a:lnTo>
                  <a:lnTo>
                    <a:pt x="145398" y="2363018"/>
                  </a:lnTo>
                  <a:close/>
                </a:path>
                <a:path w="3041015" h="2794000">
                  <a:moveTo>
                    <a:pt x="19671" y="2540000"/>
                  </a:moveTo>
                  <a:lnTo>
                    <a:pt x="18851" y="2540000"/>
                  </a:lnTo>
                  <a:lnTo>
                    <a:pt x="2555657" y="0"/>
                  </a:lnTo>
                  <a:lnTo>
                    <a:pt x="2571006" y="0"/>
                  </a:lnTo>
                  <a:lnTo>
                    <a:pt x="19671" y="2540000"/>
                  </a:lnTo>
                  <a:close/>
                </a:path>
                <a:path w="3041015" h="2794000">
                  <a:moveTo>
                    <a:pt x="33208" y="2590800"/>
                  </a:moveTo>
                  <a:lnTo>
                    <a:pt x="19671" y="2590800"/>
                  </a:lnTo>
                  <a:lnTo>
                    <a:pt x="2611393" y="0"/>
                  </a:lnTo>
                  <a:lnTo>
                    <a:pt x="2627561" y="0"/>
                  </a:lnTo>
                  <a:lnTo>
                    <a:pt x="33208" y="2590800"/>
                  </a:lnTo>
                  <a:close/>
                </a:path>
                <a:path w="3041015" h="2794000">
                  <a:moveTo>
                    <a:pt x="288911" y="2385186"/>
                  </a:moveTo>
                  <a:lnTo>
                    <a:pt x="2667948" y="0"/>
                  </a:lnTo>
                  <a:lnTo>
                    <a:pt x="2682478" y="0"/>
                  </a:lnTo>
                  <a:lnTo>
                    <a:pt x="288911" y="2385186"/>
                  </a:lnTo>
                  <a:close/>
                </a:path>
                <a:path w="3041015" h="2794000">
                  <a:moveTo>
                    <a:pt x="33194" y="2705100"/>
                  </a:moveTo>
                  <a:lnTo>
                    <a:pt x="18851" y="2705100"/>
                  </a:lnTo>
                  <a:lnTo>
                    <a:pt x="2723684" y="0"/>
                  </a:lnTo>
                  <a:lnTo>
                    <a:pt x="2739033" y="0"/>
                  </a:lnTo>
                  <a:lnTo>
                    <a:pt x="33194" y="2705100"/>
                  </a:lnTo>
                  <a:close/>
                </a:path>
                <a:path w="3041015" h="2794000">
                  <a:moveTo>
                    <a:pt x="31966" y="2755900"/>
                  </a:moveTo>
                  <a:lnTo>
                    <a:pt x="31146" y="2755900"/>
                  </a:lnTo>
                  <a:lnTo>
                    <a:pt x="2779420" y="0"/>
                  </a:lnTo>
                  <a:lnTo>
                    <a:pt x="2794769" y="0"/>
                  </a:lnTo>
                  <a:lnTo>
                    <a:pt x="31966" y="2755900"/>
                  </a:lnTo>
                  <a:close/>
                </a:path>
                <a:path w="3041015" h="2794000">
                  <a:moveTo>
                    <a:pt x="531374" y="2310796"/>
                  </a:moveTo>
                  <a:lnTo>
                    <a:pt x="820465" y="2019300"/>
                  </a:lnTo>
                  <a:lnTo>
                    <a:pt x="1268812" y="1574800"/>
                  </a:lnTo>
                  <a:lnTo>
                    <a:pt x="1492575" y="1346200"/>
                  </a:lnTo>
                  <a:lnTo>
                    <a:pt x="2132222" y="711200"/>
                  </a:lnTo>
                  <a:lnTo>
                    <a:pt x="2846407" y="0"/>
                  </a:lnTo>
                  <a:lnTo>
                    <a:pt x="2850505" y="0"/>
                  </a:lnTo>
                  <a:lnTo>
                    <a:pt x="531374" y="2310796"/>
                  </a:lnTo>
                  <a:close/>
                </a:path>
                <a:path w="3041015" h="2794000">
                  <a:moveTo>
                    <a:pt x="104914" y="2781300"/>
                  </a:moveTo>
                  <a:lnTo>
                    <a:pt x="75753" y="2781300"/>
                  </a:lnTo>
                  <a:lnTo>
                    <a:pt x="82886" y="2768600"/>
                  </a:lnTo>
                  <a:lnTo>
                    <a:pt x="97537" y="2768600"/>
                  </a:lnTo>
                  <a:lnTo>
                    <a:pt x="176223" y="2717800"/>
                  </a:lnTo>
                  <a:lnTo>
                    <a:pt x="2902143" y="0"/>
                  </a:lnTo>
                  <a:lnTo>
                    <a:pt x="2906241" y="0"/>
                  </a:lnTo>
                  <a:lnTo>
                    <a:pt x="182780" y="2717800"/>
                  </a:lnTo>
                  <a:lnTo>
                    <a:pt x="214963" y="2717800"/>
                  </a:lnTo>
                  <a:lnTo>
                    <a:pt x="104914" y="2781300"/>
                  </a:lnTo>
                  <a:close/>
                </a:path>
                <a:path w="3041015" h="2794000">
                  <a:moveTo>
                    <a:pt x="214963" y="2717800"/>
                  </a:moveTo>
                  <a:lnTo>
                    <a:pt x="182780" y="2717800"/>
                  </a:lnTo>
                  <a:lnTo>
                    <a:pt x="305727" y="2641600"/>
                  </a:lnTo>
                  <a:lnTo>
                    <a:pt x="595063" y="2362200"/>
                  </a:lnTo>
                  <a:lnTo>
                    <a:pt x="2947447" y="0"/>
                  </a:lnTo>
                  <a:lnTo>
                    <a:pt x="2962797" y="0"/>
                  </a:lnTo>
                  <a:lnTo>
                    <a:pt x="318022" y="2641600"/>
                  </a:lnTo>
                  <a:lnTo>
                    <a:pt x="347021" y="2641600"/>
                  </a:lnTo>
                  <a:lnTo>
                    <a:pt x="214963" y="2717800"/>
                  </a:lnTo>
                  <a:close/>
                </a:path>
                <a:path w="3041015" h="2794000">
                  <a:moveTo>
                    <a:pt x="347021" y="2641600"/>
                  </a:moveTo>
                  <a:lnTo>
                    <a:pt x="318022" y="2641600"/>
                  </a:lnTo>
                  <a:lnTo>
                    <a:pt x="440969" y="2565400"/>
                  </a:lnTo>
                  <a:lnTo>
                    <a:pt x="3003183" y="0"/>
                  </a:lnTo>
                  <a:lnTo>
                    <a:pt x="3019353" y="0"/>
                  </a:lnTo>
                  <a:lnTo>
                    <a:pt x="450805" y="2565400"/>
                  </a:lnTo>
                  <a:lnTo>
                    <a:pt x="479080" y="2565400"/>
                  </a:lnTo>
                  <a:lnTo>
                    <a:pt x="347021" y="2641600"/>
                  </a:lnTo>
                  <a:close/>
                </a:path>
                <a:path w="3041015" h="2794000">
                  <a:moveTo>
                    <a:pt x="2958859" y="103986"/>
                  </a:moveTo>
                  <a:lnTo>
                    <a:pt x="3023675" y="38100"/>
                  </a:lnTo>
                  <a:lnTo>
                    <a:pt x="3023675" y="0"/>
                  </a:lnTo>
                  <a:lnTo>
                    <a:pt x="3040887" y="0"/>
                  </a:lnTo>
                  <a:lnTo>
                    <a:pt x="3040887" y="38100"/>
                  </a:lnTo>
                  <a:lnTo>
                    <a:pt x="3024494" y="38100"/>
                  </a:lnTo>
                  <a:lnTo>
                    <a:pt x="2958859" y="103986"/>
                  </a:lnTo>
                  <a:close/>
                </a:path>
                <a:path w="3041015" h="2794000">
                  <a:moveTo>
                    <a:pt x="32483" y="1473200"/>
                  </a:moveTo>
                  <a:lnTo>
                    <a:pt x="18851" y="1473200"/>
                  </a:lnTo>
                  <a:lnTo>
                    <a:pt x="782293" y="711200"/>
                  </a:lnTo>
                  <a:lnTo>
                    <a:pt x="1344653" y="152400"/>
                  </a:lnTo>
                  <a:lnTo>
                    <a:pt x="1485199" y="12700"/>
                  </a:lnTo>
                  <a:lnTo>
                    <a:pt x="1495034" y="12700"/>
                  </a:lnTo>
                  <a:lnTo>
                    <a:pt x="796518" y="711200"/>
                  </a:lnTo>
                  <a:lnTo>
                    <a:pt x="32483" y="1473200"/>
                  </a:lnTo>
                  <a:close/>
                </a:path>
                <a:path w="3041015" h="2794000">
                  <a:moveTo>
                    <a:pt x="611138" y="2489200"/>
                  </a:moveTo>
                  <a:lnTo>
                    <a:pt x="582768" y="2489200"/>
                  </a:lnTo>
                  <a:lnTo>
                    <a:pt x="705715" y="2413000"/>
                  </a:lnTo>
                  <a:lnTo>
                    <a:pt x="2443365" y="673100"/>
                  </a:lnTo>
                  <a:lnTo>
                    <a:pt x="2611393" y="508000"/>
                  </a:lnTo>
                  <a:lnTo>
                    <a:pt x="3024494" y="88900"/>
                  </a:lnTo>
                  <a:lnTo>
                    <a:pt x="3024494" y="38100"/>
                  </a:lnTo>
                  <a:lnTo>
                    <a:pt x="3040887" y="38100"/>
                  </a:lnTo>
                  <a:lnTo>
                    <a:pt x="3040887" y="101600"/>
                  </a:lnTo>
                  <a:lnTo>
                    <a:pt x="3023675" y="101600"/>
                  </a:lnTo>
                  <a:lnTo>
                    <a:pt x="714731" y="2413000"/>
                  </a:lnTo>
                  <a:lnTo>
                    <a:pt x="743196" y="2413000"/>
                  </a:lnTo>
                  <a:lnTo>
                    <a:pt x="611138" y="2489200"/>
                  </a:lnTo>
                  <a:close/>
                </a:path>
                <a:path w="3041015" h="2794000">
                  <a:moveTo>
                    <a:pt x="48003" y="1394905"/>
                  </a:moveTo>
                  <a:lnTo>
                    <a:pt x="1354875" y="88900"/>
                  </a:lnTo>
                  <a:lnTo>
                    <a:pt x="1362252" y="88900"/>
                  </a:lnTo>
                  <a:lnTo>
                    <a:pt x="207370" y="1244600"/>
                  </a:lnTo>
                  <a:lnTo>
                    <a:pt x="48003" y="1394905"/>
                  </a:lnTo>
                  <a:close/>
                </a:path>
                <a:path w="3041015" h="2794000">
                  <a:moveTo>
                    <a:pt x="875255" y="2336800"/>
                  </a:moveTo>
                  <a:lnTo>
                    <a:pt x="847514" y="2336800"/>
                  </a:lnTo>
                  <a:lnTo>
                    <a:pt x="970461" y="2260600"/>
                  </a:lnTo>
                  <a:lnTo>
                    <a:pt x="2517612" y="711200"/>
                  </a:lnTo>
                  <a:lnTo>
                    <a:pt x="3023675" y="203200"/>
                  </a:lnTo>
                  <a:lnTo>
                    <a:pt x="3023675" y="101600"/>
                  </a:lnTo>
                  <a:lnTo>
                    <a:pt x="3040887" y="101600"/>
                  </a:lnTo>
                  <a:lnTo>
                    <a:pt x="3040887" y="215900"/>
                  </a:lnTo>
                  <a:lnTo>
                    <a:pt x="3023675" y="215900"/>
                  </a:lnTo>
                  <a:lnTo>
                    <a:pt x="979477" y="2260600"/>
                  </a:lnTo>
                  <a:lnTo>
                    <a:pt x="1007313" y="2260600"/>
                  </a:lnTo>
                  <a:lnTo>
                    <a:pt x="875255" y="2336800"/>
                  </a:lnTo>
                  <a:close/>
                </a:path>
                <a:path w="3041015" h="2794000">
                  <a:moveTo>
                    <a:pt x="2195243" y="870534"/>
                  </a:moveTo>
                  <a:lnTo>
                    <a:pt x="2958859" y="103986"/>
                  </a:lnTo>
                  <a:lnTo>
                    <a:pt x="2611393" y="457200"/>
                  </a:lnTo>
                  <a:lnTo>
                    <a:pt x="2195243" y="870534"/>
                  </a:lnTo>
                  <a:close/>
                </a:path>
                <a:path w="3041015" h="2794000">
                  <a:moveTo>
                    <a:pt x="743196" y="2413000"/>
                  </a:moveTo>
                  <a:lnTo>
                    <a:pt x="714731" y="2413000"/>
                  </a:lnTo>
                  <a:lnTo>
                    <a:pt x="837678" y="2336800"/>
                  </a:lnTo>
                  <a:lnTo>
                    <a:pt x="2461854" y="711200"/>
                  </a:lnTo>
                  <a:lnTo>
                    <a:pt x="3023649" y="152425"/>
                  </a:lnTo>
                  <a:lnTo>
                    <a:pt x="847514" y="2336800"/>
                  </a:lnTo>
                  <a:lnTo>
                    <a:pt x="875255" y="2336800"/>
                  </a:lnTo>
                  <a:lnTo>
                    <a:pt x="743196" y="2413000"/>
                  </a:lnTo>
                  <a:close/>
                </a:path>
                <a:path w="3041015" h="2794000">
                  <a:moveTo>
                    <a:pt x="1076465" y="309575"/>
                  </a:moveTo>
                  <a:lnTo>
                    <a:pt x="1217645" y="166840"/>
                  </a:lnTo>
                  <a:lnTo>
                    <a:pt x="1220453" y="165100"/>
                  </a:lnTo>
                  <a:lnTo>
                    <a:pt x="1076465" y="309575"/>
                  </a:lnTo>
                  <a:close/>
                </a:path>
                <a:path w="3041015" h="2794000">
                  <a:moveTo>
                    <a:pt x="1007313" y="2260600"/>
                  </a:moveTo>
                  <a:lnTo>
                    <a:pt x="979477" y="2260600"/>
                  </a:lnTo>
                  <a:lnTo>
                    <a:pt x="1102424" y="2184400"/>
                  </a:lnTo>
                  <a:lnTo>
                    <a:pt x="2611393" y="673100"/>
                  </a:lnTo>
                  <a:lnTo>
                    <a:pt x="3023675" y="266700"/>
                  </a:lnTo>
                  <a:lnTo>
                    <a:pt x="3023675" y="215900"/>
                  </a:lnTo>
                  <a:lnTo>
                    <a:pt x="3040887" y="215900"/>
                  </a:lnTo>
                  <a:lnTo>
                    <a:pt x="3040887" y="266700"/>
                  </a:lnTo>
                  <a:lnTo>
                    <a:pt x="3024494" y="266700"/>
                  </a:lnTo>
                  <a:lnTo>
                    <a:pt x="1113079" y="2184400"/>
                  </a:lnTo>
                  <a:lnTo>
                    <a:pt x="1139371" y="2184400"/>
                  </a:lnTo>
                  <a:lnTo>
                    <a:pt x="1007313" y="2260600"/>
                  </a:lnTo>
                  <a:close/>
                </a:path>
                <a:path w="3041015" h="2794000">
                  <a:moveTo>
                    <a:pt x="30873" y="1308100"/>
                  </a:moveTo>
                  <a:lnTo>
                    <a:pt x="18851" y="1308100"/>
                  </a:lnTo>
                  <a:lnTo>
                    <a:pt x="1088490" y="241300"/>
                  </a:lnTo>
                  <a:lnTo>
                    <a:pt x="1097506" y="241300"/>
                  </a:lnTo>
                  <a:lnTo>
                    <a:pt x="95078" y="1244600"/>
                  </a:lnTo>
                  <a:lnTo>
                    <a:pt x="30873" y="1308100"/>
                  </a:lnTo>
                  <a:close/>
                </a:path>
                <a:path w="3041015" h="2794000">
                  <a:moveTo>
                    <a:pt x="1139371" y="2184400"/>
                  </a:moveTo>
                  <a:lnTo>
                    <a:pt x="1113079" y="2184400"/>
                  </a:lnTo>
                  <a:lnTo>
                    <a:pt x="1236026" y="2108200"/>
                  </a:lnTo>
                  <a:lnTo>
                    <a:pt x="2629932" y="711200"/>
                  </a:lnTo>
                  <a:lnTo>
                    <a:pt x="3024494" y="317500"/>
                  </a:lnTo>
                  <a:lnTo>
                    <a:pt x="3024494" y="266700"/>
                  </a:lnTo>
                  <a:lnTo>
                    <a:pt x="3040887" y="266700"/>
                  </a:lnTo>
                  <a:lnTo>
                    <a:pt x="3040887" y="330200"/>
                  </a:lnTo>
                  <a:lnTo>
                    <a:pt x="3022855" y="330200"/>
                  </a:lnTo>
                  <a:lnTo>
                    <a:pt x="1244222" y="2108200"/>
                  </a:lnTo>
                  <a:lnTo>
                    <a:pt x="1271430" y="2108200"/>
                  </a:lnTo>
                  <a:lnTo>
                    <a:pt x="1139371" y="2184400"/>
                  </a:lnTo>
                  <a:close/>
                </a:path>
                <a:path w="3041015" h="2794000">
                  <a:moveTo>
                    <a:pt x="20491" y="1371600"/>
                  </a:moveTo>
                  <a:lnTo>
                    <a:pt x="18032" y="1371600"/>
                  </a:lnTo>
                  <a:lnTo>
                    <a:pt x="1076465" y="309575"/>
                  </a:lnTo>
                  <a:lnTo>
                    <a:pt x="151634" y="1244600"/>
                  </a:lnTo>
                  <a:lnTo>
                    <a:pt x="20491" y="1371600"/>
                  </a:lnTo>
                  <a:close/>
                </a:path>
                <a:path w="3041015" h="2794000">
                  <a:moveTo>
                    <a:pt x="20996" y="1255970"/>
                  </a:moveTo>
                  <a:lnTo>
                    <a:pt x="956527" y="317500"/>
                  </a:lnTo>
                  <a:lnTo>
                    <a:pt x="965543" y="317500"/>
                  </a:lnTo>
                  <a:lnTo>
                    <a:pt x="39342" y="1244600"/>
                  </a:lnTo>
                  <a:lnTo>
                    <a:pt x="20996" y="1255970"/>
                  </a:lnTo>
                  <a:close/>
                </a:path>
                <a:path w="3041015" h="2794000">
                  <a:moveTo>
                    <a:pt x="1271430" y="2108200"/>
                  </a:moveTo>
                  <a:lnTo>
                    <a:pt x="1244222" y="2108200"/>
                  </a:lnTo>
                  <a:lnTo>
                    <a:pt x="1367169" y="2032000"/>
                  </a:lnTo>
                  <a:lnTo>
                    <a:pt x="2723684" y="673100"/>
                  </a:lnTo>
                  <a:lnTo>
                    <a:pt x="3022855" y="381000"/>
                  </a:lnTo>
                  <a:lnTo>
                    <a:pt x="3022855" y="330200"/>
                  </a:lnTo>
                  <a:lnTo>
                    <a:pt x="3040887" y="330200"/>
                  </a:lnTo>
                  <a:lnTo>
                    <a:pt x="3040887" y="381000"/>
                  </a:lnTo>
                  <a:lnTo>
                    <a:pt x="3025314" y="381000"/>
                  </a:lnTo>
                  <a:lnTo>
                    <a:pt x="1377005" y="2032000"/>
                  </a:lnTo>
                  <a:lnTo>
                    <a:pt x="1403488" y="2032000"/>
                  </a:lnTo>
                  <a:lnTo>
                    <a:pt x="1271430" y="2108200"/>
                  </a:lnTo>
                  <a:close/>
                </a:path>
                <a:path w="3041015" h="2794000">
                  <a:moveTo>
                    <a:pt x="1535546" y="1955800"/>
                  </a:moveTo>
                  <a:lnTo>
                    <a:pt x="1508968" y="1955800"/>
                  </a:lnTo>
                  <a:lnTo>
                    <a:pt x="1631915" y="1879600"/>
                  </a:lnTo>
                  <a:lnTo>
                    <a:pt x="1940102" y="1574800"/>
                  </a:lnTo>
                  <a:lnTo>
                    <a:pt x="2797337" y="711200"/>
                  </a:lnTo>
                  <a:lnTo>
                    <a:pt x="3023675" y="482600"/>
                  </a:lnTo>
                  <a:lnTo>
                    <a:pt x="3023675" y="433408"/>
                  </a:lnTo>
                  <a:lnTo>
                    <a:pt x="3025314" y="431800"/>
                  </a:lnTo>
                  <a:lnTo>
                    <a:pt x="3025314" y="381000"/>
                  </a:lnTo>
                  <a:lnTo>
                    <a:pt x="3040887" y="381000"/>
                  </a:lnTo>
                  <a:lnTo>
                    <a:pt x="3040887" y="495300"/>
                  </a:lnTo>
                  <a:lnTo>
                    <a:pt x="3024494" y="495300"/>
                  </a:lnTo>
                  <a:lnTo>
                    <a:pt x="1642571" y="1879600"/>
                  </a:lnTo>
                  <a:lnTo>
                    <a:pt x="1667605" y="1879600"/>
                  </a:lnTo>
                  <a:lnTo>
                    <a:pt x="1535546" y="1955800"/>
                  </a:lnTo>
                  <a:close/>
                </a:path>
                <a:path w="3041015" h="2794000">
                  <a:moveTo>
                    <a:pt x="32298" y="1193800"/>
                  </a:moveTo>
                  <a:lnTo>
                    <a:pt x="18851" y="1193800"/>
                  </a:lnTo>
                  <a:lnTo>
                    <a:pt x="823744" y="393700"/>
                  </a:lnTo>
                  <a:lnTo>
                    <a:pt x="833580" y="393700"/>
                  </a:lnTo>
                  <a:lnTo>
                    <a:pt x="486869" y="736600"/>
                  </a:lnTo>
                  <a:lnTo>
                    <a:pt x="32298" y="1193800"/>
                  </a:lnTo>
                  <a:close/>
                </a:path>
                <a:path w="3041015" h="2794000">
                  <a:moveTo>
                    <a:pt x="2958853" y="497019"/>
                  </a:moveTo>
                  <a:lnTo>
                    <a:pt x="3023675" y="431800"/>
                  </a:lnTo>
                  <a:lnTo>
                    <a:pt x="3023675" y="433408"/>
                  </a:lnTo>
                  <a:lnTo>
                    <a:pt x="2958853" y="497019"/>
                  </a:lnTo>
                  <a:close/>
                </a:path>
                <a:path w="3041015" h="2794000">
                  <a:moveTo>
                    <a:pt x="18851" y="1143000"/>
                  </a:moveTo>
                  <a:lnTo>
                    <a:pt x="690961" y="469900"/>
                  </a:lnTo>
                  <a:lnTo>
                    <a:pt x="700797" y="469900"/>
                  </a:lnTo>
                  <a:lnTo>
                    <a:pt x="599161" y="571500"/>
                  </a:lnTo>
                  <a:lnTo>
                    <a:pt x="18851" y="1143000"/>
                  </a:lnTo>
                  <a:close/>
                </a:path>
                <a:path w="3041015" h="2794000">
                  <a:moveTo>
                    <a:pt x="1799663" y="1803400"/>
                  </a:moveTo>
                  <a:lnTo>
                    <a:pt x="1772894" y="1803400"/>
                  </a:lnTo>
                  <a:lnTo>
                    <a:pt x="1895841" y="1727200"/>
                  </a:lnTo>
                  <a:lnTo>
                    <a:pt x="2909438" y="711200"/>
                  </a:lnTo>
                  <a:lnTo>
                    <a:pt x="3022855" y="596900"/>
                  </a:lnTo>
                  <a:lnTo>
                    <a:pt x="3022855" y="547667"/>
                  </a:lnTo>
                  <a:lnTo>
                    <a:pt x="3024494" y="546100"/>
                  </a:lnTo>
                  <a:lnTo>
                    <a:pt x="3024494" y="495300"/>
                  </a:lnTo>
                  <a:lnTo>
                    <a:pt x="3040887" y="495300"/>
                  </a:lnTo>
                  <a:lnTo>
                    <a:pt x="3040887" y="609600"/>
                  </a:lnTo>
                  <a:lnTo>
                    <a:pt x="3023675" y="609600"/>
                  </a:lnTo>
                  <a:lnTo>
                    <a:pt x="1906497" y="1727200"/>
                  </a:lnTo>
                  <a:lnTo>
                    <a:pt x="1931722" y="1727200"/>
                  </a:lnTo>
                  <a:lnTo>
                    <a:pt x="1799663" y="1803400"/>
                  </a:lnTo>
                  <a:close/>
                </a:path>
                <a:path w="3041015" h="2794000">
                  <a:moveTo>
                    <a:pt x="1403488" y="2032000"/>
                  </a:moveTo>
                  <a:lnTo>
                    <a:pt x="1377005" y="2032000"/>
                  </a:lnTo>
                  <a:lnTo>
                    <a:pt x="1499952" y="1955800"/>
                  </a:lnTo>
                  <a:lnTo>
                    <a:pt x="2779420" y="673100"/>
                  </a:lnTo>
                  <a:lnTo>
                    <a:pt x="2958853" y="497019"/>
                  </a:lnTo>
                  <a:lnTo>
                    <a:pt x="1508968" y="1955800"/>
                  </a:lnTo>
                  <a:lnTo>
                    <a:pt x="1535546" y="1955800"/>
                  </a:lnTo>
                  <a:lnTo>
                    <a:pt x="1403488" y="2032000"/>
                  </a:lnTo>
                  <a:close/>
                </a:path>
                <a:path w="3041015" h="2794000">
                  <a:moveTo>
                    <a:pt x="18851" y="1092200"/>
                  </a:moveTo>
                  <a:lnTo>
                    <a:pt x="558998" y="546100"/>
                  </a:lnTo>
                  <a:lnTo>
                    <a:pt x="568014" y="546100"/>
                  </a:lnTo>
                  <a:lnTo>
                    <a:pt x="486869" y="622300"/>
                  </a:lnTo>
                  <a:lnTo>
                    <a:pt x="18851" y="1092200"/>
                  </a:lnTo>
                  <a:close/>
                </a:path>
                <a:path w="3041015" h="2794000">
                  <a:moveTo>
                    <a:pt x="2991133" y="578008"/>
                  </a:moveTo>
                  <a:lnTo>
                    <a:pt x="3022855" y="546100"/>
                  </a:lnTo>
                  <a:lnTo>
                    <a:pt x="3022855" y="547667"/>
                  </a:lnTo>
                  <a:lnTo>
                    <a:pt x="2991133" y="578008"/>
                  </a:lnTo>
                  <a:close/>
                </a:path>
                <a:path w="3041015" h="2794000">
                  <a:moveTo>
                    <a:pt x="1667605" y="1879600"/>
                  </a:moveTo>
                  <a:lnTo>
                    <a:pt x="1642571" y="1879600"/>
                  </a:lnTo>
                  <a:lnTo>
                    <a:pt x="1765518" y="1803400"/>
                  </a:lnTo>
                  <a:lnTo>
                    <a:pt x="2891712" y="673100"/>
                  </a:lnTo>
                  <a:lnTo>
                    <a:pt x="2991133" y="578008"/>
                  </a:lnTo>
                  <a:lnTo>
                    <a:pt x="1772894" y="1803400"/>
                  </a:lnTo>
                  <a:lnTo>
                    <a:pt x="1799663" y="1803400"/>
                  </a:lnTo>
                  <a:lnTo>
                    <a:pt x="1667605" y="1879600"/>
                  </a:lnTo>
                  <a:close/>
                </a:path>
                <a:path w="3041015" h="2794000">
                  <a:moveTo>
                    <a:pt x="2195838" y="1574800"/>
                  </a:moveTo>
                  <a:lnTo>
                    <a:pt x="2171242" y="1574800"/>
                  </a:lnTo>
                  <a:lnTo>
                    <a:pt x="2294189" y="1498600"/>
                  </a:lnTo>
                  <a:lnTo>
                    <a:pt x="2611393" y="1181100"/>
                  </a:lnTo>
                  <a:lnTo>
                    <a:pt x="3023675" y="762000"/>
                  </a:lnTo>
                  <a:lnTo>
                    <a:pt x="3023675" y="609600"/>
                  </a:lnTo>
                  <a:lnTo>
                    <a:pt x="3040887" y="609600"/>
                  </a:lnTo>
                  <a:lnTo>
                    <a:pt x="3040887" y="774700"/>
                  </a:lnTo>
                  <a:lnTo>
                    <a:pt x="3023675" y="774700"/>
                  </a:lnTo>
                  <a:lnTo>
                    <a:pt x="2304025" y="1498600"/>
                  </a:lnTo>
                  <a:lnTo>
                    <a:pt x="2327897" y="1498600"/>
                  </a:lnTo>
                  <a:lnTo>
                    <a:pt x="2195838" y="1574800"/>
                  </a:lnTo>
                  <a:close/>
                </a:path>
                <a:path w="3041015" h="2794000">
                  <a:moveTo>
                    <a:pt x="53619" y="994832"/>
                  </a:moveTo>
                  <a:lnTo>
                    <a:pt x="427035" y="622300"/>
                  </a:lnTo>
                  <a:lnTo>
                    <a:pt x="436051" y="622300"/>
                  </a:lnTo>
                  <a:lnTo>
                    <a:pt x="53619" y="994832"/>
                  </a:lnTo>
                  <a:close/>
                </a:path>
                <a:path w="3041015" h="2794000">
                  <a:moveTo>
                    <a:pt x="1931722" y="1727200"/>
                  </a:moveTo>
                  <a:lnTo>
                    <a:pt x="1906497" y="1727200"/>
                  </a:lnTo>
                  <a:lnTo>
                    <a:pt x="2029444" y="1651000"/>
                  </a:lnTo>
                  <a:lnTo>
                    <a:pt x="3003183" y="673100"/>
                  </a:lnTo>
                  <a:lnTo>
                    <a:pt x="3023675" y="660400"/>
                  </a:lnTo>
                  <a:lnTo>
                    <a:pt x="2038460" y="1651000"/>
                  </a:lnTo>
                  <a:lnTo>
                    <a:pt x="2063780" y="1651000"/>
                  </a:lnTo>
                  <a:lnTo>
                    <a:pt x="1931722" y="1727200"/>
                  </a:lnTo>
                  <a:close/>
                </a:path>
                <a:path w="3041015" h="2794000">
                  <a:moveTo>
                    <a:pt x="19671" y="977900"/>
                  </a:moveTo>
                  <a:lnTo>
                    <a:pt x="18851" y="977900"/>
                  </a:lnTo>
                  <a:lnTo>
                    <a:pt x="294252" y="698500"/>
                  </a:lnTo>
                  <a:lnTo>
                    <a:pt x="304088" y="698500"/>
                  </a:lnTo>
                  <a:lnTo>
                    <a:pt x="19671" y="977900"/>
                  </a:lnTo>
                  <a:close/>
                </a:path>
                <a:path w="3041015" h="2794000">
                  <a:moveTo>
                    <a:pt x="2555382" y="1185627"/>
                  </a:moveTo>
                  <a:lnTo>
                    <a:pt x="3023675" y="711200"/>
                  </a:lnTo>
                  <a:lnTo>
                    <a:pt x="2611393" y="1130300"/>
                  </a:lnTo>
                  <a:lnTo>
                    <a:pt x="2555382" y="1185627"/>
                  </a:lnTo>
                  <a:close/>
                </a:path>
                <a:path w="3041015" h="2794000">
                  <a:moveTo>
                    <a:pt x="31556" y="914400"/>
                  </a:moveTo>
                  <a:lnTo>
                    <a:pt x="18851" y="914400"/>
                  </a:lnTo>
                  <a:lnTo>
                    <a:pt x="161470" y="774700"/>
                  </a:lnTo>
                  <a:lnTo>
                    <a:pt x="171305" y="774700"/>
                  </a:lnTo>
                  <a:lnTo>
                    <a:pt x="31556" y="914400"/>
                  </a:lnTo>
                  <a:close/>
                </a:path>
                <a:path w="3041015" h="2794000">
                  <a:moveTo>
                    <a:pt x="2649868" y="1254257"/>
                  </a:moveTo>
                  <a:lnTo>
                    <a:pt x="3023675" y="876300"/>
                  </a:lnTo>
                  <a:lnTo>
                    <a:pt x="3023675" y="774700"/>
                  </a:lnTo>
                  <a:lnTo>
                    <a:pt x="3040887" y="774700"/>
                  </a:lnTo>
                  <a:lnTo>
                    <a:pt x="3040887" y="889000"/>
                  </a:lnTo>
                  <a:lnTo>
                    <a:pt x="3023675" y="889000"/>
                  </a:lnTo>
                  <a:lnTo>
                    <a:pt x="2649868" y="1254257"/>
                  </a:lnTo>
                  <a:close/>
                </a:path>
                <a:path w="3041015" h="2794000">
                  <a:moveTo>
                    <a:pt x="2327897" y="1498600"/>
                  </a:moveTo>
                  <a:lnTo>
                    <a:pt x="2304025" y="1498600"/>
                  </a:lnTo>
                  <a:lnTo>
                    <a:pt x="2426972" y="1422400"/>
                  </a:lnTo>
                  <a:lnTo>
                    <a:pt x="2499921" y="1346200"/>
                  </a:lnTo>
                  <a:lnTo>
                    <a:pt x="3023675" y="825500"/>
                  </a:lnTo>
                  <a:lnTo>
                    <a:pt x="2435988" y="1422400"/>
                  </a:lnTo>
                  <a:lnTo>
                    <a:pt x="2459955" y="1422400"/>
                  </a:lnTo>
                  <a:lnTo>
                    <a:pt x="2327897" y="1498600"/>
                  </a:lnTo>
                  <a:close/>
                </a:path>
                <a:path w="3041015" h="2794000">
                  <a:moveTo>
                    <a:pt x="18851" y="863600"/>
                  </a:moveTo>
                  <a:lnTo>
                    <a:pt x="29507" y="850900"/>
                  </a:lnTo>
                  <a:lnTo>
                    <a:pt x="38523" y="850900"/>
                  </a:lnTo>
                  <a:lnTo>
                    <a:pt x="18851" y="863600"/>
                  </a:lnTo>
                  <a:close/>
                </a:path>
                <a:path w="3041015" h="2794000">
                  <a:moveTo>
                    <a:pt x="479080" y="2565400"/>
                  </a:moveTo>
                  <a:lnTo>
                    <a:pt x="450805" y="2565400"/>
                  </a:lnTo>
                  <a:lnTo>
                    <a:pt x="573752" y="2489200"/>
                  </a:lnTo>
                  <a:lnTo>
                    <a:pt x="1268812" y="1790700"/>
                  </a:lnTo>
                  <a:lnTo>
                    <a:pt x="2195243" y="870534"/>
                  </a:lnTo>
                  <a:lnTo>
                    <a:pt x="582768" y="2489200"/>
                  </a:lnTo>
                  <a:lnTo>
                    <a:pt x="611138" y="2489200"/>
                  </a:lnTo>
                  <a:lnTo>
                    <a:pt x="479080" y="2565400"/>
                  </a:lnTo>
                  <a:close/>
                </a:path>
                <a:path w="3041015" h="2794000">
                  <a:moveTo>
                    <a:pt x="19671" y="1930399"/>
                  </a:moveTo>
                  <a:lnTo>
                    <a:pt x="39342" y="1905000"/>
                  </a:lnTo>
                  <a:lnTo>
                    <a:pt x="1070828" y="879494"/>
                  </a:lnTo>
                  <a:lnTo>
                    <a:pt x="19671" y="1930399"/>
                  </a:lnTo>
                  <a:close/>
                </a:path>
                <a:path w="3041015" h="2794000">
                  <a:moveTo>
                    <a:pt x="2875918" y="1139614"/>
                  </a:moveTo>
                  <a:lnTo>
                    <a:pt x="3019576" y="990600"/>
                  </a:lnTo>
                  <a:lnTo>
                    <a:pt x="3021254" y="990600"/>
                  </a:lnTo>
                  <a:lnTo>
                    <a:pt x="3022548" y="977900"/>
                  </a:lnTo>
                  <a:lnTo>
                    <a:pt x="3023380" y="965200"/>
                  </a:lnTo>
                  <a:lnTo>
                    <a:pt x="3023675" y="965200"/>
                  </a:lnTo>
                  <a:lnTo>
                    <a:pt x="3023675" y="889000"/>
                  </a:lnTo>
                  <a:lnTo>
                    <a:pt x="3040887" y="889000"/>
                  </a:lnTo>
                  <a:lnTo>
                    <a:pt x="3040887" y="965200"/>
                  </a:lnTo>
                  <a:lnTo>
                    <a:pt x="3035172" y="1003300"/>
                  </a:lnTo>
                  <a:lnTo>
                    <a:pt x="3017937" y="1003300"/>
                  </a:lnTo>
                  <a:lnTo>
                    <a:pt x="2875918" y="1139614"/>
                  </a:lnTo>
                  <a:close/>
                </a:path>
                <a:path w="3041015" h="2794000">
                  <a:moveTo>
                    <a:pt x="2700734" y="1257300"/>
                  </a:moveTo>
                  <a:lnTo>
                    <a:pt x="3023675" y="939800"/>
                  </a:lnTo>
                  <a:lnTo>
                    <a:pt x="2708537" y="1253269"/>
                  </a:lnTo>
                  <a:lnTo>
                    <a:pt x="2700734" y="1257300"/>
                  </a:lnTo>
                  <a:close/>
                </a:path>
                <a:path w="3041015" h="2794000">
                  <a:moveTo>
                    <a:pt x="19671" y="1028700"/>
                  </a:moveTo>
                  <a:lnTo>
                    <a:pt x="19671" y="1027901"/>
                  </a:lnTo>
                  <a:lnTo>
                    <a:pt x="53619" y="994832"/>
                  </a:lnTo>
                  <a:lnTo>
                    <a:pt x="19671" y="1028700"/>
                  </a:lnTo>
                  <a:close/>
                </a:path>
                <a:path w="3041015" h="2794000">
                  <a:moveTo>
                    <a:pt x="2459955" y="1422400"/>
                  </a:moveTo>
                  <a:lnTo>
                    <a:pt x="2435988" y="1422400"/>
                  </a:lnTo>
                  <a:lnTo>
                    <a:pt x="2558935" y="1346200"/>
                  </a:lnTo>
                  <a:lnTo>
                    <a:pt x="2574341" y="1330623"/>
                  </a:lnTo>
                  <a:lnTo>
                    <a:pt x="2691718" y="1270000"/>
                  </a:lnTo>
                  <a:lnTo>
                    <a:pt x="2708537" y="1253269"/>
                  </a:lnTo>
                  <a:lnTo>
                    <a:pt x="2823681" y="1193800"/>
                  </a:lnTo>
                  <a:lnTo>
                    <a:pt x="2838835" y="1178080"/>
                  </a:lnTo>
                  <a:lnTo>
                    <a:pt x="2935973" y="1130300"/>
                  </a:lnTo>
                  <a:lnTo>
                    <a:pt x="2963418" y="1104900"/>
                  </a:lnTo>
                  <a:lnTo>
                    <a:pt x="2987098" y="1079500"/>
                  </a:lnTo>
                  <a:lnTo>
                    <a:pt x="3005706" y="1041400"/>
                  </a:lnTo>
                  <a:lnTo>
                    <a:pt x="3017937" y="1003300"/>
                  </a:lnTo>
                  <a:lnTo>
                    <a:pt x="3035172" y="1003300"/>
                  </a:lnTo>
                  <a:lnTo>
                    <a:pt x="3033267" y="1016000"/>
                  </a:lnTo>
                  <a:lnTo>
                    <a:pt x="3012507" y="1066800"/>
                  </a:lnTo>
                  <a:lnTo>
                    <a:pt x="2981757" y="1117600"/>
                  </a:lnTo>
                  <a:lnTo>
                    <a:pt x="2944169" y="1143000"/>
                  </a:lnTo>
                  <a:lnTo>
                    <a:pt x="2459955" y="1422400"/>
                  </a:lnTo>
                  <a:close/>
                </a:path>
                <a:path w="3041015" h="2794000">
                  <a:moveTo>
                    <a:pt x="2832697" y="1181100"/>
                  </a:moveTo>
                  <a:lnTo>
                    <a:pt x="2875918" y="1139614"/>
                  </a:lnTo>
                  <a:lnTo>
                    <a:pt x="2838835" y="1178080"/>
                  </a:lnTo>
                  <a:lnTo>
                    <a:pt x="2832697" y="1181100"/>
                  </a:lnTo>
                  <a:close/>
                </a:path>
                <a:path w="3041015" h="2794000">
                  <a:moveTo>
                    <a:pt x="2063780" y="1651000"/>
                  </a:moveTo>
                  <a:lnTo>
                    <a:pt x="2038460" y="1651000"/>
                  </a:lnTo>
                  <a:lnTo>
                    <a:pt x="2161407" y="1574800"/>
                  </a:lnTo>
                  <a:lnTo>
                    <a:pt x="2555382" y="1185627"/>
                  </a:lnTo>
                  <a:lnTo>
                    <a:pt x="2171242" y="1574800"/>
                  </a:lnTo>
                  <a:lnTo>
                    <a:pt x="2195838" y="1574800"/>
                  </a:lnTo>
                  <a:lnTo>
                    <a:pt x="2063780" y="1651000"/>
                  </a:lnTo>
                  <a:close/>
                </a:path>
                <a:path w="3041015" h="2794000">
                  <a:moveTo>
                    <a:pt x="2568771" y="1333500"/>
                  </a:moveTo>
                  <a:lnTo>
                    <a:pt x="2649868" y="1254257"/>
                  </a:lnTo>
                  <a:lnTo>
                    <a:pt x="2574341" y="1330623"/>
                  </a:lnTo>
                  <a:lnTo>
                    <a:pt x="2568771" y="1333500"/>
                  </a:lnTo>
                  <a:close/>
                </a:path>
                <a:path w="3041015" h="2794000">
                  <a:moveTo>
                    <a:pt x="19671" y="1257300"/>
                  </a:moveTo>
                  <a:lnTo>
                    <a:pt x="19671" y="1256792"/>
                  </a:lnTo>
                  <a:lnTo>
                    <a:pt x="20996" y="1255970"/>
                  </a:lnTo>
                  <a:lnTo>
                    <a:pt x="19671" y="1257300"/>
                  </a:lnTo>
                  <a:close/>
                </a:path>
                <a:path w="3041015" h="2794000">
                  <a:moveTo>
                    <a:pt x="20491" y="1422400"/>
                  </a:moveTo>
                  <a:lnTo>
                    <a:pt x="20491" y="1420853"/>
                  </a:lnTo>
                  <a:lnTo>
                    <a:pt x="48003" y="1394905"/>
                  </a:lnTo>
                  <a:lnTo>
                    <a:pt x="20491" y="1422400"/>
                  </a:lnTo>
                  <a:close/>
                </a:path>
                <a:path w="3041015" h="2794000">
                  <a:moveTo>
                    <a:pt x="19671" y="1536700"/>
                  </a:moveTo>
                  <a:lnTo>
                    <a:pt x="19671" y="1534319"/>
                  </a:lnTo>
                  <a:lnTo>
                    <a:pt x="100323" y="1456215"/>
                  </a:lnTo>
                  <a:lnTo>
                    <a:pt x="19671" y="1536700"/>
                  </a:lnTo>
                  <a:close/>
                </a:path>
                <a:path w="3041015" h="2794000">
                  <a:moveTo>
                    <a:pt x="19671" y="1981200"/>
                  </a:moveTo>
                  <a:lnTo>
                    <a:pt x="19671" y="1980380"/>
                  </a:lnTo>
                  <a:lnTo>
                    <a:pt x="69670" y="1930399"/>
                  </a:lnTo>
                  <a:lnTo>
                    <a:pt x="480404" y="1521908"/>
                  </a:lnTo>
                  <a:lnTo>
                    <a:pt x="19671" y="1981200"/>
                  </a:lnTo>
                  <a:close/>
                </a:path>
                <a:path w="3041015" h="2794000">
                  <a:moveTo>
                    <a:pt x="20490" y="1651000"/>
                  </a:moveTo>
                  <a:lnTo>
                    <a:pt x="20490" y="1649384"/>
                  </a:lnTo>
                  <a:lnTo>
                    <a:pt x="135522" y="1535993"/>
                  </a:lnTo>
                  <a:lnTo>
                    <a:pt x="20490" y="1651000"/>
                  </a:lnTo>
                  <a:close/>
                </a:path>
                <a:path w="3041015" h="2794000">
                  <a:moveTo>
                    <a:pt x="19671" y="1816100"/>
                  </a:moveTo>
                  <a:lnTo>
                    <a:pt x="19671" y="1815292"/>
                  </a:lnTo>
                  <a:lnTo>
                    <a:pt x="80035" y="1755845"/>
                  </a:lnTo>
                  <a:lnTo>
                    <a:pt x="19671" y="1816100"/>
                  </a:lnTo>
                  <a:close/>
                </a:path>
                <a:path w="3041015" h="2794000">
                  <a:moveTo>
                    <a:pt x="20491" y="2095500"/>
                  </a:moveTo>
                  <a:lnTo>
                    <a:pt x="20491" y="2093872"/>
                  </a:lnTo>
                  <a:lnTo>
                    <a:pt x="312306" y="1804156"/>
                  </a:lnTo>
                  <a:lnTo>
                    <a:pt x="20491" y="2095500"/>
                  </a:lnTo>
                  <a:close/>
                </a:path>
                <a:path w="3041015" h="2794000">
                  <a:moveTo>
                    <a:pt x="19671" y="1930400"/>
                  </a:moveTo>
                  <a:close/>
                </a:path>
                <a:path w="3041015" h="2794000">
                  <a:moveTo>
                    <a:pt x="18851" y="2209800"/>
                  </a:moveTo>
                  <a:lnTo>
                    <a:pt x="18851" y="2208167"/>
                  </a:lnTo>
                  <a:lnTo>
                    <a:pt x="105382" y="2121978"/>
                  </a:lnTo>
                  <a:lnTo>
                    <a:pt x="18851" y="2209800"/>
                  </a:lnTo>
                  <a:close/>
                </a:path>
                <a:path w="3041015" h="2794000">
                  <a:moveTo>
                    <a:pt x="178393" y="2666713"/>
                  </a:moveTo>
                  <a:lnTo>
                    <a:pt x="263106" y="2578100"/>
                  </a:lnTo>
                  <a:lnTo>
                    <a:pt x="531374" y="2310796"/>
                  </a:lnTo>
                  <a:lnTo>
                    <a:pt x="178393" y="2666713"/>
                  </a:lnTo>
                  <a:close/>
                </a:path>
                <a:path w="3041015" h="2794000">
                  <a:moveTo>
                    <a:pt x="19671" y="2489200"/>
                  </a:moveTo>
                  <a:lnTo>
                    <a:pt x="19671" y="2488382"/>
                  </a:lnTo>
                  <a:lnTo>
                    <a:pt x="145398" y="2363018"/>
                  </a:lnTo>
                  <a:lnTo>
                    <a:pt x="19671" y="2489200"/>
                  </a:lnTo>
                  <a:close/>
                </a:path>
                <a:path w="3041015" h="2794000">
                  <a:moveTo>
                    <a:pt x="20491" y="2654300"/>
                  </a:moveTo>
                  <a:lnTo>
                    <a:pt x="20491" y="2652666"/>
                  </a:lnTo>
                  <a:lnTo>
                    <a:pt x="288911" y="2385186"/>
                  </a:lnTo>
                  <a:lnTo>
                    <a:pt x="20491" y="2654300"/>
                  </a:lnTo>
                  <a:close/>
                </a:path>
                <a:path w="3041015" h="2794000">
                  <a:moveTo>
                    <a:pt x="68850" y="2781300"/>
                  </a:moveTo>
                  <a:lnTo>
                    <a:pt x="64751" y="2781300"/>
                  </a:lnTo>
                  <a:lnTo>
                    <a:pt x="178393" y="2666713"/>
                  </a:lnTo>
                  <a:lnTo>
                    <a:pt x="68850" y="2781300"/>
                  </a:lnTo>
                  <a:close/>
                </a:path>
              </a:pathLst>
            </a:custGeom>
            <a:solidFill>
              <a:srgbClr val="133C3C"/>
            </a:solidFill>
          </p:spPr>
          <p:txBody>
            <a:bodyPr wrap="square" lIns="0" tIns="0" rIns="0" bIns="0" rtlCol="0"/>
            <a:lstStyle/>
            <a:p>
              <a:endParaRPr/>
            </a:p>
          </p:txBody>
        </p:sp>
        <p:pic>
          <p:nvPicPr>
            <p:cNvPr id="28" name="object 28"/>
            <p:cNvPicPr/>
            <p:nvPr/>
          </p:nvPicPr>
          <p:blipFill>
            <a:blip r:embed="rId7" cstate="print"/>
            <a:stretch>
              <a:fillRect/>
            </a:stretch>
          </p:blipFill>
          <p:spPr>
            <a:xfrm>
              <a:off x="14633715" y="649783"/>
              <a:ext cx="79505" cy="106660"/>
            </a:xfrm>
            <a:prstGeom prst="rect">
              <a:avLst/>
            </a:prstGeom>
          </p:spPr>
        </p:pic>
        <p:pic>
          <p:nvPicPr>
            <p:cNvPr id="29" name="object 29"/>
            <p:cNvPicPr/>
            <p:nvPr/>
          </p:nvPicPr>
          <p:blipFill>
            <a:blip r:embed="rId8" cstate="print"/>
            <a:stretch>
              <a:fillRect/>
            </a:stretch>
          </p:blipFill>
          <p:spPr>
            <a:xfrm>
              <a:off x="14767317" y="572733"/>
              <a:ext cx="79505" cy="106660"/>
            </a:xfrm>
            <a:prstGeom prst="rect">
              <a:avLst/>
            </a:prstGeom>
          </p:spPr>
        </p:pic>
        <p:pic>
          <p:nvPicPr>
            <p:cNvPr id="30" name="object 30"/>
            <p:cNvPicPr/>
            <p:nvPr/>
          </p:nvPicPr>
          <p:blipFill>
            <a:blip r:embed="rId9" cstate="print"/>
            <a:stretch>
              <a:fillRect/>
            </a:stretch>
          </p:blipFill>
          <p:spPr>
            <a:xfrm>
              <a:off x="14904198" y="493224"/>
              <a:ext cx="79505" cy="106660"/>
            </a:xfrm>
            <a:prstGeom prst="rect">
              <a:avLst/>
            </a:prstGeom>
          </p:spPr>
        </p:pic>
        <p:sp>
          <p:nvSpPr>
            <p:cNvPr id="31" name="object 31"/>
            <p:cNvSpPr/>
            <p:nvPr/>
          </p:nvSpPr>
          <p:spPr>
            <a:xfrm>
              <a:off x="14777153" y="0"/>
              <a:ext cx="3023235" cy="2922905"/>
            </a:xfrm>
            <a:custGeom>
              <a:avLst/>
              <a:gdLst/>
              <a:ahLst/>
              <a:cxnLst/>
              <a:rect l="l" t="t" r="r" b="b"/>
              <a:pathLst>
                <a:path w="3023234" h="2922905">
                  <a:moveTo>
                    <a:pt x="56017" y="2922413"/>
                  </a:moveTo>
                  <a:lnTo>
                    <a:pt x="26843" y="2913025"/>
                  </a:lnTo>
                  <a:lnTo>
                    <a:pt x="7197" y="2885348"/>
                  </a:lnTo>
                  <a:lnTo>
                    <a:pt x="0" y="2841611"/>
                  </a:lnTo>
                  <a:lnTo>
                    <a:pt x="0" y="925196"/>
                  </a:lnTo>
                  <a:lnTo>
                    <a:pt x="7197" y="873581"/>
                  </a:lnTo>
                  <a:lnTo>
                    <a:pt x="26843" y="823350"/>
                  </a:lnTo>
                  <a:lnTo>
                    <a:pt x="56017" y="780189"/>
                  </a:lnTo>
                  <a:lnTo>
                    <a:pt x="91800" y="749784"/>
                  </a:lnTo>
                  <a:lnTo>
                    <a:pt x="1390371" y="0"/>
                  </a:lnTo>
                  <a:lnTo>
                    <a:pt x="3022855" y="0"/>
                  </a:lnTo>
                  <a:lnTo>
                    <a:pt x="3022855" y="1096509"/>
                  </a:lnTo>
                  <a:lnTo>
                    <a:pt x="3015658" y="1148123"/>
                  </a:lnTo>
                  <a:lnTo>
                    <a:pt x="2996012" y="1198354"/>
                  </a:lnTo>
                  <a:lnTo>
                    <a:pt x="2966837" y="1241516"/>
                  </a:lnTo>
                  <a:lnTo>
                    <a:pt x="2931055" y="1271921"/>
                  </a:lnTo>
                  <a:lnTo>
                    <a:pt x="91800" y="2911283"/>
                  </a:lnTo>
                  <a:lnTo>
                    <a:pt x="56017" y="2922413"/>
                  </a:lnTo>
                  <a:close/>
                </a:path>
              </a:pathLst>
            </a:custGeom>
            <a:solidFill>
              <a:srgbClr val="FEFEFE"/>
            </a:solidFill>
          </p:spPr>
          <p:txBody>
            <a:bodyPr wrap="square" lIns="0" tIns="0" rIns="0" bIns="0" rtlCol="0"/>
            <a:lstStyle/>
            <a:p>
              <a:endParaRPr/>
            </a:p>
          </p:txBody>
        </p:sp>
        <p:sp>
          <p:nvSpPr>
            <p:cNvPr id="32" name="object 32"/>
            <p:cNvSpPr/>
            <p:nvPr/>
          </p:nvSpPr>
          <p:spPr>
            <a:xfrm>
              <a:off x="14767318" y="0"/>
              <a:ext cx="3041015" cy="2931795"/>
            </a:xfrm>
            <a:custGeom>
              <a:avLst/>
              <a:gdLst/>
              <a:ahLst/>
              <a:cxnLst/>
              <a:rect l="l" t="t" r="r" b="b"/>
              <a:pathLst>
                <a:path w="3041015" h="2931795">
                  <a:moveTo>
                    <a:pt x="63932" y="2931776"/>
                  </a:moveTo>
                  <a:lnTo>
                    <a:pt x="20747" y="2911117"/>
                  </a:lnTo>
                  <a:lnTo>
                    <a:pt x="2407" y="2869185"/>
                  </a:lnTo>
                  <a:lnTo>
                    <a:pt x="0" y="2841611"/>
                  </a:lnTo>
                  <a:lnTo>
                    <a:pt x="0" y="925196"/>
                  </a:lnTo>
                  <a:lnTo>
                    <a:pt x="7620" y="871148"/>
                  </a:lnTo>
                  <a:lnTo>
                    <a:pt x="28380" y="818637"/>
                  </a:lnTo>
                  <a:lnTo>
                    <a:pt x="59129" y="773504"/>
                  </a:lnTo>
                  <a:lnTo>
                    <a:pt x="96718" y="741587"/>
                  </a:lnTo>
                  <a:lnTo>
                    <a:pt x="1381093" y="0"/>
                  </a:lnTo>
                  <a:lnTo>
                    <a:pt x="1741933" y="0"/>
                  </a:lnTo>
                  <a:lnTo>
                    <a:pt x="18851" y="994869"/>
                  </a:lnTo>
                  <a:lnTo>
                    <a:pt x="18851" y="2841611"/>
                  </a:lnTo>
                  <a:lnTo>
                    <a:pt x="25921" y="2883107"/>
                  </a:lnTo>
                  <a:lnTo>
                    <a:pt x="57067" y="2912193"/>
                  </a:lnTo>
                  <a:lnTo>
                    <a:pt x="69465" y="2912615"/>
                  </a:lnTo>
                  <a:lnTo>
                    <a:pt x="116804" y="2912615"/>
                  </a:lnTo>
                  <a:lnTo>
                    <a:pt x="104914" y="2919480"/>
                  </a:lnTo>
                  <a:lnTo>
                    <a:pt x="94477" y="2924859"/>
                  </a:lnTo>
                  <a:lnTo>
                    <a:pt x="84116" y="2928702"/>
                  </a:lnTo>
                  <a:lnTo>
                    <a:pt x="73909" y="2931007"/>
                  </a:lnTo>
                  <a:lnTo>
                    <a:pt x="63932" y="2931776"/>
                  </a:lnTo>
                  <a:close/>
                </a:path>
                <a:path w="3041015" h="2931795">
                  <a:moveTo>
                    <a:pt x="116804" y="2912615"/>
                  </a:moveTo>
                  <a:lnTo>
                    <a:pt x="69465" y="2912615"/>
                  </a:lnTo>
                  <a:lnTo>
                    <a:pt x="82784" y="2909503"/>
                  </a:lnTo>
                  <a:lnTo>
                    <a:pt x="96718" y="2903087"/>
                  </a:lnTo>
                  <a:lnTo>
                    <a:pt x="2935973" y="1263724"/>
                  </a:lnTo>
                  <a:lnTo>
                    <a:pt x="2969949" y="1234830"/>
                  </a:lnTo>
                  <a:lnTo>
                    <a:pt x="2997548" y="1193641"/>
                  </a:lnTo>
                  <a:lnTo>
                    <a:pt x="3016080" y="1145690"/>
                  </a:lnTo>
                  <a:lnTo>
                    <a:pt x="3022855" y="1096509"/>
                  </a:lnTo>
                  <a:lnTo>
                    <a:pt x="3022855" y="0"/>
                  </a:lnTo>
                  <a:lnTo>
                    <a:pt x="3040887" y="0"/>
                  </a:lnTo>
                  <a:lnTo>
                    <a:pt x="3040887" y="1096509"/>
                  </a:lnTo>
                  <a:lnTo>
                    <a:pt x="3033267" y="1150557"/>
                  </a:lnTo>
                  <a:lnTo>
                    <a:pt x="3012507" y="1203068"/>
                  </a:lnTo>
                  <a:lnTo>
                    <a:pt x="2981757" y="1248201"/>
                  </a:lnTo>
                  <a:lnTo>
                    <a:pt x="2944169" y="1280118"/>
                  </a:lnTo>
                  <a:lnTo>
                    <a:pt x="116804" y="2912615"/>
                  </a:lnTo>
                  <a:close/>
                </a:path>
              </a:pathLst>
            </a:custGeom>
            <a:solidFill>
              <a:srgbClr val="133C3C"/>
            </a:solidFill>
          </p:spPr>
          <p:txBody>
            <a:bodyPr wrap="square" lIns="0" tIns="0" rIns="0" bIns="0" rtlCol="0"/>
            <a:lstStyle/>
            <a:p>
              <a:endParaRPr/>
            </a:p>
          </p:txBody>
        </p:sp>
        <p:pic>
          <p:nvPicPr>
            <p:cNvPr id="33" name="object 33"/>
            <p:cNvPicPr/>
            <p:nvPr/>
          </p:nvPicPr>
          <p:blipFill>
            <a:blip r:embed="rId10" cstate="print"/>
            <a:stretch>
              <a:fillRect/>
            </a:stretch>
          </p:blipFill>
          <p:spPr>
            <a:xfrm>
              <a:off x="14854200" y="780112"/>
              <a:ext cx="79505" cy="106660"/>
            </a:xfrm>
            <a:prstGeom prst="rect">
              <a:avLst/>
            </a:prstGeom>
          </p:spPr>
        </p:pic>
        <p:pic>
          <p:nvPicPr>
            <p:cNvPr id="34" name="object 34"/>
            <p:cNvPicPr/>
            <p:nvPr/>
          </p:nvPicPr>
          <p:blipFill>
            <a:blip r:embed="rId11" cstate="print"/>
            <a:stretch>
              <a:fillRect/>
            </a:stretch>
          </p:blipFill>
          <p:spPr>
            <a:xfrm>
              <a:off x="14987802" y="703062"/>
              <a:ext cx="79505" cy="106660"/>
            </a:xfrm>
            <a:prstGeom prst="rect">
              <a:avLst/>
            </a:prstGeom>
          </p:spPr>
        </p:pic>
        <p:pic>
          <p:nvPicPr>
            <p:cNvPr id="35" name="object 35"/>
            <p:cNvPicPr/>
            <p:nvPr/>
          </p:nvPicPr>
          <p:blipFill>
            <a:blip r:embed="rId12" cstate="print"/>
            <a:stretch>
              <a:fillRect/>
            </a:stretch>
          </p:blipFill>
          <p:spPr>
            <a:xfrm>
              <a:off x="15125503" y="623553"/>
              <a:ext cx="79505" cy="106660"/>
            </a:xfrm>
            <a:prstGeom prst="rect">
              <a:avLst/>
            </a:prstGeom>
          </p:spPr>
        </p:pic>
        <p:sp>
          <p:nvSpPr>
            <p:cNvPr id="36" name="object 36"/>
            <p:cNvSpPr/>
            <p:nvPr/>
          </p:nvSpPr>
          <p:spPr>
            <a:xfrm>
              <a:off x="15261564" y="288304"/>
              <a:ext cx="1198880" cy="1565910"/>
            </a:xfrm>
            <a:custGeom>
              <a:avLst/>
              <a:gdLst/>
              <a:ahLst/>
              <a:cxnLst/>
              <a:rect l="l" t="t" r="r" b="b"/>
              <a:pathLst>
                <a:path w="1198880" h="1565910">
                  <a:moveTo>
                    <a:pt x="0" y="1565591"/>
                  </a:moveTo>
                  <a:lnTo>
                    <a:pt x="0" y="691810"/>
                  </a:lnTo>
                  <a:lnTo>
                    <a:pt x="1198322" y="0"/>
                  </a:lnTo>
                  <a:lnTo>
                    <a:pt x="1198322" y="873780"/>
                  </a:lnTo>
                  <a:lnTo>
                    <a:pt x="0" y="1565591"/>
                  </a:lnTo>
                  <a:close/>
                </a:path>
              </a:pathLst>
            </a:custGeom>
            <a:solidFill>
              <a:srgbClr val="F0ABC1"/>
            </a:solidFill>
          </p:spPr>
          <p:txBody>
            <a:bodyPr wrap="square" lIns="0" tIns="0" rIns="0" bIns="0" rtlCol="0"/>
            <a:lstStyle/>
            <a:p>
              <a:endParaRPr/>
            </a:p>
          </p:txBody>
        </p:sp>
        <p:sp>
          <p:nvSpPr>
            <p:cNvPr id="37" name="object 37"/>
            <p:cNvSpPr/>
            <p:nvPr/>
          </p:nvSpPr>
          <p:spPr>
            <a:xfrm>
              <a:off x="16582014" y="0"/>
              <a:ext cx="734060" cy="1092835"/>
            </a:xfrm>
            <a:custGeom>
              <a:avLst/>
              <a:gdLst/>
              <a:ahLst/>
              <a:cxnLst/>
              <a:rect l="l" t="t" r="r" b="b"/>
              <a:pathLst>
                <a:path w="734059" h="1092835">
                  <a:moveTo>
                    <a:pt x="0" y="581749"/>
                  </a:moveTo>
                  <a:lnTo>
                    <a:pt x="0" y="217811"/>
                  </a:lnTo>
                  <a:lnTo>
                    <a:pt x="377045" y="0"/>
                  </a:lnTo>
                  <a:lnTo>
                    <a:pt x="733583" y="0"/>
                  </a:lnTo>
                  <a:lnTo>
                    <a:pt x="733583" y="157974"/>
                  </a:lnTo>
                  <a:lnTo>
                    <a:pt x="0" y="581749"/>
                  </a:lnTo>
                  <a:close/>
                </a:path>
                <a:path w="734059" h="1092835">
                  <a:moveTo>
                    <a:pt x="0" y="1092411"/>
                  </a:moveTo>
                  <a:lnTo>
                    <a:pt x="0" y="695685"/>
                  </a:lnTo>
                  <a:lnTo>
                    <a:pt x="733583" y="271910"/>
                  </a:lnTo>
                  <a:lnTo>
                    <a:pt x="733583" y="668635"/>
                  </a:lnTo>
                  <a:lnTo>
                    <a:pt x="0" y="1092411"/>
                  </a:lnTo>
                  <a:close/>
                </a:path>
              </a:pathLst>
            </a:custGeom>
            <a:solidFill>
              <a:srgbClr val="94DDDE"/>
            </a:solidFill>
          </p:spPr>
          <p:txBody>
            <a:bodyPr wrap="square" lIns="0" tIns="0" rIns="0" bIns="0" rtlCol="0"/>
            <a:lstStyle/>
            <a:p>
              <a:endParaRPr/>
            </a:p>
          </p:txBody>
        </p:sp>
        <p:sp>
          <p:nvSpPr>
            <p:cNvPr id="38" name="object 38"/>
            <p:cNvSpPr/>
            <p:nvPr/>
          </p:nvSpPr>
          <p:spPr>
            <a:xfrm>
              <a:off x="15252548" y="0"/>
              <a:ext cx="2072639" cy="2485390"/>
            </a:xfrm>
            <a:custGeom>
              <a:avLst/>
              <a:gdLst/>
              <a:ahLst/>
              <a:cxnLst/>
              <a:rect l="l" t="t" r="r" b="b"/>
              <a:pathLst>
                <a:path w="2072640" h="2485390">
                  <a:moveTo>
                    <a:pt x="1217168" y="271919"/>
                  </a:moveTo>
                  <a:lnTo>
                    <a:pt x="1198321" y="282803"/>
                  </a:lnTo>
                  <a:lnTo>
                    <a:pt x="1198321" y="304698"/>
                  </a:lnTo>
                  <a:lnTo>
                    <a:pt x="1198321" y="1156347"/>
                  </a:lnTo>
                  <a:lnTo>
                    <a:pt x="18846" y="1837512"/>
                  </a:lnTo>
                  <a:lnTo>
                    <a:pt x="18846" y="985862"/>
                  </a:lnTo>
                  <a:lnTo>
                    <a:pt x="1198321" y="304698"/>
                  </a:lnTo>
                  <a:lnTo>
                    <a:pt x="1198321" y="282803"/>
                  </a:lnTo>
                  <a:lnTo>
                    <a:pt x="4914" y="971931"/>
                  </a:lnTo>
                  <a:lnTo>
                    <a:pt x="0" y="974382"/>
                  </a:lnTo>
                  <a:lnTo>
                    <a:pt x="0" y="1869478"/>
                  </a:lnTo>
                  <a:lnTo>
                    <a:pt x="55422" y="1837512"/>
                  </a:lnTo>
                  <a:lnTo>
                    <a:pt x="1212253" y="1170292"/>
                  </a:lnTo>
                  <a:lnTo>
                    <a:pt x="1217168" y="1167003"/>
                  </a:lnTo>
                  <a:lnTo>
                    <a:pt x="1217168" y="304698"/>
                  </a:lnTo>
                  <a:lnTo>
                    <a:pt x="1217168" y="271919"/>
                  </a:lnTo>
                  <a:close/>
                </a:path>
                <a:path w="2072640" h="2485390">
                  <a:moveTo>
                    <a:pt x="1435188" y="1611274"/>
                  </a:moveTo>
                  <a:lnTo>
                    <a:pt x="9004" y="2435060"/>
                  </a:lnTo>
                  <a:lnTo>
                    <a:pt x="9004" y="2485059"/>
                  </a:lnTo>
                  <a:lnTo>
                    <a:pt x="1435188" y="1662099"/>
                  </a:lnTo>
                  <a:lnTo>
                    <a:pt x="1435188" y="1611274"/>
                  </a:lnTo>
                  <a:close/>
                </a:path>
                <a:path w="2072640" h="2485390">
                  <a:moveTo>
                    <a:pt x="1435188" y="1481772"/>
                  </a:moveTo>
                  <a:lnTo>
                    <a:pt x="9004" y="2305545"/>
                  </a:lnTo>
                  <a:lnTo>
                    <a:pt x="9004" y="2355545"/>
                  </a:lnTo>
                  <a:lnTo>
                    <a:pt x="1435188" y="1531772"/>
                  </a:lnTo>
                  <a:lnTo>
                    <a:pt x="1435188" y="1481772"/>
                  </a:lnTo>
                  <a:close/>
                </a:path>
                <a:path w="2072640" h="2485390">
                  <a:moveTo>
                    <a:pt x="1435188" y="1352257"/>
                  </a:moveTo>
                  <a:lnTo>
                    <a:pt x="9004" y="2176030"/>
                  </a:lnTo>
                  <a:lnTo>
                    <a:pt x="9004" y="2226043"/>
                  </a:lnTo>
                  <a:lnTo>
                    <a:pt x="1435188" y="1402257"/>
                  </a:lnTo>
                  <a:lnTo>
                    <a:pt x="1435188" y="1352257"/>
                  </a:lnTo>
                  <a:close/>
                </a:path>
                <a:path w="2072640" h="2485390">
                  <a:moveTo>
                    <a:pt x="1435188" y="1222743"/>
                  </a:moveTo>
                  <a:lnTo>
                    <a:pt x="9004" y="2045703"/>
                  </a:lnTo>
                  <a:lnTo>
                    <a:pt x="9004" y="2096528"/>
                  </a:lnTo>
                  <a:lnTo>
                    <a:pt x="1435188" y="1272743"/>
                  </a:lnTo>
                  <a:lnTo>
                    <a:pt x="1435188" y="1222743"/>
                  </a:lnTo>
                  <a:close/>
                </a:path>
                <a:path w="2072640" h="2485390">
                  <a:moveTo>
                    <a:pt x="2072055" y="256336"/>
                  </a:moveTo>
                  <a:lnTo>
                    <a:pt x="2053209" y="267208"/>
                  </a:lnTo>
                  <a:lnTo>
                    <a:pt x="2053209" y="288315"/>
                  </a:lnTo>
                  <a:lnTo>
                    <a:pt x="2053209" y="662901"/>
                  </a:lnTo>
                  <a:lnTo>
                    <a:pt x="1338478" y="1075207"/>
                  </a:lnTo>
                  <a:lnTo>
                    <a:pt x="1338478" y="700608"/>
                  </a:lnTo>
                  <a:lnTo>
                    <a:pt x="2053209" y="288315"/>
                  </a:lnTo>
                  <a:lnTo>
                    <a:pt x="2053209" y="267208"/>
                  </a:lnTo>
                  <a:lnTo>
                    <a:pt x="1324546" y="687489"/>
                  </a:lnTo>
                  <a:lnTo>
                    <a:pt x="1319618" y="689952"/>
                  </a:lnTo>
                  <a:lnTo>
                    <a:pt x="1319618" y="1107986"/>
                  </a:lnTo>
                  <a:lnTo>
                    <a:pt x="1376464" y="1075207"/>
                  </a:lnTo>
                  <a:lnTo>
                    <a:pt x="2067140" y="676833"/>
                  </a:lnTo>
                  <a:lnTo>
                    <a:pt x="2072055" y="674382"/>
                  </a:lnTo>
                  <a:lnTo>
                    <a:pt x="2072055" y="288315"/>
                  </a:lnTo>
                  <a:lnTo>
                    <a:pt x="2072055" y="256336"/>
                  </a:lnTo>
                  <a:close/>
                </a:path>
                <a:path w="2072640" h="2485390">
                  <a:moveTo>
                    <a:pt x="2072055" y="0"/>
                  </a:moveTo>
                  <a:lnTo>
                    <a:pt x="2053209" y="0"/>
                  </a:lnTo>
                  <a:lnTo>
                    <a:pt x="2053209" y="153060"/>
                  </a:lnTo>
                  <a:lnTo>
                    <a:pt x="1338478" y="565365"/>
                  </a:lnTo>
                  <a:lnTo>
                    <a:pt x="1338478" y="223558"/>
                  </a:lnTo>
                  <a:lnTo>
                    <a:pt x="1726006" y="0"/>
                  </a:lnTo>
                  <a:lnTo>
                    <a:pt x="1687969" y="0"/>
                  </a:lnTo>
                  <a:lnTo>
                    <a:pt x="1324546" y="209626"/>
                  </a:lnTo>
                  <a:lnTo>
                    <a:pt x="1319618" y="212077"/>
                  </a:lnTo>
                  <a:lnTo>
                    <a:pt x="1319618" y="597331"/>
                  </a:lnTo>
                  <a:lnTo>
                    <a:pt x="1375054" y="565365"/>
                  </a:lnTo>
                  <a:lnTo>
                    <a:pt x="2067140" y="166179"/>
                  </a:lnTo>
                  <a:lnTo>
                    <a:pt x="2072055" y="163715"/>
                  </a:lnTo>
                  <a:lnTo>
                    <a:pt x="2072055" y="0"/>
                  </a:lnTo>
                  <a:close/>
                </a:path>
              </a:pathLst>
            </a:custGeom>
            <a:solidFill>
              <a:srgbClr val="133C3C"/>
            </a:solidFill>
          </p:spPr>
          <p:txBody>
            <a:bodyPr wrap="square" lIns="0" tIns="0" rIns="0" bIns="0" rtlCol="0"/>
            <a:lstStyle/>
            <a:p>
              <a:endParaRPr/>
            </a:p>
          </p:txBody>
        </p:sp>
      </p:grpSp>
      <p:pic>
        <p:nvPicPr>
          <p:cNvPr id="39" name="object 39"/>
          <p:cNvPicPr/>
          <p:nvPr/>
        </p:nvPicPr>
        <p:blipFill>
          <a:blip r:embed="rId13" cstate="print"/>
          <a:stretch>
            <a:fillRect/>
          </a:stretch>
        </p:blipFill>
        <p:spPr>
          <a:xfrm>
            <a:off x="4658592" y="0"/>
            <a:ext cx="1686858" cy="2197100"/>
          </a:xfrm>
          <a:prstGeom prst="rect">
            <a:avLst/>
          </a:prstGeom>
        </p:spPr>
      </p:pic>
      <p:sp>
        <p:nvSpPr>
          <p:cNvPr id="40" name="object 40"/>
          <p:cNvSpPr txBox="1">
            <a:spLocks noGrp="1"/>
          </p:cNvSpPr>
          <p:nvPr>
            <p:ph type="title"/>
          </p:nvPr>
        </p:nvSpPr>
        <p:spPr>
          <a:xfrm>
            <a:off x="3891158" y="3640351"/>
            <a:ext cx="10119995" cy="1000760"/>
          </a:xfrm>
          <a:prstGeom prst="rect">
            <a:avLst/>
          </a:prstGeom>
        </p:spPr>
        <p:txBody>
          <a:bodyPr vert="horz" wrap="square" lIns="0" tIns="12700" rIns="0" bIns="0" rtlCol="0">
            <a:spAutoFit/>
          </a:bodyPr>
          <a:lstStyle/>
          <a:p>
            <a:pPr marL="12700">
              <a:lnSpc>
                <a:spcPct val="100000"/>
              </a:lnSpc>
              <a:spcBef>
                <a:spcPts val="100"/>
              </a:spcBef>
            </a:pPr>
            <a:r>
              <a:rPr sz="6400" spc="360" dirty="0"/>
              <a:t>TIPOS</a:t>
            </a:r>
            <a:r>
              <a:rPr sz="6400" spc="150" dirty="0"/>
              <a:t> </a:t>
            </a:r>
            <a:r>
              <a:rPr sz="6400" spc="695" dirty="0"/>
              <a:t>DE</a:t>
            </a:r>
            <a:r>
              <a:rPr sz="6400" spc="155" dirty="0"/>
              <a:t> </a:t>
            </a:r>
            <a:r>
              <a:rPr sz="6400" spc="605" dirty="0"/>
              <a:t>OLIGOPOLIOS</a:t>
            </a:r>
            <a:endParaRPr sz="6400"/>
          </a:p>
        </p:txBody>
      </p:sp>
    </p:spTree>
    <p:extLst>
      <p:ext uri="{BB962C8B-B14F-4D97-AF65-F5344CB8AC3E}">
        <p14:creationId xmlns:p14="http://schemas.microsoft.com/office/powerpoint/2010/main" val="152583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52211" y="390596"/>
            <a:ext cx="2075848" cy="1269999"/>
          </a:xfrm>
          <a:prstGeom prst="rect">
            <a:avLst/>
          </a:prstGeom>
        </p:spPr>
      </p:pic>
      <p:grpSp>
        <p:nvGrpSpPr>
          <p:cNvPr id="3" name="object 3"/>
          <p:cNvGrpSpPr/>
          <p:nvPr/>
        </p:nvGrpSpPr>
        <p:grpSpPr>
          <a:xfrm>
            <a:off x="4894152" y="0"/>
            <a:ext cx="5349875" cy="1955800"/>
            <a:chOff x="4894152" y="0"/>
            <a:chExt cx="5349875" cy="1955800"/>
          </a:xfrm>
        </p:grpSpPr>
        <p:sp>
          <p:nvSpPr>
            <p:cNvPr id="4" name="object 4"/>
            <p:cNvSpPr/>
            <p:nvPr/>
          </p:nvSpPr>
          <p:spPr>
            <a:xfrm>
              <a:off x="4907614" y="0"/>
              <a:ext cx="5324475" cy="1945639"/>
            </a:xfrm>
            <a:custGeom>
              <a:avLst/>
              <a:gdLst/>
              <a:ahLst/>
              <a:cxnLst/>
              <a:rect l="l" t="t" r="r" b="b"/>
              <a:pathLst>
                <a:path w="5324475" h="1945639">
                  <a:moveTo>
                    <a:pt x="3122204" y="1945598"/>
                  </a:moveTo>
                  <a:lnTo>
                    <a:pt x="3063445" y="1939147"/>
                  </a:lnTo>
                  <a:lnTo>
                    <a:pt x="3015625" y="1920917"/>
                  </a:lnTo>
                  <a:lnTo>
                    <a:pt x="39265" y="202190"/>
                  </a:lnTo>
                  <a:lnTo>
                    <a:pt x="3137" y="163695"/>
                  </a:lnTo>
                  <a:lnTo>
                    <a:pt x="0" y="148340"/>
                  </a:lnTo>
                  <a:lnTo>
                    <a:pt x="0" y="40639"/>
                  </a:lnTo>
                  <a:lnTo>
                    <a:pt x="3348" y="50701"/>
                  </a:lnTo>
                  <a:lnTo>
                    <a:pt x="9956" y="60552"/>
                  </a:lnTo>
                  <a:lnTo>
                    <a:pt x="3023478" y="1805363"/>
                  </a:lnTo>
                  <a:lnTo>
                    <a:pt x="3068914" y="1822051"/>
                  </a:lnTo>
                  <a:lnTo>
                    <a:pt x="3124448" y="1827800"/>
                  </a:lnTo>
                  <a:lnTo>
                    <a:pt x="3407369" y="1827800"/>
                  </a:lnTo>
                  <a:lnTo>
                    <a:pt x="3263561" y="1910820"/>
                  </a:lnTo>
                  <a:lnTo>
                    <a:pt x="3232639" y="1925720"/>
                  </a:lnTo>
                  <a:lnTo>
                    <a:pt x="3197931" y="1936623"/>
                  </a:lnTo>
                  <a:lnTo>
                    <a:pt x="3160699" y="1943319"/>
                  </a:lnTo>
                  <a:lnTo>
                    <a:pt x="3122204" y="1945598"/>
                  </a:lnTo>
                  <a:close/>
                </a:path>
                <a:path w="5324475" h="1945639">
                  <a:moveTo>
                    <a:pt x="3407369" y="1827800"/>
                  </a:moveTo>
                  <a:lnTo>
                    <a:pt x="3124448" y="1827800"/>
                  </a:lnTo>
                  <a:lnTo>
                    <a:pt x="3161277" y="1825539"/>
                  </a:lnTo>
                  <a:lnTo>
                    <a:pt x="3196949" y="1818965"/>
                  </a:lnTo>
                  <a:lnTo>
                    <a:pt x="3260196" y="1794144"/>
                  </a:lnTo>
                  <a:lnTo>
                    <a:pt x="5127011" y="716013"/>
                  </a:lnTo>
                  <a:lnTo>
                    <a:pt x="5162912" y="688667"/>
                  </a:lnTo>
                  <a:lnTo>
                    <a:pt x="5178618" y="658797"/>
                  </a:lnTo>
                  <a:lnTo>
                    <a:pt x="5178618" y="760889"/>
                  </a:lnTo>
                  <a:lnTo>
                    <a:pt x="5175515" y="781188"/>
                  </a:lnTo>
                  <a:lnTo>
                    <a:pt x="5164735" y="801276"/>
                  </a:lnTo>
                  <a:lnTo>
                    <a:pt x="5146592" y="820524"/>
                  </a:lnTo>
                  <a:lnTo>
                    <a:pt x="5121402" y="838298"/>
                  </a:lnTo>
                  <a:lnTo>
                    <a:pt x="3407369" y="1827800"/>
                  </a:lnTo>
                  <a:close/>
                </a:path>
                <a:path w="5324475" h="1945639">
                  <a:moveTo>
                    <a:pt x="5206017" y="621565"/>
                  </a:moveTo>
                  <a:lnTo>
                    <a:pt x="5221968" y="608259"/>
                  </a:lnTo>
                  <a:lnTo>
                    <a:pt x="5235413" y="586576"/>
                  </a:lnTo>
                  <a:lnTo>
                    <a:pt x="5244020" y="558371"/>
                  </a:lnTo>
                  <a:lnTo>
                    <a:pt x="5247053" y="524171"/>
                  </a:lnTo>
                  <a:lnTo>
                    <a:pt x="5247053" y="0"/>
                  </a:lnTo>
                  <a:lnTo>
                    <a:pt x="5324463" y="0"/>
                  </a:lnTo>
                  <a:lnTo>
                    <a:pt x="5324463" y="486027"/>
                  </a:lnTo>
                  <a:lnTo>
                    <a:pt x="5321764" y="518947"/>
                  </a:lnTo>
                  <a:lnTo>
                    <a:pt x="5313805" y="546608"/>
                  </a:lnTo>
                  <a:lnTo>
                    <a:pt x="5300798" y="568380"/>
                  </a:lnTo>
                  <a:lnTo>
                    <a:pt x="5282953" y="583631"/>
                  </a:lnTo>
                  <a:lnTo>
                    <a:pt x="5281831" y="583631"/>
                  </a:lnTo>
                  <a:lnTo>
                    <a:pt x="5215500" y="617007"/>
                  </a:lnTo>
                  <a:lnTo>
                    <a:pt x="5206893" y="621179"/>
                  </a:lnTo>
                  <a:lnTo>
                    <a:pt x="5206017" y="621565"/>
                  </a:lnTo>
                  <a:close/>
                </a:path>
                <a:path w="5324475" h="1945639">
                  <a:moveTo>
                    <a:pt x="5205543" y="621961"/>
                  </a:moveTo>
                  <a:lnTo>
                    <a:pt x="5205543" y="621775"/>
                  </a:lnTo>
                  <a:lnTo>
                    <a:pt x="5206017" y="621565"/>
                  </a:lnTo>
                  <a:lnTo>
                    <a:pt x="5205543" y="621961"/>
                  </a:lnTo>
                  <a:close/>
                </a:path>
                <a:path w="5324475" h="1945639">
                  <a:moveTo>
                    <a:pt x="5205543" y="622897"/>
                  </a:moveTo>
                  <a:lnTo>
                    <a:pt x="5204421" y="622897"/>
                  </a:lnTo>
                  <a:lnTo>
                    <a:pt x="5205543" y="621961"/>
                  </a:lnTo>
                  <a:lnTo>
                    <a:pt x="5205543" y="622897"/>
                  </a:lnTo>
                  <a:close/>
                </a:path>
              </a:pathLst>
            </a:custGeom>
            <a:solidFill>
              <a:srgbClr val="F0ABC1"/>
            </a:solidFill>
          </p:spPr>
          <p:txBody>
            <a:bodyPr wrap="square" lIns="0" tIns="0" rIns="0" bIns="0" rtlCol="0"/>
            <a:lstStyle/>
            <a:p>
              <a:endParaRPr/>
            </a:p>
          </p:txBody>
        </p:sp>
        <p:sp>
          <p:nvSpPr>
            <p:cNvPr id="5" name="object 5"/>
            <p:cNvSpPr/>
            <p:nvPr/>
          </p:nvSpPr>
          <p:spPr>
            <a:xfrm>
              <a:off x="4907614" y="0"/>
              <a:ext cx="5179060" cy="1829435"/>
            </a:xfrm>
            <a:custGeom>
              <a:avLst/>
              <a:gdLst/>
              <a:ahLst/>
              <a:cxnLst/>
              <a:rect l="l" t="t" r="r" b="b"/>
              <a:pathLst>
                <a:path w="5179059" h="1829435">
                  <a:moveTo>
                    <a:pt x="3125570" y="1828922"/>
                  </a:moveTo>
                  <a:lnTo>
                    <a:pt x="3070036" y="1823173"/>
                  </a:lnTo>
                  <a:lnTo>
                    <a:pt x="3024600" y="1806485"/>
                  </a:lnTo>
                  <a:lnTo>
                    <a:pt x="32534" y="78783"/>
                  </a:lnTo>
                  <a:lnTo>
                    <a:pt x="2086" y="46756"/>
                  </a:lnTo>
                  <a:lnTo>
                    <a:pt x="0" y="35029"/>
                  </a:lnTo>
                  <a:lnTo>
                    <a:pt x="3488" y="18727"/>
                  </a:lnTo>
                  <a:lnTo>
                    <a:pt x="13602" y="2214"/>
                  </a:lnTo>
                  <a:lnTo>
                    <a:pt x="15834" y="0"/>
                  </a:lnTo>
                  <a:lnTo>
                    <a:pt x="4092308" y="0"/>
                  </a:lnTo>
                  <a:lnTo>
                    <a:pt x="5146083" y="608312"/>
                  </a:lnTo>
                  <a:lnTo>
                    <a:pt x="5176532" y="640338"/>
                  </a:lnTo>
                  <a:lnTo>
                    <a:pt x="5178618" y="652065"/>
                  </a:lnTo>
                  <a:lnTo>
                    <a:pt x="5175129" y="668368"/>
                  </a:lnTo>
                  <a:lnTo>
                    <a:pt x="5148800" y="700972"/>
                  </a:lnTo>
                  <a:lnTo>
                    <a:pt x="3260195" y="1795266"/>
                  </a:lnTo>
                  <a:lnTo>
                    <a:pt x="3197090" y="1820087"/>
                  </a:lnTo>
                  <a:lnTo>
                    <a:pt x="3125570" y="1828922"/>
                  </a:lnTo>
                  <a:close/>
                </a:path>
              </a:pathLst>
            </a:custGeom>
            <a:solidFill>
              <a:srgbClr val="F6B4A6"/>
            </a:solidFill>
          </p:spPr>
          <p:txBody>
            <a:bodyPr wrap="square" lIns="0" tIns="0" rIns="0" bIns="0" rtlCol="0"/>
            <a:lstStyle/>
            <a:p>
              <a:endParaRPr/>
            </a:p>
          </p:txBody>
        </p:sp>
        <p:sp>
          <p:nvSpPr>
            <p:cNvPr id="6" name="object 6"/>
            <p:cNvSpPr/>
            <p:nvPr/>
          </p:nvSpPr>
          <p:spPr>
            <a:xfrm>
              <a:off x="6469675" y="0"/>
              <a:ext cx="3569970" cy="1318895"/>
            </a:xfrm>
            <a:custGeom>
              <a:avLst/>
              <a:gdLst/>
              <a:ahLst/>
              <a:cxnLst/>
              <a:rect l="l" t="t" r="r" b="b"/>
              <a:pathLst>
                <a:path w="3569970" h="1318895">
                  <a:moveTo>
                    <a:pt x="2282636" y="1318465"/>
                  </a:moveTo>
                  <a:lnTo>
                    <a:pt x="0" y="0"/>
                  </a:lnTo>
                  <a:lnTo>
                    <a:pt x="2059308" y="0"/>
                  </a:lnTo>
                  <a:lnTo>
                    <a:pt x="3312527" y="723866"/>
                  </a:lnTo>
                  <a:lnTo>
                    <a:pt x="2282636" y="1318465"/>
                  </a:lnTo>
                  <a:close/>
                </a:path>
                <a:path w="3569970" h="1318895">
                  <a:moveTo>
                    <a:pt x="3569438" y="453492"/>
                  </a:moveTo>
                  <a:lnTo>
                    <a:pt x="2784230" y="0"/>
                  </a:lnTo>
                  <a:lnTo>
                    <a:pt x="3569438" y="0"/>
                  </a:lnTo>
                  <a:lnTo>
                    <a:pt x="3569438" y="453492"/>
                  </a:lnTo>
                  <a:close/>
                </a:path>
              </a:pathLst>
            </a:custGeom>
            <a:solidFill>
              <a:srgbClr val="94DDDE"/>
            </a:solidFill>
          </p:spPr>
          <p:txBody>
            <a:bodyPr wrap="square" lIns="0" tIns="0" rIns="0" bIns="0" rtlCol="0"/>
            <a:lstStyle/>
            <a:p>
              <a:endParaRPr/>
            </a:p>
          </p:txBody>
        </p:sp>
        <p:sp>
          <p:nvSpPr>
            <p:cNvPr id="7" name="object 7"/>
            <p:cNvSpPr/>
            <p:nvPr/>
          </p:nvSpPr>
          <p:spPr>
            <a:xfrm>
              <a:off x="4894152" y="0"/>
              <a:ext cx="5349875" cy="1955800"/>
            </a:xfrm>
            <a:custGeom>
              <a:avLst/>
              <a:gdLst/>
              <a:ahLst/>
              <a:cxnLst/>
              <a:rect l="l" t="t" r="r" b="b"/>
              <a:pathLst>
                <a:path w="5349875" h="1955800">
                  <a:moveTo>
                    <a:pt x="3107602" y="1930400"/>
                  </a:moveTo>
                  <a:lnTo>
                    <a:pt x="3022356" y="1930400"/>
                  </a:lnTo>
                  <a:lnTo>
                    <a:pt x="45997" y="203200"/>
                  </a:lnTo>
                  <a:lnTo>
                    <a:pt x="26837" y="190500"/>
                  </a:lnTo>
                  <a:lnTo>
                    <a:pt x="13041" y="177800"/>
                  </a:lnTo>
                  <a:lnTo>
                    <a:pt x="4505" y="165100"/>
                  </a:lnTo>
                  <a:lnTo>
                    <a:pt x="1121" y="139700"/>
                  </a:lnTo>
                  <a:lnTo>
                    <a:pt x="1121" y="38100"/>
                  </a:lnTo>
                  <a:lnTo>
                    <a:pt x="0" y="25400"/>
                  </a:lnTo>
                  <a:lnTo>
                    <a:pt x="3891" y="12700"/>
                  </a:lnTo>
                  <a:lnTo>
                    <a:pt x="12782" y="0"/>
                  </a:lnTo>
                  <a:lnTo>
                    <a:pt x="37162" y="0"/>
                  </a:lnTo>
                  <a:lnTo>
                    <a:pt x="27924" y="12700"/>
                  </a:lnTo>
                  <a:lnTo>
                    <a:pt x="24681" y="25400"/>
                  </a:lnTo>
                  <a:lnTo>
                    <a:pt x="26522" y="38100"/>
                  </a:lnTo>
                  <a:lnTo>
                    <a:pt x="31833" y="50800"/>
                  </a:lnTo>
                  <a:lnTo>
                    <a:pt x="40300" y="50800"/>
                  </a:lnTo>
                  <a:lnTo>
                    <a:pt x="51606" y="63500"/>
                  </a:lnTo>
                  <a:lnTo>
                    <a:pt x="73607" y="76200"/>
                  </a:lnTo>
                  <a:lnTo>
                    <a:pt x="25803" y="76200"/>
                  </a:lnTo>
                  <a:lnTo>
                    <a:pt x="25803" y="139700"/>
                  </a:lnTo>
                  <a:lnTo>
                    <a:pt x="47101" y="177800"/>
                  </a:lnTo>
                  <a:lnTo>
                    <a:pt x="3035819" y="1905000"/>
                  </a:lnTo>
                  <a:lnTo>
                    <a:pt x="3056801" y="1917700"/>
                  </a:lnTo>
                  <a:lnTo>
                    <a:pt x="3080834" y="1917700"/>
                  </a:lnTo>
                  <a:lnTo>
                    <a:pt x="3107602" y="1930400"/>
                  </a:lnTo>
                  <a:close/>
                </a:path>
                <a:path w="5349875" h="1955800">
                  <a:moveTo>
                    <a:pt x="1796136" y="127000"/>
                  </a:moveTo>
                  <a:lnTo>
                    <a:pt x="1589710" y="0"/>
                  </a:lnTo>
                  <a:lnTo>
                    <a:pt x="1923977" y="0"/>
                  </a:lnTo>
                  <a:lnTo>
                    <a:pt x="1971151" y="25400"/>
                  </a:lnTo>
                  <a:lnTo>
                    <a:pt x="1796136" y="127000"/>
                  </a:lnTo>
                  <a:close/>
                </a:path>
                <a:path w="5349875" h="1955800">
                  <a:moveTo>
                    <a:pt x="2186552" y="88900"/>
                  </a:moveTo>
                  <a:lnTo>
                    <a:pt x="2026123" y="0"/>
                  </a:lnTo>
                  <a:lnTo>
                    <a:pt x="2345860" y="0"/>
                  </a:lnTo>
                  <a:lnTo>
                    <a:pt x="2186552" y="88900"/>
                  </a:lnTo>
                  <a:close/>
                </a:path>
                <a:path w="5349875" h="1955800">
                  <a:moveTo>
                    <a:pt x="2506289" y="38100"/>
                  </a:moveTo>
                  <a:lnTo>
                    <a:pt x="2435419" y="0"/>
                  </a:lnTo>
                  <a:lnTo>
                    <a:pt x="2576664" y="0"/>
                  </a:lnTo>
                  <a:lnTo>
                    <a:pt x="2506289" y="38100"/>
                  </a:lnTo>
                  <a:close/>
                </a:path>
                <a:path w="5349875" h="1955800">
                  <a:moveTo>
                    <a:pt x="2708229" y="152400"/>
                  </a:moveTo>
                  <a:lnTo>
                    <a:pt x="2547799" y="63500"/>
                  </a:lnTo>
                  <a:lnTo>
                    <a:pt x="2660915" y="0"/>
                  </a:lnTo>
                  <a:lnTo>
                    <a:pt x="2753623" y="0"/>
                  </a:lnTo>
                  <a:lnTo>
                    <a:pt x="2867536" y="63500"/>
                  </a:lnTo>
                  <a:lnTo>
                    <a:pt x="2708229" y="152400"/>
                  </a:lnTo>
                  <a:close/>
                </a:path>
                <a:path w="5349875" h="1955800">
                  <a:moveTo>
                    <a:pt x="3058256" y="114300"/>
                  </a:moveTo>
                  <a:lnTo>
                    <a:pt x="2897827" y="25400"/>
                  </a:lnTo>
                  <a:lnTo>
                    <a:pt x="2946831" y="0"/>
                  </a:lnTo>
                  <a:lnTo>
                    <a:pt x="3168215" y="0"/>
                  </a:lnTo>
                  <a:lnTo>
                    <a:pt x="3217564" y="25400"/>
                  </a:lnTo>
                  <a:lnTo>
                    <a:pt x="3058256" y="114300"/>
                  </a:lnTo>
                  <a:close/>
                </a:path>
                <a:path w="5349875" h="1955800">
                  <a:moveTo>
                    <a:pt x="4694432" y="838200"/>
                  </a:moveTo>
                  <a:lnTo>
                    <a:pt x="4643479" y="838200"/>
                  </a:lnTo>
                  <a:lnTo>
                    <a:pt x="4691720" y="812800"/>
                  </a:lnTo>
                  <a:lnTo>
                    <a:pt x="3265227" y="0"/>
                  </a:lnTo>
                  <a:lnTo>
                    <a:pt x="3529336" y="0"/>
                  </a:lnTo>
                  <a:lnTo>
                    <a:pt x="4824102" y="736600"/>
                  </a:lnTo>
                  <a:lnTo>
                    <a:pt x="4869072" y="736600"/>
                  </a:lnTo>
                  <a:lnTo>
                    <a:pt x="4694432" y="838200"/>
                  </a:lnTo>
                  <a:close/>
                </a:path>
                <a:path w="5349875" h="1955800">
                  <a:moveTo>
                    <a:pt x="4869072" y="736600"/>
                  </a:moveTo>
                  <a:lnTo>
                    <a:pt x="4824102" y="736600"/>
                  </a:lnTo>
                  <a:lnTo>
                    <a:pt x="4864490" y="711200"/>
                  </a:lnTo>
                  <a:lnTo>
                    <a:pt x="3610537" y="0"/>
                  </a:lnTo>
                  <a:lnTo>
                    <a:pt x="3660868" y="0"/>
                  </a:lnTo>
                  <a:lnTo>
                    <a:pt x="4912732" y="711200"/>
                  </a:lnTo>
                  <a:lnTo>
                    <a:pt x="4869072" y="736600"/>
                  </a:lnTo>
                  <a:close/>
                </a:path>
                <a:path w="5349875" h="1955800">
                  <a:moveTo>
                    <a:pt x="4436316" y="266700"/>
                  </a:moveTo>
                  <a:lnTo>
                    <a:pt x="4339764" y="266700"/>
                  </a:lnTo>
                  <a:lnTo>
                    <a:pt x="4299061" y="254000"/>
                  </a:lnTo>
                  <a:lnTo>
                    <a:pt x="3855510" y="0"/>
                  </a:lnTo>
                  <a:lnTo>
                    <a:pt x="4357223" y="0"/>
                  </a:lnTo>
                  <a:lnTo>
                    <a:pt x="4516706" y="88900"/>
                  </a:lnTo>
                  <a:lnTo>
                    <a:pt x="4520071" y="88900"/>
                  </a:lnTo>
                  <a:lnTo>
                    <a:pt x="4535777" y="101600"/>
                  </a:lnTo>
                  <a:lnTo>
                    <a:pt x="4536899" y="101600"/>
                  </a:lnTo>
                  <a:lnTo>
                    <a:pt x="4782891" y="241300"/>
                  </a:lnTo>
                  <a:lnTo>
                    <a:pt x="4480806" y="241300"/>
                  </a:lnTo>
                  <a:lnTo>
                    <a:pt x="4436316" y="266700"/>
                  </a:lnTo>
                  <a:close/>
                </a:path>
                <a:path w="5349875" h="1955800">
                  <a:moveTo>
                    <a:pt x="4431443" y="25400"/>
                  </a:moveTo>
                  <a:lnTo>
                    <a:pt x="4429199" y="25400"/>
                  </a:lnTo>
                  <a:lnTo>
                    <a:pt x="4429199" y="0"/>
                  </a:lnTo>
                  <a:lnTo>
                    <a:pt x="4432565" y="0"/>
                  </a:lnTo>
                  <a:lnTo>
                    <a:pt x="4432565" y="12700"/>
                  </a:lnTo>
                  <a:lnTo>
                    <a:pt x="4431443" y="12700"/>
                  </a:lnTo>
                  <a:lnTo>
                    <a:pt x="4431443" y="25400"/>
                  </a:lnTo>
                  <a:close/>
                </a:path>
                <a:path w="5349875" h="1955800">
                  <a:moveTo>
                    <a:pt x="4609823" y="25400"/>
                  </a:moveTo>
                  <a:lnTo>
                    <a:pt x="4606457" y="25400"/>
                  </a:lnTo>
                  <a:lnTo>
                    <a:pt x="4606457" y="0"/>
                  </a:lnTo>
                  <a:lnTo>
                    <a:pt x="4609823" y="0"/>
                  </a:lnTo>
                  <a:lnTo>
                    <a:pt x="4609823" y="25400"/>
                  </a:lnTo>
                  <a:close/>
                </a:path>
                <a:path w="5349875" h="1955800">
                  <a:moveTo>
                    <a:pt x="4788202" y="25400"/>
                  </a:moveTo>
                  <a:lnTo>
                    <a:pt x="4784837" y="25400"/>
                  </a:lnTo>
                  <a:lnTo>
                    <a:pt x="4784837" y="0"/>
                  </a:lnTo>
                  <a:lnTo>
                    <a:pt x="4788202" y="0"/>
                  </a:lnTo>
                  <a:lnTo>
                    <a:pt x="4788202" y="25400"/>
                  </a:lnTo>
                  <a:close/>
                </a:path>
                <a:path w="5349875" h="1955800">
                  <a:moveTo>
                    <a:pt x="4965460" y="25400"/>
                  </a:moveTo>
                  <a:lnTo>
                    <a:pt x="4962094" y="25400"/>
                  </a:lnTo>
                  <a:lnTo>
                    <a:pt x="4962094" y="0"/>
                  </a:lnTo>
                  <a:lnTo>
                    <a:pt x="4965460" y="0"/>
                  </a:lnTo>
                  <a:lnTo>
                    <a:pt x="4965460" y="25400"/>
                  </a:lnTo>
                  <a:close/>
                </a:path>
                <a:path w="5349875" h="1955800">
                  <a:moveTo>
                    <a:pt x="5142717" y="25400"/>
                  </a:moveTo>
                  <a:lnTo>
                    <a:pt x="5138229" y="25400"/>
                  </a:lnTo>
                  <a:lnTo>
                    <a:pt x="5138229" y="0"/>
                  </a:lnTo>
                  <a:lnTo>
                    <a:pt x="5142717" y="0"/>
                  </a:lnTo>
                  <a:lnTo>
                    <a:pt x="5142717" y="25400"/>
                  </a:lnTo>
                  <a:close/>
                </a:path>
                <a:path w="5349875" h="1955800">
                  <a:moveTo>
                    <a:pt x="5260516" y="444500"/>
                  </a:moveTo>
                  <a:lnTo>
                    <a:pt x="5143839" y="444500"/>
                  </a:lnTo>
                  <a:lnTo>
                    <a:pt x="5143839" y="0"/>
                  </a:lnTo>
                  <a:lnTo>
                    <a:pt x="5260516" y="0"/>
                  </a:lnTo>
                  <a:lnTo>
                    <a:pt x="5260516" y="444500"/>
                  </a:lnTo>
                  <a:close/>
                </a:path>
                <a:path w="5349875" h="1955800">
                  <a:moveTo>
                    <a:pt x="5302025" y="584200"/>
                  </a:moveTo>
                  <a:lnTo>
                    <a:pt x="5262199" y="584200"/>
                  </a:lnTo>
                  <a:lnTo>
                    <a:pt x="5273978" y="571500"/>
                  </a:lnTo>
                  <a:lnTo>
                    <a:pt x="5289685" y="571500"/>
                  </a:lnTo>
                  <a:lnTo>
                    <a:pt x="5304585" y="558800"/>
                  </a:lnTo>
                  <a:lnTo>
                    <a:pt x="5315488" y="533400"/>
                  </a:lnTo>
                  <a:lnTo>
                    <a:pt x="5322185" y="508000"/>
                  </a:lnTo>
                  <a:lnTo>
                    <a:pt x="5324463" y="482600"/>
                  </a:lnTo>
                  <a:lnTo>
                    <a:pt x="5324718" y="0"/>
                  </a:lnTo>
                  <a:lnTo>
                    <a:pt x="5349351" y="0"/>
                  </a:lnTo>
                  <a:lnTo>
                    <a:pt x="5349351" y="495300"/>
                  </a:lnTo>
                  <a:lnTo>
                    <a:pt x="5346988" y="520700"/>
                  </a:lnTo>
                  <a:lnTo>
                    <a:pt x="5337505" y="546100"/>
                  </a:lnTo>
                  <a:lnTo>
                    <a:pt x="5322342" y="571500"/>
                  </a:lnTo>
                  <a:lnTo>
                    <a:pt x="5302025" y="584200"/>
                  </a:lnTo>
                  <a:close/>
                </a:path>
                <a:path w="5349875" h="1955800">
                  <a:moveTo>
                    <a:pt x="2388491" y="203200"/>
                  </a:moveTo>
                  <a:lnTo>
                    <a:pt x="2228062" y="114300"/>
                  </a:lnTo>
                  <a:lnTo>
                    <a:pt x="2387370" y="25400"/>
                  </a:lnTo>
                  <a:lnTo>
                    <a:pt x="2547799" y="114300"/>
                  </a:lnTo>
                  <a:lnTo>
                    <a:pt x="2388491" y="203200"/>
                  </a:lnTo>
                  <a:close/>
                </a:path>
                <a:path w="5349875" h="1955800">
                  <a:moveTo>
                    <a:pt x="2746373" y="673100"/>
                  </a:moveTo>
                  <a:lnTo>
                    <a:pt x="1834280" y="139700"/>
                  </a:lnTo>
                  <a:lnTo>
                    <a:pt x="2009295" y="38100"/>
                  </a:lnTo>
                  <a:lnTo>
                    <a:pt x="2921387" y="571500"/>
                  </a:lnTo>
                  <a:lnTo>
                    <a:pt x="2746373" y="673100"/>
                  </a:lnTo>
                  <a:close/>
                </a:path>
                <a:path w="5349875" h="1955800">
                  <a:moveTo>
                    <a:pt x="3262439" y="228600"/>
                  </a:moveTo>
                  <a:lnTo>
                    <a:pt x="3102010" y="139700"/>
                  </a:lnTo>
                  <a:lnTo>
                    <a:pt x="3261318" y="50800"/>
                  </a:lnTo>
                  <a:lnTo>
                    <a:pt x="3421747" y="139700"/>
                  </a:lnTo>
                  <a:lnTo>
                    <a:pt x="3262439" y="228600"/>
                  </a:lnTo>
                  <a:close/>
                </a:path>
                <a:path w="5349875" h="1955800">
                  <a:moveTo>
                    <a:pt x="3139032" y="1816100"/>
                  </a:moveTo>
                  <a:lnTo>
                    <a:pt x="3031331" y="1816100"/>
                  </a:lnTo>
                  <a:lnTo>
                    <a:pt x="40387" y="76200"/>
                  </a:lnTo>
                  <a:lnTo>
                    <a:pt x="73607" y="76200"/>
                  </a:lnTo>
                  <a:lnTo>
                    <a:pt x="3043672" y="1790700"/>
                  </a:lnTo>
                  <a:lnTo>
                    <a:pt x="3063147" y="1803400"/>
                  </a:lnTo>
                  <a:lnTo>
                    <a:pt x="3111353" y="1803400"/>
                  </a:lnTo>
                  <a:lnTo>
                    <a:pt x="3139032" y="1816100"/>
                  </a:lnTo>
                  <a:close/>
                </a:path>
                <a:path w="5349875" h="1955800">
                  <a:moveTo>
                    <a:pt x="4520071" y="88900"/>
                  </a:moveTo>
                  <a:lnTo>
                    <a:pt x="4516706" y="88900"/>
                  </a:lnTo>
                  <a:lnTo>
                    <a:pt x="4516706" y="76200"/>
                  </a:lnTo>
                  <a:lnTo>
                    <a:pt x="4520071" y="76200"/>
                  </a:lnTo>
                  <a:lnTo>
                    <a:pt x="4520071" y="88900"/>
                  </a:lnTo>
                  <a:close/>
                </a:path>
                <a:path w="5349875" h="1955800">
                  <a:moveTo>
                    <a:pt x="4698451" y="114300"/>
                  </a:moveTo>
                  <a:lnTo>
                    <a:pt x="4695086" y="114300"/>
                  </a:lnTo>
                  <a:lnTo>
                    <a:pt x="4695086" y="76200"/>
                  </a:lnTo>
                  <a:lnTo>
                    <a:pt x="4698451" y="76200"/>
                  </a:lnTo>
                  <a:lnTo>
                    <a:pt x="4698451" y="114300"/>
                  </a:lnTo>
                  <a:close/>
                </a:path>
                <a:path w="5349875" h="1955800">
                  <a:moveTo>
                    <a:pt x="4876831" y="114300"/>
                  </a:moveTo>
                  <a:lnTo>
                    <a:pt x="4873465" y="114300"/>
                  </a:lnTo>
                  <a:lnTo>
                    <a:pt x="4873465" y="76200"/>
                  </a:lnTo>
                  <a:lnTo>
                    <a:pt x="4876831" y="76200"/>
                  </a:lnTo>
                  <a:lnTo>
                    <a:pt x="4876831" y="114300"/>
                  </a:lnTo>
                  <a:close/>
                </a:path>
                <a:path w="5349875" h="1955800">
                  <a:moveTo>
                    <a:pt x="5055211" y="114300"/>
                  </a:moveTo>
                  <a:lnTo>
                    <a:pt x="5051845" y="114300"/>
                  </a:lnTo>
                  <a:lnTo>
                    <a:pt x="5051845" y="76200"/>
                  </a:lnTo>
                  <a:lnTo>
                    <a:pt x="5055211" y="76200"/>
                  </a:lnTo>
                  <a:lnTo>
                    <a:pt x="5055211" y="114300"/>
                  </a:lnTo>
                  <a:close/>
                </a:path>
                <a:path w="5349875" h="1955800">
                  <a:moveTo>
                    <a:pt x="2909046" y="266700"/>
                  </a:moveTo>
                  <a:lnTo>
                    <a:pt x="2748616" y="177800"/>
                  </a:lnTo>
                  <a:lnTo>
                    <a:pt x="2907924" y="88900"/>
                  </a:lnTo>
                  <a:lnTo>
                    <a:pt x="3068353" y="177800"/>
                  </a:lnTo>
                  <a:lnTo>
                    <a:pt x="2909046" y="266700"/>
                  </a:lnTo>
                  <a:close/>
                </a:path>
                <a:path w="5349875" h="1955800">
                  <a:moveTo>
                    <a:pt x="2591553" y="317500"/>
                  </a:moveTo>
                  <a:lnTo>
                    <a:pt x="2431123" y="228600"/>
                  </a:lnTo>
                  <a:lnTo>
                    <a:pt x="2590431" y="139700"/>
                  </a:lnTo>
                  <a:lnTo>
                    <a:pt x="2750860" y="228600"/>
                  </a:lnTo>
                  <a:lnTo>
                    <a:pt x="2591553" y="317500"/>
                  </a:lnTo>
                  <a:close/>
                </a:path>
                <a:path w="5349875" h="1955800">
                  <a:moveTo>
                    <a:pt x="3466622" y="355600"/>
                  </a:moveTo>
                  <a:lnTo>
                    <a:pt x="3306193" y="254000"/>
                  </a:lnTo>
                  <a:lnTo>
                    <a:pt x="3465501" y="165100"/>
                  </a:lnTo>
                  <a:lnTo>
                    <a:pt x="3625930" y="254000"/>
                  </a:lnTo>
                  <a:lnTo>
                    <a:pt x="3466622" y="355600"/>
                  </a:lnTo>
                  <a:close/>
                </a:path>
                <a:path w="5349875" h="1955800">
                  <a:moveTo>
                    <a:pt x="4788202" y="203200"/>
                  </a:moveTo>
                  <a:lnTo>
                    <a:pt x="4784837" y="203200"/>
                  </a:lnTo>
                  <a:lnTo>
                    <a:pt x="4784837" y="165100"/>
                  </a:lnTo>
                  <a:lnTo>
                    <a:pt x="4788202" y="165100"/>
                  </a:lnTo>
                  <a:lnTo>
                    <a:pt x="4788202" y="203200"/>
                  </a:lnTo>
                  <a:close/>
                </a:path>
                <a:path w="5349875" h="1955800">
                  <a:moveTo>
                    <a:pt x="4965460" y="203200"/>
                  </a:moveTo>
                  <a:lnTo>
                    <a:pt x="4962094" y="203200"/>
                  </a:lnTo>
                  <a:lnTo>
                    <a:pt x="4962094" y="165100"/>
                  </a:lnTo>
                  <a:lnTo>
                    <a:pt x="4965460" y="165100"/>
                  </a:lnTo>
                  <a:lnTo>
                    <a:pt x="4965460" y="203200"/>
                  </a:lnTo>
                  <a:close/>
                </a:path>
                <a:path w="5349875" h="1955800">
                  <a:moveTo>
                    <a:pt x="5142717" y="203200"/>
                  </a:moveTo>
                  <a:lnTo>
                    <a:pt x="5138229" y="203200"/>
                  </a:lnTo>
                  <a:lnTo>
                    <a:pt x="5138229" y="165100"/>
                  </a:lnTo>
                  <a:lnTo>
                    <a:pt x="5142717" y="165100"/>
                  </a:lnTo>
                  <a:lnTo>
                    <a:pt x="5142717" y="203200"/>
                  </a:lnTo>
                  <a:close/>
                </a:path>
                <a:path w="5349875" h="1955800">
                  <a:moveTo>
                    <a:pt x="3110985" y="381000"/>
                  </a:moveTo>
                  <a:lnTo>
                    <a:pt x="2950555" y="292100"/>
                  </a:lnTo>
                  <a:lnTo>
                    <a:pt x="3109863" y="203200"/>
                  </a:lnTo>
                  <a:lnTo>
                    <a:pt x="3270293" y="292100"/>
                  </a:lnTo>
                  <a:lnTo>
                    <a:pt x="3110985" y="381000"/>
                  </a:lnTo>
                  <a:close/>
                </a:path>
                <a:path w="5349875" h="1955800">
                  <a:moveTo>
                    <a:pt x="2290888" y="1219200"/>
                  </a:moveTo>
                  <a:lnTo>
                    <a:pt x="1234072" y="609600"/>
                  </a:lnTo>
                  <a:lnTo>
                    <a:pt x="1873547" y="241300"/>
                  </a:lnTo>
                  <a:lnTo>
                    <a:pt x="2930362" y="850900"/>
                  </a:lnTo>
                  <a:lnTo>
                    <a:pt x="2290888" y="1219200"/>
                  </a:lnTo>
                  <a:close/>
                </a:path>
                <a:path w="5349875" h="1955800">
                  <a:moveTo>
                    <a:pt x="5237184" y="622300"/>
                  </a:moveTo>
                  <a:lnTo>
                    <a:pt x="5133743" y="622300"/>
                  </a:lnTo>
                  <a:lnTo>
                    <a:pt x="4480806" y="241300"/>
                  </a:lnTo>
                  <a:lnTo>
                    <a:pt x="4782891" y="241300"/>
                  </a:lnTo>
                  <a:lnTo>
                    <a:pt x="4872343" y="292100"/>
                  </a:lnTo>
                  <a:lnTo>
                    <a:pt x="4875708" y="292100"/>
                  </a:lnTo>
                  <a:lnTo>
                    <a:pt x="5143839" y="444500"/>
                  </a:lnTo>
                  <a:lnTo>
                    <a:pt x="5260516" y="444500"/>
                  </a:lnTo>
                  <a:lnTo>
                    <a:pt x="5260516" y="520700"/>
                  </a:lnTo>
                  <a:lnTo>
                    <a:pt x="5259464" y="533400"/>
                  </a:lnTo>
                  <a:lnTo>
                    <a:pt x="5256309" y="558800"/>
                  </a:lnTo>
                  <a:lnTo>
                    <a:pt x="5251050" y="571500"/>
                  </a:lnTo>
                  <a:lnTo>
                    <a:pt x="5243688" y="584200"/>
                  </a:lnTo>
                  <a:lnTo>
                    <a:pt x="5302025" y="584200"/>
                  </a:lnTo>
                  <a:lnTo>
                    <a:pt x="5263741" y="609600"/>
                  </a:lnTo>
                  <a:lnTo>
                    <a:pt x="5237184" y="622300"/>
                  </a:lnTo>
                  <a:close/>
                </a:path>
                <a:path w="5349875" h="1955800">
                  <a:moveTo>
                    <a:pt x="2794614" y="444500"/>
                  </a:moveTo>
                  <a:lnTo>
                    <a:pt x="2634184" y="355600"/>
                  </a:lnTo>
                  <a:lnTo>
                    <a:pt x="2793492" y="254000"/>
                  </a:lnTo>
                  <a:lnTo>
                    <a:pt x="2953921" y="355600"/>
                  </a:lnTo>
                  <a:lnTo>
                    <a:pt x="2794614" y="444500"/>
                  </a:lnTo>
                  <a:close/>
                </a:path>
                <a:path w="5349875" h="1955800">
                  <a:moveTo>
                    <a:pt x="4875708" y="292100"/>
                  </a:moveTo>
                  <a:lnTo>
                    <a:pt x="4872343" y="292100"/>
                  </a:lnTo>
                  <a:lnTo>
                    <a:pt x="4872343" y="254000"/>
                  </a:lnTo>
                  <a:lnTo>
                    <a:pt x="4875708" y="254000"/>
                  </a:lnTo>
                  <a:lnTo>
                    <a:pt x="4875708" y="292100"/>
                  </a:lnTo>
                  <a:close/>
                </a:path>
                <a:path w="5349875" h="1955800">
                  <a:moveTo>
                    <a:pt x="5055211" y="292100"/>
                  </a:moveTo>
                  <a:lnTo>
                    <a:pt x="5051845" y="292100"/>
                  </a:lnTo>
                  <a:lnTo>
                    <a:pt x="5051845" y="254000"/>
                  </a:lnTo>
                  <a:lnTo>
                    <a:pt x="5055211" y="254000"/>
                  </a:lnTo>
                  <a:lnTo>
                    <a:pt x="5055211" y="292100"/>
                  </a:lnTo>
                  <a:close/>
                </a:path>
                <a:path w="5349875" h="1955800">
                  <a:moveTo>
                    <a:pt x="3670805" y="469900"/>
                  </a:moveTo>
                  <a:lnTo>
                    <a:pt x="3510376" y="381000"/>
                  </a:lnTo>
                  <a:lnTo>
                    <a:pt x="3669683" y="279400"/>
                  </a:lnTo>
                  <a:lnTo>
                    <a:pt x="3830113" y="381000"/>
                  </a:lnTo>
                  <a:lnTo>
                    <a:pt x="3670805" y="469900"/>
                  </a:lnTo>
                  <a:close/>
                </a:path>
                <a:path w="5349875" h="1955800">
                  <a:moveTo>
                    <a:pt x="3311802" y="495300"/>
                  </a:moveTo>
                  <a:lnTo>
                    <a:pt x="3151373" y="406400"/>
                  </a:lnTo>
                  <a:lnTo>
                    <a:pt x="3310680" y="317500"/>
                  </a:lnTo>
                  <a:lnTo>
                    <a:pt x="3471110" y="406400"/>
                  </a:lnTo>
                  <a:lnTo>
                    <a:pt x="3311802" y="495300"/>
                  </a:lnTo>
                  <a:close/>
                </a:path>
                <a:path w="5349875" h="1955800">
                  <a:moveTo>
                    <a:pt x="5142717" y="381000"/>
                  </a:moveTo>
                  <a:lnTo>
                    <a:pt x="5138229" y="381000"/>
                  </a:lnTo>
                  <a:lnTo>
                    <a:pt x="5138229" y="342900"/>
                  </a:lnTo>
                  <a:lnTo>
                    <a:pt x="5142717" y="342900"/>
                  </a:lnTo>
                  <a:lnTo>
                    <a:pt x="5142717" y="381000"/>
                  </a:lnTo>
                  <a:close/>
                </a:path>
                <a:path w="5349875" h="1955800">
                  <a:moveTo>
                    <a:pt x="2997674" y="558800"/>
                  </a:moveTo>
                  <a:lnTo>
                    <a:pt x="2837245" y="469900"/>
                  </a:lnTo>
                  <a:lnTo>
                    <a:pt x="2996553" y="368300"/>
                  </a:lnTo>
                  <a:lnTo>
                    <a:pt x="3156982" y="469900"/>
                  </a:lnTo>
                  <a:lnTo>
                    <a:pt x="2997674" y="558800"/>
                  </a:lnTo>
                  <a:close/>
                </a:path>
                <a:path w="5349875" h="1955800">
                  <a:moveTo>
                    <a:pt x="3874988" y="584200"/>
                  </a:moveTo>
                  <a:lnTo>
                    <a:pt x="3714559" y="495300"/>
                  </a:lnTo>
                  <a:lnTo>
                    <a:pt x="3873867" y="406400"/>
                  </a:lnTo>
                  <a:lnTo>
                    <a:pt x="4034296" y="495300"/>
                  </a:lnTo>
                  <a:lnTo>
                    <a:pt x="3874988" y="584200"/>
                  </a:lnTo>
                  <a:close/>
                </a:path>
                <a:path w="5349875" h="1955800">
                  <a:moveTo>
                    <a:pt x="3513741" y="622300"/>
                  </a:moveTo>
                  <a:lnTo>
                    <a:pt x="3353312" y="520700"/>
                  </a:lnTo>
                  <a:lnTo>
                    <a:pt x="3512620" y="431800"/>
                  </a:lnTo>
                  <a:lnTo>
                    <a:pt x="3673049" y="520700"/>
                  </a:lnTo>
                  <a:lnTo>
                    <a:pt x="3513741" y="622300"/>
                  </a:lnTo>
                  <a:close/>
                </a:path>
                <a:path w="5349875" h="1955800">
                  <a:moveTo>
                    <a:pt x="3199614" y="673100"/>
                  </a:moveTo>
                  <a:lnTo>
                    <a:pt x="3039184" y="584200"/>
                  </a:lnTo>
                  <a:lnTo>
                    <a:pt x="3198492" y="495300"/>
                  </a:lnTo>
                  <a:lnTo>
                    <a:pt x="3358921" y="584200"/>
                  </a:lnTo>
                  <a:lnTo>
                    <a:pt x="3199614" y="673100"/>
                  </a:lnTo>
                  <a:close/>
                </a:path>
                <a:path w="5349875" h="1955800">
                  <a:moveTo>
                    <a:pt x="4079171" y="698500"/>
                  </a:moveTo>
                  <a:lnTo>
                    <a:pt x="3918742" y="609600"/>
                  </a:lnTo>
                  <a:lnTo>
                    <a:pt x="4078050" y="520700"/>
                  </a:lnTo>
                  <a:lnTo>
                    <a:pt x="4238479" y="609600"/>
                  </a:lnTo>
                  <a:lnTo>
                    <a:pt x="4079171" y="698500"/>
                  </a:lnTo>
                  <a:close/>
                </a:path>
                <a:path w="5349875" h="1955800">
                  <a:moveTo>
                    <a:pt x="3714559" y="736600"/>
                  </a:moveTo>
                  <a:lnTo>
                    <a:pt x="3554130" y="635000"/>
                  </a:lnTo>
                  <a:lnTo>
                    <a:pt x="3713437" y="546100"/>
                  </a:lnTo>
                  <a:lnTo>
                    <a:pt x="3873867" y="635000"/>
                  </a:lnTo>
                  <a:lnTo>
                    <a:pt x="3714559" y="736600"/>
                  </a:lnTo>
                  <a:close/>
                </a:path>
                <a:path w="5349875" h="1955800">
                  <a:moveTo>
                    <a:pt x="2992065" y="812800"/>
                  </a:moveTo>
                  <a:lnTo>
                    <a:pt x="2785639" y="698500"/>
                  </a:lnTo>
                  <a:lnTo>
                    <a:pt x="2960653" y="596900"/>
                  </a:lnTo>
                  <a:lnTo>
                    <a:pt x="3167079" y="711200"/>
                  </a:lnTo>
                  <a:lnTo>
                    <a:pt x="2992065" y="812800"/>
                  </a:lnTo>
                  <a:close/>
                </a:path>
                <a:path w="5349875" h="1955800">
                  <a:moveTo>
                    <a:pt x="3402675" y="787400"/>
                  </a:moveTo>
                  <a:lnTo>
                    <a:pt x="3242245" y="698500"/>
                  </a:lnTo>
                  <a:lnTo>
                    <a:pt x="3401553" y="609600"/>
                  </a:lnTo>
                  <a:lnTo>
                    <a:pt x="3561982" y="698500"/>
                  </a:lnTo>
                  <a:lnTo>
                    <a:pt x="3402675" y="787400"/>
                  </a:lnTo>
                  <a:close/>
                </a:path>
                <a:path w="5349875" h="1955800">
                  <a:moveTo>
                    <a:pt x="5217884" y="635000"/>
                  </a:moveTo>
                  <a:lnTo>
                    <a:pt x="5155479" y="635000"/>
                  </a:lnTo>
                  <a:lnTo>
                    <a:pt x="5144664" y="622300"/>
                  </a:lnTo>
                  <a:lnTo>
                    <a:pt x="5224615" y="622300"/>
                  </a:lnTo>
                  <a:lnTo>
                    <a:pt x="5217884" y="635000"/>
                  </a:lnTo>
                  <a:close/>
                </a:path>
                <a:path w="5349875" h="1955800">
                  <a:moveTo>
                    <a:pt x="4282232" y="825500"/>
                  </a:moveTo>
                  <a:lnTo>
                    <a:pt x="4121803" y="723900"/>
                  </a:lnTo>
                  <a:lnTo>
                    <a:pt x="4281111" y="635000"/>
                  </a:lnTo>
                  <a:lnTo>
                    <a:pt x="4441540" y="723900"/>
                  </a:lnTo>
                  <a:lnTo>
                    <a:pt x="4282232" y="825500"/>
                  </a:lnTo>
                  <a:close/>
                </a:path>
                <a:path w="5349875" h="1955800">
                  <a:moveTo>
                    <a:pt x="3213918" y="1828800"/>
                  </a:moveTo>
                  <a:lnTo>
                    <a:pt x="3080133" y="1828800"/>
                  </a:lnTo>
                  <a:lnTo>
                    <a:pt x="3054155" y="1816100"/>
                  </a:lnTo>
                  <a:lnTo>
                    <a:pt x="3139032" y="1816100"/>
                  </a:lnTo>
                  <a:lnTo>
                    <a:pt x="3174179" y="1803400"/>
                  </a:lnTo>
                  <a:lnTo>
                    <a:pt x="3208168" y="1803400"/>
                  </a:lnTo>
                  <a:lnTo>
                    <a:pt x="3239844" y="1790700"/>
                  </a:lnTo>
                  <a:lnTo>
                    <a:pt x="5134865" y="698500"/>
                  </a:lnTo>
                  <a:lnTo>
                    <a:pt x="5167820" y="673100"/>
                  </a:lnTo>
                  <a:lnTo>
                    <a:pt x="5179740" y="647700"/>
                  </a:lnTo>
                  <a:lnTo>
                    <a:pt x="5178618" y="635000"/>
                  </a:lnTo>
                  <a:lnTo>
                    <a:pt x="5204422" y="635000"/>
                  </a:lnTo>
                  <a:lnTo>
                    <a:pt x="5204422" y="698500"/>
                  </a:lnTo>
                  <a:lnTo>
                    <a:pt x="5172606" y="698500"/>
                  </a:lnTo>
                  <a:lnTo>
                    <a:pt x="5164735" y="711200"/>
                  </a:lnTo>
                  <a:lnTo>
                    <a:pt x="5156233" y="711200"/>
                  </a:lnTo>
                  <a:lnTo>
                    <a:pt x="5147205" y="723900"/>
                  </a:lnTo>
                  <a:lnTo>
                    <a:pt x="3280390" y="1803400"/>
                  </a:lnTo>
                  <a:lnTo>
                    <a:pt x="3248837" y="1816100"/>
                  </a:lnTo>
                  <a:lnTo>
                    <a:pt x="3213918" y="1828800"/>
                  </a:lnTo>
                  <a:close/>
                </a:path>
                <a:path w="5349875" h="1955800">
                  <a:moveTo>
                    <a:pt x="3915376" y="850900"/>
                  </a:moveTo>
                  <a:lnTo>
                    <a:pt x="3754947" y="762000"/>
                  </a:lnTo>
                  <a:lnTo>
                    <a:pt x="3914255" y="660400"/>
                  </a:lnTo>
                  <a:lnTo>
                    <a:pt x="4074684" y="762000"/>
                  </a:lnTo>
                  <a:lnTo>
                    <a:pt x="3915376" y="850900"/>
                  </a:lnTo>
                  <a:close/>
                </a:path>
                <a:path w="5349875" h="1955800">
                  <a:moveTo>
                    <a:pt x="3212936" y="1943100"/>
                  </a:moveTo>
                  <a:lnTo>
                    <a:pt x="3074384" y="1943100"/>
                  </a:lnTo>
                  <a:lnTo>
                    <a:pt x="3046845" y="1930400"/>
                  </a:lnTo>
                  <a:lnTo>
                    <a:pt x="3136788" y="1930400"/>
                  </a:lnTo>
                  <a:lnTo>
                    <a:pt x="3172969" y="1917700"/>
                  </a:lnTo>
                  <a:lnTo>
                    <a:pt x="3208309" y="1917700"/>
                  </a:lnTo>
                  <a:lnTo>
                    <a:pt x="3241544" y="1905000"/>
                  </a:lnTo>
                  <a:lnTo>
                    <a:pt x="3271415" y="1892300"/>
                  </a:lnTo>
                  <a:lnTo>
                    <a:pt x="5129255" y="825500"/>
                  </a:lnTo>
                  <a:lnTo>
                    <a:pt x="5151027" y="800100"/>
                  </a:lnTo>
                  <a:lnTo>
                    <a:pt x="5167119" y="787400"/>
                  </a:lnTo>
                  <a:lnTo>
                    <a:pt x="5176900" y="774700"/>
                  </a:lnTo>
                  <a:lnTo>
                    <a:pt x="5179740" y="762000"/>
                  </a:lnTo>
                  <a:lnTo>
                    <a:pt x="5179740" y="698500"/>
                  </a:lnTo>
                  <a:lnTo>
                    <a:pt x="5204422" y="698500"/>
                  </a:lnTo>
                  <a:lnTo>
                    <a:pt x="5204422" y="749300"/>
                  </a:lnTo>
                  <a:lnTo>
                    <a:pt x="5201056" y="774700"/>
                  </a:lnTo>
                  <a:lnTo>
                    <a:pt x="5189276" y="800100"/>
                  </a:lnTo>
                  <a:lnTo>
                    <a:pt x="5169082" y="825500"/>
                  </a:lnTo>
                  <a:lnTo>
                    <a:pt x="5140474" y="838200"/>
                  </a:lnTo>
                  <a:lnTo>
                    <a:pt x="3282633" y="1917700"/>
                  </a:lnTo>
                  <a:lnTo>
                    <a:pt x="3249415" y="1930400"/>
                  </a:lnTo>
                  <a:lnTo>
                    <a:pt x="3212936" y="1943100"/>
                  </a:lnTo>
                  <a:close/>
                </a:path>
                <a:path w="5349875" h="1955800">
                  <a:moveTo>
                    <a:pt x="3605736" y="914400"/>
                  </a:moveTo>
                  <a:lnTo>
                    <a:pt x="3445307" y="812800"/>
                  </a:lnTo>
                  <a:lnTo>
                    <a:pt x="3604614" y="723900"/>
                  </a:lnTo>
                  <a:lnTo>
                    <a:pt x="3765044" y="812800"/>
                  </a:lnTo>
                  <a:lnTo>
                    <a:pt x="3605736" y="914400"/>
                  </a:lnTo>
                  <a:close/>
                </a:path>
                <a:path w="5349875" h="1955800">
                  <a:moveTo>
                    <a:pt x="3206345" y="939800"/>
                  </a:moveTo>
                  <a:lnTo>
                    <a:pt x="3030209" y="838200"/>
                  </a:lnTo>
                  <a:lnTo>
                    <a:pt x="3205223" y="736600"/>
                  </a:lnTo>
                  <a:lnTo>
                    <a:pt x="3381359" y="838200"/>
                  </a:lnTo>
                  <a:lnTo>
                    <a:pt x="3206345" y="939800"/>
                  </a:lnTo>
                  <a:close/>
                </a:path>
                <a:path w="5349875" h="1955800">
                  <a:moveTo>
                    <a:pt x="4476132" y="965200"/>
                  </a:moveTo>
                  <a:lnTo>
                    <a:pt x="4433687" y="965200"/>
                  </a:lnTo>
                  <a:lnTo>
                    <a:pt x="4484171" y="939800"/>
                  </a:lnTo>
                  <a:lnTo>
                    <a:pt x="4328229" y="850900"/>
                  </a:lnTo>
                  <a:lnTo>
                    <a:pt x="4487537" y="749300"/>
                  </a:lnTo>
                  <a:lnTo>
                    <a:pt x="4643479" y="838200"/>
                  </a:lnTo>
                  <a:lnTo>
                    <a:pt x="4694432" y="838200"/>
                  </a:lnTo>
                  <a:lnTo>
                    <a:pt x="4476132" y="965200"/>
                  </a:lnTo>
                  <a:close/>
                </a:path>
                <a:path w="5349875" h="1955800">
                  <a:moveTo>
                    <a:pt x="4279662" y="1079500"/>
                  </a:moveTo>
                  <a:lnTo>
                    <a:pt x="4223894" y="1079500"/>
                  </a:lnTo>
                  <a:lnTo>
                    <a:pt x="4278867" y="1054100"/>
                  </a:lnTo>
                  <a:lnTo>
                    <a:pt x="3960251" y="876300"/>
                  </a:lnTo>
                  <a:lnTo>
                    <a:pt x="4115071" y="787400"/>
                  </a:lnTo>
                  <a:lnTo>
                    <a:pt x="4433687" y="965200"/>
                  </a:lnTo>
                  <a:lnTo>
                    <a:pt x="4476132" y="965200"/>
                  </a:lnTo>
                  <a:lnTo>
                    <a:pt x="4279662" y="1079500"/>
                  </a:lnTo>
                  <a:close/>
                </a:path>
                <a:path w="5349875" h="1955800">
                  <a:moveTo>
                    <a:pt x="4061362" y="1206500"/>
                  </a:moveTo>
                  <a:lnTo>
                    <a:pt x="4020834" y="1206500"/>
                  </a:lnTo>
                  <a:lnTo>
                    <a:pt x="4069074" y="1168400"/>
                  </a:lnTo>
                  <a:lnTo>
                    <a:pt x="3649490" y="927100"/>
                  </a:lnTo>
                  <a:lnTo>
                    <a:pt x="3804310" y="838200"/>
                  </a:lnTo>
                  <a:lnTo>
                    <a:pt x="4223894" y="1079500"/>
                  </a:lnTo>
                  <a:lnTo>
                    <a:pt x="4279662" y="1079500"/>
                  </a:lnTo>
                  <a:lnTo>
                    <a:pt x="4061362" y="1206500"/>
                  </a:lnTo>
                  <a:close/>
                </a:path>
                <a:path w="5349875" h="1955800">
                  <a:moveTo>
                    <a:pt x="3420625" y="1066800"/>
                  </a:moveTo>
                  <a:lnTo>
                    <a:pt x="3244489" y="952500"/>
                  </a:lnTo>
                  <a:lnTo>
                    <a:pt x="3419503" y="863600"/>
                  </a:lnTo>
                  <a:lnTo>
                    <a:pt x="3595639" y="965200"/>
                  </a:lnTo>
                  <a:lnTo>
                    <a:pt x="3420625" y="1066800"/>
                  </a:lnTo>
                  <a:close/>
                </a:path>
                <a:path w="5349875" h="1955800">
                  <a:moveTo>
                    <a:pt x="3636027" y="1181100"/>
                  </a:moveTo>
                  <a:lnTo>
                    <a:pt x="3459891" y="1079500"/>
                  </a:lnTo>
                  <a:lnTo>
                    <a:pt x="3634905" y="977900"/>
                  </a:lnTo>
                  <a:lnTo>
                    <a:pt x="3811041" y="1079500"/>
                  </a:lnTo>
                  <a:lnTo>
                    <a:pt x="3636027" y="1181100"/>
                  </a:lnTo>
                  <a:close/>
                </a:path>
                <a:path w="5349875" h="1955800">
                  <a:moveTo>
                    <a:pt x="3864892" y="1320800"/>
                  </a:moveTo>
                  <a:lnTo>
                    <a:pt x="3854795" y="1308100"/>
                  </a:lnTo>
                  <a:lnTo>
                    <a:pt x="3850307" y="1308100"/>
                  </a:lnTo>
                  <a:lnTo>
                    <a:pt x="3674171" y="1206500"/>
                  </a:lnTo>
                  <a:lnTo>
                    <a:pt x="3849185" y="1104900"/>
                  </a:lnTo>
                  <a:lnTo>
                    <a:pt x="4020834" y="1206500"/>
                  </a:lnTo>
                  <a:lnTo>
                    <a:pt x="4061362" y="1206500"/>
                  </a:lnTo>
                  <a:lnTo>
                    <a:pt x="3864892" y="1320800"/>
                  </a:lnTo>
                  <a:close/>
                </a:path>
                <a:path w="5349875" h="1955800">
                  <a:moveTo>
                    <a:pt x="3140658" y="1955800"/>
                  </a:moveTo>
                  <a:lnTo>
                    <a:pt x="3130062" y="1955800"/>
                  </a:lnTo>
                  <a:lnTo>
                    <a:pt x="3104236" y="1943100"/>
                  </a:lnTo>
                  <a:lnTo>
                    <a:pt x="3174564" y="1943100"/>
                  </a:lnTo>
                  <a:lnTo>
                    <a:pt x="3140658" y="1955800"/>
                  </a:lnTo>
                  <a:close/>
                </a:path>
              </a:pathLst>
            </a:custGeom>
            <a:solidFill>
              <a:srgbClr val="2A4A81"/>
            </a:solidFill>
          </p:spPr>
          <p:txBody>
            <a:bodyPr wrap="square" lIns="0" tIns="0" rIns="0" bIns="0" rtlCol="0"/>
            <a:lstStyle/>
            <a:p>
              <a:endParaRPr/>
            </a:p>
          </p:txBody>
        </p:sp>
      </p:grpSp>
      <p:grpSp>
        <p:nvGrpSpPr>
          <p:cNvPr id="8" name="object 8"/>
          <p:cNvGrpSpPr/>
          <p:nvPr/>
        </p:nvGrpSpPr>
        <p:grpSpPr>
          <a:xfrm>
            <a:off x="13753836" y="0"/>
            <a:ext cx="3500754" cy="2599055"/>
            <a:chOff x="13753836" y="0"/>
            <a:chExt cx="3500754" cy="2599055"/>
          </a:xfrm>
        </p:grpSpPr>
        <p:sp>
          <p:nvSpPr>
            <p:cNvPr id="9" name="object 9"/>
            <p:cNvSpPr/>
            <p:nvPr/>
          </p:nvSpPr>
          <p:spPr>
            <a:xfrm>
              <a:off x="13753836" y="0"/>
              <a:ext cx="2883535" cy="1186815"/>
            </a:xfrm>
            <a:custGeom>
              <a:avLst/>
              <a:gdLst/>
              <a:ahLst/>
              <a:cxnLst/>
              <a:rect l="l" t="t" r="r" b="b"/>
              <a:pathLst>
                <a:path w="2883534" h="1186815">
                  <a:moveTo>
                    <a:pt x="2771397" y="1186568"/>
                  </a:moveTo>
                  <a:lnTo>
                    <a:pt x="111611" y="1186568"/>
                  </a:lnTo>
                  <a:lnTo>
                    <a:pt x="68167" y="1177802"/>
                  </a:lnTo>
                  <a:lnTo>
                    <a:pt x="32690" y="1153897"/>
                  </a:lnTo>
                  <a:lnTo>
                    <a:pt x="8771" y="1118442"/>
                  </a:lnTo>
                  <a:lnTo>
                    <a:pt x="0" y="1075025"/>
                  </a:lnTo>
                  <a:lnTo>
                    <a:pt x="0" y="0"/>
                  </a:lnTo>
                  <a:lnTo>
                    <a:pt x="2883008" y="0"/>
                  </a:lnTo>
                  <a:lnTo>
                    <a:pt x="2883008" y="1075025"/>
                  </a:lnTo>
                  <a:lnTo>
                    <a:pt x="2874237" y="1118442"/>
                  </a:lnTo>
                  <a:lnTo>
                    <a:pt x="2850317" y="1153897"/>
                  </a:lnTo>
                  <a:lnTo>
                    <a:pt x="2814841" y="1177802"/>
                  </a:lnTo>
                  <a:lnTo>
                    <a:pt x="2771397" y="1186568"/>
                  </a:lnTo>
                  <a:close/>
                </a:path>
              </a:pathLst>
            </a:custGeom>
            <a:solidFill>
              <a:srgbClr val="1878EB"/>
            </a:solidFill>
          </p:spPr>
          <p:txBody>
            <a:bodyPr wrap="square" lIns="0" tIns="0" rIns="0" bIns="0" rtlCol="0"/>
            <a:lstStyle/>
            <a:p>
              <a:endParaRPr/>
            </a:p>
          </p:txBody>
        </p:sp>
        <p:sp>
          <p:nvSpPr>
            <p:cNvPr id="10" name="object 10"/>
            <p:cNvSpPr/>
            <p:nvPr/>
          </p:nvSpPr>
          <p:spPr>
            <a:xfrm>
              <a:off x="13839329" y="0"/>
              <a:ext cx="2712085" cy="1101725"/>
            </a:xfrm>
            <a:custGeom>
              <a:avLst/>
              <a:gdLst/>
              <a:ahLst/>
              <a:cxnLst/>
              <a:rect l="l" t="t" r="r" b="b"/>
              <a:pathLst>
                <a:path w="2712084" h="1101725">
                  <a:moveTo>
                    <a:pt x="2600411" y="1101127"/>
                  </a:moveTo>
                  <a:lnTo>
                    <a:pt x="111611" y="1101127"/>
                  </a:lnTo>
                  <a:lnTo>
                    <a:pt x="68167" y="1092361"/>
                  </a:lnTo>
                  <a:lnTo>
                    <a:pt x="32690" y="1068456"/>
                  </a:lnTo>
                  <a:lnTo>
                    <a:pt x="8771" y="1033001"/>
                  </a:lnTo>
                  <a:lnTo>
                    <a:pt x="0" y="989584"/>
                  </a:lnTo>
                  <a:lnTo>
                    <a:pt x="0" y="0"/>
                  </a:lnTo>
                  <a:lnTo>
                    <a:pt x="2712022" y="0"/>
                  </a:lnTo>
                  <a:lnTo>
                    <a:pt x="2712022" y="989584"/>
                  </a:lnTo>
                  <a:lnTo>
                    <a:pt x="2703251" y="1033001"/>
                  </a:lnTo>
                  <a:lnTo>
                    <a:pt x="2679331" y="1068456"/>
                  </a:lnTo>
                  <a:lnTo>
                    <a:pt x="2643854" y="1092361"/>
                  </a:lnTo>
                  <a:lnTo>
                    <a:pt x="2600411" y="1101127"/>
                  </a:lnTo>
                  <a:close/>
                </a:path>
              </a:pathLst>
            </a:custGeom>
            <a:solidFill>
              <a:srgbClr val="F4F4EC"/>
            </a:solidFill>
          </p:spPr>
          <p:txBody>
            <a:bodyPr wrap="square" lIns="0" tIns="0" rIns="0" bIns="0" rtlCol="0"/>
            <a:lstStyle/>
            <a:p>
              <a:endParaRPr/>
            </a:p>
          </p:txBody>
        </p:sp>
        <p:pic>
          <p:nvPicPr>
            <p:cNvPr id="11" name="object 11"/>
            <p:cNvPicPr/>
            <p:nvPr/>
          </p:nvPicPr>
          <p:blipFill>
            <a:blip r:embed="rId3" cstate="print"/>
            <a:stretch>
              <a:fillRect/>
            </a:stretch>
          </p:blipFill>
          <p:spPr>
            <a:xfrm>
              <a:off x="14000987" y="589693"/>
              <a:ext cx="3253171" cy="2009034"/>
            </a:xfrm>
            <a:prstGeom prst="rect">
              <a:avLst/>
            </a:prstGeom>
          </p:spPr>
        </p:pic>
        <p:sp>
          <p:nvSpPr>
            <p:cNvPr id="12" name="object 12"/>
            <p:cNvSpPr/>
            <p:nvPr/>
          </p:nvSpPr>
          <p:spPr>
            <a:xfrm>
              <a:off x="14272658" y="0"/>
              <a:ext cx="412750" cy="2418080"/>
            </a:xfrm>
            <a:custGeom>
              <a:avLst/>
              <a:gdLst/>
              <a:ahLst/>
              <a:cxnLst/>
              <a:rect l="l" t="t" r="r" b="b"/>
              <a:pathLst>
                <a:path w="412750" h="2418080">
                  <a:moveTo>
                    <a:pt x="264850" y="2418062"/>
                  </a:moveTo>
                  <a:lnTo>
                    <a:pt x="192564" y="2391909"/>
                  </a:lnTo>
                  <a:lnTo>
                    <a:pt x="163710" y="2352573"/>
                  </a:lnTo>
                  <a:lnTo>
                    <a:pt x="144861" y="2300762"/>
                  </a:lnTo>
                  <a:lnTo>
                    <a:pt x="140104" y="2245837"/>
                  </a:lnTo>
                  <a:lnTo>
                    <a:pt x="149682" y="2198011"/>
                  </a:lnTo>
                  <a:lnTo>
                    <a:pt x="171684" y="2162332"/>
                  </a:lnTo>
                  <a:lnTo>
                    <a:pt x="204203" y="2143849"/>
                  </a:lnTo>
                  <a:lnTo>
                    <a:pt x="241493" y="2146911"/>
                  </a:lnTo>
                  <a:lnTo>
                    <a:pt x="276493" y="2169998"/>
                  </a:lnTo>
                  <a:lnTo>
                    <a:pt x="305345" y="2209337"/>
                  </a:lnTo>
                  <a:lnTo>
                    <a:pt x="324193" y="2261149"/>
                  </a:lnTo>
                  <a:lnTo>
                    <a:pt x="328949" y="2316074"/>
                  </a:lnTo>
                  <a:lnTo>
                    <a:pt x="319372" y="2363900"/>
                  </a:lnTo>
                  <a:lnTo>
                    <a:pt x="297369" y="2399579"/>
                  </a:lnTo>
                  <a:lnTo>
                    <a:pt x="264850" y="2418062"/>
                  </a:lnTo>
                  <a:close/>
                </a:path>
                <a:path w="412750" h="2418080">
                  <a:moveTo>
                    <a:pt x="206106" y="196082"/>
                  </a:moveTo>
                  <a:lnTo>
                    <a:pt x="158552" y="190608"/>
                  </a:lnTo>
                  <a:lnTo>
                    <a:pt x="114899" y="175014"/>
                  </a:lnTo>
                  <a:lnTo>
                    <a:pt x="76391" y="150547"/>
                  </a:lnTo>
                  <a:lnTo>
                    <a:pt x="44273" y="118448"/>
                  </a:lnTo>
                  <a:lnTo>
                    <a:pt x="19790" y="79963"/>
                  </a:lnTo>
                  <a:lnTo>
                    <a:pt x="4188" y="36337"/>
                  </a:lnTo>
                  <a:lnTo>
                    <a:pt x="0" y="0"/>
                  </a:lnTo>
                  <a:lnTo>
                    <a:pt x="412212" y="0"/>
                  </a:lnTo>
                  <a:lnTo>
                    <a:pt x="392421" y="79963"/>
                  </a:lnTo>
                  <a:lnTo>
                    <a:pt x="367938" y="118448"/>
                  </a:lnTo>
                  <a:lnTo>
                    <a:pt x="335820" y="150547"/>
                  </a:lnTo>
                  <a:lnTo>
                    <a:pt x="297312" y="175014"/>
                  </a:lnTo>
                  <a:lnTo>
                    <a:pt x="253659" y="190608"/>
                  </a:lnTo>
                  <a:lnTo>
                    <a:pt x="206106" y="196082"/>
                  </a:lnTo>
                  <a:close/>
                </a:path>
              </a:pathLst>
            </a:custGeom>
            <a:solidFill>
              <a:srgbClr val="974EFF"/>
            </a:solidFill>
          </p:spPr>
          <p:txBody>
            <a:bodyPr wrap="square" lIns="0" tIns="0" rIns="0" bIns="0" rtlCol="0"/>
            <a:lstStyle/>
            <a:p>
              <a:endParaRPr/>
            </a:p>
          </p:txBody>
        </p:sp>
        <p:sp>
          <p:nvSpPr>
            <p:cNvPr id="13" name="object 13"/>
            <p:cNvSpPr/>
            <p:nvPr/>
          </p:nvSpPr>
          <p:spPr>
            <a:xfrm>
              <a:off x="14400007" y="0"/>
              <a:ext cx="1703070" cy="2376170"/>
            </a:xfrm>
            <a:custGeom>
              <a:avLst/>
              <a:gdLst/>
              <a:ahLst/>
              <a:cxnLst/>
              <a:rect l="l" t="t" r="r" b="b"/>
              <a:pathLst>
                <a:path w="1703069" h="2376170">
                  <a:moveTo>
                    <a:pt x="75411" y="114753"/>
                  </a:moveTo>
                  <a:lnTo>
                    <a:pt x="75101" y="114753"/>
                  </a:lnTo>
                  <a:lnTo>
                    <a:pt x="67787" y="113170"/>
                  </a:lnTo>
                  <a:lnTo>
                    <a:pt x="61833" y="109060"/>
                  </a:lnTo>
                  <a:lnTo>
                    <a:pt x="57751" y="102948"/>
                  </a:lnTo>
                  <a:lnTo>
                    <a:pt x="56058" y="95358"/>
                  </a:lnTo>
                  <a:lnTo>
                    <a:pt x="55055" y="83438"/>
                  </a:lnTo>
                  <a:lnTo>
                    <a:pt x="53180" y="71512"/>
                  </a:lnTo>
                  <a:lnTo>
                    <a:pt x="42162" y="30140"/>
                  </a:lnTo>
                  <a:lnTo>
                    <a:pt x="12247" y="10998"/>
                  </a:lnTo>
                  <a:lnTo>
                    <a:pt x="5304" y="6562"/>
                  </a:lnTo>
                  <a:lnTo>
                    <a:pt x="121" y="449"/>
                  </a:lnTo>
                  <a:lnTo>
                    <a:pt x="0" y="0"/>
                  </a:lnTo>
                  <a:lnTo>
                    <a:pt x="13370" y="0"/>
                  </a:lnTo>
                  <a:lnTo>
                    <a:pt x="14059" y="336"/>
                  </a:lnTo>
                  <a:lnTo>
                    <a:pt x="24084" y="4683"/>
                  </a:lnTo>
                  <a:lnTo>
                    <a:pt x="56656" y="37674"/>
                  </a:lnTo>
                  <a:lnTo>
                    <a:pt x="65697" y="82326"/>
                  </a:lnTo>
                  <a:lnTo>
                    <a:pt x="66916" y="99384"/>
                  </a:lnTo>
                  <a:lnTo>
                    <a:pt x="69919" y="103955"/>
                  </a:lnTo>
                  <a:lnTo>
                    <a:pt x="75294" y="104051"/>
                  </a:lnTo>
                  <a:lnTo>
                    <a:pt x="92389" y="104051"/>
                  </a:lnTo>
                  <a:lnTo>
                    <a:pt x="88675" y="109260"/>
                  </a:lnTo>
                  <a:lnTo>
                    <a:pt x="82626" y="113281"/>
                  </a:lnTo>
                  <a:lnTo>
                    <a:pt x="75411" y="114753"/>
                  </a:lnTo>
                  <a:close/>
                </a:path>
                <a:path w="1703069" h="2376170">
                  <a:moveTo>
                    <a:pt x="92389" y="104051"/>
                  </a:moveTo>
                  <a:lnTo>
                    <a:pt x="79804" y="104051"/>
                  </a:lnTo>
                  <a:lnTo>
                    <a:pt x="83875" y="99993"/>
                  </a:lnTo>
                  <a:lnTo>
                    <a:pt x="84106" y="95934"/>
                  </a:lnTo>
                  <a:lnTo>
                    <a:pt x="90403" y="51534"/>
                  </a:lnTo>
                  <a:lnTo>
                    <a:pt x="116558" y="12964"/>
                  </a:lnTo>
                  <a:lnTo>
                    <a:pt x="138901" y="6446"/>
                  </a:lnTo>
                  <a:lnTo>
                    <a:pt x="145922" y="3071"/>
                  </a:lnTo>
                  <a:lnTo>
                    <a:pt x="147815" y="0"/>
                  </a:lnTo>
                  <a:lnTo>
                    <a:pt x="158350" y="0"/>
                  </a:lnTo>
                  <a:lnTo>
                    <a:pt x="135171" y="18098"/>
                  </a:lnTo>
                  <a:lnTo>
                    <a:pt x="122969" y="21627"/>
                  </a:lnTo>
                  <a:lnTo>
                    <a:pt x="110760" y="31696"/>
                  </a:lnTo>
                  <a:lnTo>
                    <a:pt x="100663" y="54425"/>
                  </a:lnTo>
                  <a:lnTo>
                    <a:pt x="94797" y="95934"/>
                  </a:lnTo>
                  <a:lnTo>
                    <a:pt x="92939" y="103281"/>
                  </a:lnTo>
                  <a:lnTo>
                    <a:pt x="92389" y="104051"/>
                  </a:lnTo>
                  <a:close/>
                </a:path>
                <a:path w="1703069" h="2376170">
                  <a:moveTo>
                    <a:pt x="1628799" y="159983"/>
                  </a:moveTo>
                  <a:lnTo>
                    <a:pt x="1331369" y="159983"/>
                  </a:lnTo>
                  <a:lnTo>
                    <a:pt x="1293515" y="149636"/>
                  </a:lnTo>
                  <a:lnTo>
                    <a:pt x="1267615" y="123195"/>
                  </a:lnTo>
                  <a:lnTo>
                    <a:pt x="1257653" y="87559"/>
                  </a:lnTo>
                  <a:lnTo>
                    <a:pt x="1267612" y="49625"/>
                  </a:lnTo>
                  <a:lnTo>
                    <a:pt x="1296283" y="0"/>
                  </a:lnTo>
                  <a:lnTo>
                    <a:pt x="1663886" y="0"/>
                  </a:lnTo>
                  <a:lnTo>
                    <a:pt x="1692556" y="49625"/>
                  </a:lnTo>
                  <a:lnTo>
                    <a:pt x="1702520" y="87563"/>
                  </a:lnTo>
                  <a:lnTo>
                    <a:pt x="1692557" y="123199"/>
                  </a:lnTo>
                  <a:lnTo>
                    <a:pt x="1666655" y="149638"/>
                  </a:lnTo>
                  <a:lnTo>
                    <a:pt x="1628799" y="159983"/>
                  </a:lnTo>
                  <a:close/>
                </a:path>
                <a:path w="1703069" h="2376170">
                  <a:moveTo>
                    <a:pt x="124891" y="2376089"/>
                  </a:moveTo>
                  <a:lnTo>
                    <a:pt x="118190" y="2376089"/>
                  </a:lnTo>
                  <a:lnTo>
                    <a:pt x="112644" y="2370695"/>
                  </a:lnTo>
                  <a:lnTo>
                    <a:pt x="110592" y="2362482"/>
                  </a:lnTo>
                  <a:lnTo>
                    <a:pt x="108033" y="2353325"/>
                  </a:lnTo>
                  <a:lnTo>
                    <a:pt x="105033" y="2344271"/>
                  </a:lnTo>
                  <a:lnTo>
                    <a:pt x="101760" y="2335336"/>
                  </a:lnTo>
                  <a:lnTo>
                    <a:pt x="91762" y="2309349"/>
                  </a:lnTo>
                  <a:lnTo>
                    <a:pt x="66178" y="2299480"/>
                  </a:lnTo>
                  <a:lnTo>
                    <a:pt x="63560" y="2289174"/>
                  </a:lnTo>
                  <a:lnTo>
                    <a:pt x="80541" y="2260679"/>
                  </a:lnTo>
                  <a:lnTo>
                    <a:pt x="80762" y="2252786"/>
                  </a:lnTo>
                  <a:lnTo>
                    <a:pt x="77891" y="2207599"/>
                  </a:lnTo>
                  <a:lnTo>
                    <a:pt x="76202" y="2198339"/>
                  </a:lnTo>
                  <a:lnTo>
                    <a:pt x="79889" y="2190543"/>
                  </a:lnTo>
                  <a:lnTo>
                    <a:pt x="93429" y="2187542"/>
                  </a:lnTo>
                  <a:lnTo>
                    <a:pt x="100557" y="2193534"/>
                  </a:lnTo>
                  <a:lnTo>
                    <a:pt x="101886" y="2199494"/>
                  </a:lnTo>
                  <a:lnTo>
                    <a:pt x="88695" y="2199494"/>
                  </a:lnTo>
                  <a:lnTo>
                    <a:pt x="88663" y="2199782"/>
                  </a:lnTo>
                  <a:lnTo>
                    <a:pt x="87765" y="2202142"/>
                  </a:lnTo>
                  <a:lnTo>
                    <a:pt x="88417" y="2205688"/>
                  </a:lnTo>
                  <a:lnTo>
                    <a:pt x="90269" y="2218571"/>
                  </a:lnTo>
                  <a:lnTo>
                    <a:pt x="91177" y="2230040"/>
                  </a:lnTo>
                  <a:lnTo>
                    <a:pt x="91272" y="2231655"/>
                  </a:lnTo>
                  <a:lnTo>
                    <a:pt x="91587" y="2242415"/>
                  </a:lnTo>
                  <a:lnTo>
                    <a:pt x="91484" y="2252210"/>
                  </a:lnTo>
                  <a:lnTo>
                    <a:pt x="74054" y="2280310"/>
                  </a:lnTo>
                  <a:lnTo>
                    <a:pt x="72708" y="2281730"/>
                  </a:lnTo>
                  <a:lnTo>
                    <a:pt x="75144" y="2291310"/>
                  </a:lnTo>
                  <a:lnTo>
                    <a:pt x="77506" y="2292400"/>
                  </a:lnTo>
                  <a:lnTo>
                    <a:pt x="83202" y="2294600"/>
                  </a:lnTo>
                  <a:lnTo>
                    <a:pt x="88933" y="2297024"/>
                  </a:lnTo>
                  <a:lnTo>
                    <a:pt x="111810" y="2331735"/>
                  </a:lnTo>
                  <a:lnTo>
                    <a:pt x="121845" y="2363497"/>
                  </a:lnTo>
                  <a:lnTo>
                    <a:pt x="123683" y="2365280"/>
                  </a:lnTo>
                  <a:lnTo>
                    <a:pt x="124292" y="2365430"/>
                  </a:lnTo>
                  <a:lnTo>
                    <a:pt x="136732" y="2365430"/>
                  </a:lnTo>
                  <a:lnTo>
                    <a:pt x="136924" y="2366476"/>
                  </a:lnTo>
                  <a:lnTo>
                    <a:pt x="132938" y="2374572"/>
                  </a:lnTo>
                  <a:lnTo>
                    <a:pt x="125542" y="2376024"/>
                  </a:lnTo>
                  <a:lnTo>
                    <a:pt x="124891" y="2376089"/>
                  </a:lnTo>
                  <a:close/>
                </a:path>
                <a:path w="1703069" h="2376170">
                  <a:moveTo>
                    <a:pt x="136732" y="2365430"/>
                  </a:moveTo>
                  <a:lnTo>
                    <a:pt x="124292" y="2365430"/>
                  </a:lnTo>
                  <a:lnTo>
                    <a:pt x="124324" y="2365163"/>
                  </a:lnTo>
                  <a:lnTo>
                    <a:pt x="125350" y="2362739"/>
                  </a:lnTo>
                  <a:lnTo>
                    <a:pt x="124741" y="2359406"/>
                  </a:lnTo>
                  <a:lnTo>
                    <a:pt x="120430" y="2324611"/>
                  </a:lnTo>
                  <a:lnTo>
                    <a:pt x="121954" y="2303254"/>
                  </a:lnTo>
                  <a:lnTo>
                    <a:pt x="127626" y="2291363"/>
                  </a:lnTo>
                  <a:lnTo>
                    <a:pt x="135759" y="2284966"/>
                  </a:lnTo>
                  <a:lnTo>
                    <a:pt x="138003" y="2283705"/>
                  </a:lnTo>
                  <a:lnTo>
                    <a:pt x="140365" y="2281004"/>
                  </a:lnTo>
                  <a:lnTo>
                    <a:pt x="140828" y="2276720"/>
                  </a:lnTo>
                  <a:lnTo>
                    <a:pt x="140775" y="2275920"/>
                  </a:lnTo>
                  <a:lnTo>
                    <a:pt x="139040" y="2270164"/>
                  </a:lnTo>
                  <a:lnTo>
                    <a:pt x="137480" y="2266639"/>
                  </a:lnTo>
                  <a:lnTo>
                    <a:pt x="133942" y="2265699"/>
                  </a:lnTo>
                  <a:lnTo>
                    <a:pt x="122602" y="2261060"/>
                  </a:lnTo>
                  <a:lnTo>
                    <a:pt x="111356" y="2251214"/>
                  </a:lnTo>
                  <a:lnTo>
                    <a:pt x="100944" y="2233355"/>
                  </a:lnTo>
                  <a:lnTo>
                    <a:pt x="92104" y="2204673"/>
                  </a:lnTo>
                  <a:lnTo>
                    <a:pt x="91367" y="2201384"/>
                  </a:lnTo>
                  <a:lnTo>
                    <a:pt x="89368" y="2199632"/>
                  </a:lnTo>
                  <a:lnTo>
                    <a:pt x="88695" y="2199494"/>
                  </a:lnTo>
                  <a:lnTo>
                    <a:pt x="101886" y="2199494"/>
                  </a:lnTo>
                  <a:lnTo>
                    <a:pt x="102523" y="2202355"/>
                  </a:lnTo>
                  <a:lnTo>
                    <a:pt x="111168" y="2230040"/>
                  </a:lnTo>
                  <a:lnTo>
                    <a:pt x="120616" y="2245596"/>
                  </a:lnTo>
                  <a:lnTo>
                    <a:pt x="129559" y="2252786"/>
                  </a:lnTo>
                  <a:lnTo>
                    <a:pt x="136689" y="2255371"/>
                  </a:lnTo>
                  <a:lnTo>
                    <a:pt x="142919" y="2257037"/>
                  </a:lnTo>
                  <a:lnTo>
                    <a:pt x="147728" y="2262036"/>
                  </a:lnTo>
                  <a:lnTo>
                    <a:pt x="152227" y="2276720"/>
                  </a:lnTo>
                  <a:lnTo>
                    <a:pt x="150859" y="2285222"/>
                  </a:lnTo>
                  <a:lnTo>
                    <a:pt x="144875" y="2292068"/>
                  </a:lnTo>
                  <a:lnTo>
                    <a:pt x="141038" y="2294236"/>
                  </a:lnTo>
                  <a:lnTo>
                    <a:pt x="136276" y="2297864"/>
                  </a:lnTo>
                  <a:lnTo>
                    <a:pt x="132250" y="2306695"/>
                  </a:lnTo>
                  <a:lnTo>
                    <a:pt x="131175" y="2325101"/>
                  </a:lnTo>
                  <a:lnTo>
                    <a:pt x="135267" y="2357451"/>
                  </a:lnTo>
                  <a:lnTo>
                    <a:pt x="136732" y="2365430"/>
                  </a:lnTo>
                  <a:close/>
                </a:path>
              </a:pathLst>
            </a:custGeom>
            <a:solidFill>
              <a:srgbClr val="F59425"/>
            </a:solidFill>
          </p:spPr>
          <p:txBody>
            <a:bodyPr wrap="square" lIns="0" tIns="0" rIns="0" bIns="0" rtlCol="0"/>
            <a:lstStyle/>
            <a:p>
              <a:endParaRPr/>
            </a:p>
          </p:txBody>
        </p:sp>
        <p:sp>
          <p:nvSpPr>
            <p:cNvPr id="14" name="object 14"/>
            <p:cNvSpPr/>
            <p:nvPr/>
          </p:nvSpPr>
          <p:spPr>
            <a:xfrm>
              <a:off x="14077224" y="0"/>
              <a:ext cx="2160270" cy="1003935"/>
            </a:xfrm>
            <a:custGeom>
              <a:avLst/>
              <a:gdLst/>
              <a:ahLst/>
              <a:cxnLst/>
              <a:rect l="l" t="t" r="r" b="b"/>
              <a:pathLst>
                <a:path w="2160269" h="1003935">
                  <a:moveTo>
                    <a:pt x="1806639" y="73527"/>
                  </a:moveTo>
                  <a:lnTo>
                    <a:pt x="1767629" y="39129"/>
                  </a:lnTo>
                  <a:lnTo>
                    <a:pt x="1745250" y="6416"/>
                  </a:lnTo>
                  <a:lnTo>
                    <a:pt x="1741297" y="0"/>
                  </a:lnTo>
                  <a:lnTo>
                    <a:pt x="1754047" y="0"/>
                  </a:lnTo>
                  <a:lnTo>
                    <a:pt x="1762840" y="13244"/>
                  </a:lnTo>
                  <a:lnTo>
                    <a:pt x="1772400" y="27206"/>
                  </a:lnTo>
                  <a:lnTo>
                    <a:pt x="1782104" y="41070"/>
                  </a:lnTo>
                  <a:lnTo>
                    <a:pt x="1795023" y="59280"/>
                  </a:lnTo>
                  <a:lnTo>
                    <a:pt x="1798967" y="65923"/>
                  </a:lnTo>
                  <a:lnTo>
                    <a:pt x="1817305" y="65923"/>
                  </a:lnTo>
                  <a:lnTo>
                    <a:pt x="1816385" y="67301"/>
                  </a:lnTo>
                  <a:lnTo>
                    <a:pt x="1812923" y="71883"/>
                  </a:lnTo>
                  <a:lnTo>
                    <a:pt x="1806639" y="73527"/>
                  </a:lnTo>
                  <a:close/>
                </a:path>
                <a:path w="2160269" h="1003935">
                  <a:moveTo>
                    <a:pt x="1817305" y="65923"/>
                  </a:moveTo>
                  <a:lnTo>
                    <a:pt x="1798967" y="65923"/>
                  </a:lnTo>
                  <a:lnTo>
                    <a:pt x="1809600" y="60572"/>
                  </a:lnTo>
                  <a:lnTo>
                    <a:pt x="1812303" y="54228"/>
                  </a:lnTo>
                  <a:lnTo>
                    <a:pt x="1833762" y="21419"/>
                  </a:lnTo>
                  <a:lnTo>
                    <a:pt x="1847133" y="0"/>
                  </a:lnTo>
                  <a:lnTo>
                    <a:pt x="1859767" y="0"/>
                  </a:lnTo>
                  <a:lnTo>
                    <a:pt x="1856428" y="5249"/>
                  </a:lnTo>
                  <a:lnTo>
                    <a:pt x="1850320" y="15203"/>
                  </a:lnTo>
                  <a:lnTo>
                    <a:pt x="1844088" y="25081"/>
                  </a:lnTo>
                  <a:lnTo>
                    <a:pt x="1837763" y="34901"/>
                  </a:lnTo>
                  <a:lnTo>
                    <a:pt x="1827553" y="50522"/>
                  </a:lnTo>
                  <a:lnTo>
                    <a:pt x="1823695" y="56354"/>
                  </a:lnTo>
                  <a:lnTo>
                    <a:pt x="1817305" y="65923"/>
                  </a:lnTo>
                  <a:close/>
                </a:path>
                <a:path w="2160269" h="1003935">
                  <a:moveTo>
                    <a:pt x="33844" y="358858"/>
                  </a:moveTo>
                  <a:lnTo>
                    <a:pt x="20684" y="356195"/>
                  </a:lnTo>
                  <a:lnTo>
                    <a:pt x="9925" y="348939"/>
                  </a:lnTo>
                  <a:lnTo>
                    <a:pt x="2664" y="338186"/>
                  </a:lnTo>
                  <a:lnTo>
                    <a:pt x="0" y="325034"/>
                  </a:lnTo>
                  <a:lnTo>
                    <a:pt x="2664" y="311882"/>
                  </a:lnTo>
                  <a:lnTo>
                    <a:pt x="9925" y="301129"/>
                  </a:lnTo>
                  <a:lnTo>
                    <a:pt x="20684" y="293873"/>
                  </a:lnTo>
                  <a:lnTo>
                    <a:pt x="33844" y="291210"/>
                  </a:lnTo>
                  <a:lnTo>
                    <a:pt x="47004" y="293873"/>
                  </a:lnTo>
                  <a:lnTo>
                    <a:pt x="57763" y="301129"/>
                  </a:lnTo>
                  <a:lnTo>
                    <a:pt x="58277" y="301890"/>
                  </a:lnTo>
                  <a:lnTo>
                    <a:pt x="33844" y="301890"/>
                  </a:lnTo>
                  <a:lnTo>
                    <a:pt x="24838" y="303711"/>
                  </a:lnTo>
                  <a:lnTo>
                    <a:pt x="17476" y="308676"/>
                  </a:lnTo>
                  <a:lnTo>
                    <a:pt x="12509" y="316033"/>
                  </a:lnTo>
                  <a:lnTo>
                    <a:pt x="10686" y="325034"/>
                  </a:lnTo>
                  <a:lnTo>
                    <a:pt x="12509" y="334034"/>
                  </a:lnTo>
                  <a:lnTo>
                    <a:pt x="17476" y="341392"/>
                  </a:lnTo>
                  <a:lnTo>
                    <a:pt x="24838" y="346356"/>
                  </a:lnTo>
                  <a:lnTo>
                    <a:pt x="33844" y="348178"/>
                  </a:lnTo>
                  <a:lnTo>
                    <a:pt x="58277" y="348178"/>
                  </a:lnTo>
                  <a:lnTo>
                    <a:pt x="57763" y="348939"/>
                  </a:lnTo>
                  <a:lnTo>
                    <a:pt x="47004" y="356195"/>
                  </a:lnTo>
                  <a:lnTo>
                    <a:pt x="33844" y="358858"/>
                  </a:lnTo>
                  <a:close/>
                </a:path>
                <a:path w="2160269" h="1003935">
                  <a:moveTo>
                    <a:pt x="58277" y="348178"/>
                  </a:moveTo>
                  <a:lnTo>
                    <a:pt x="33844" y="348178"/>
                  </a:lnTo>
                  <a:lnTo>
                    <a:pt x="42850" y="346356"/>
                  </a:lnTo>
                  <a:lnTo>
                    <a:pt x="50212" y="341392"/>
                  </a:lnTo>
                  <a:lnTo>
                    <a:pt x="55179" y="334034"/>
                  </a:lnTo>
                  <a:lnTo>
                    <a:pt x="57002" y="325034"/>
                  </a:lnTo>
                  <a:lnTo>
                    <a:pt x="55179" y="316033"/>
                  </a:lnTo>
                  <a:lnTo>
                    <a:pt x="50212" y="308676"/>
                  </a:lnTo>
                  <a:lnTo>
                    <a:pt x="42850" y="303711"/>
                  </a:lnTo>
                  <a:lnTo>
                    <a:pt x="33844" y="301890"/>
                  </a:lnTo>
                  <a:lnTo>
                    <a:pt x="58277" y="301890"/>
                  </a:lnTo>
                  <a:lnTo>
                    <a:pt x="65024" y="311882"/>
                  </a:lnTo>
                  <a:lnTo>
                    <a:pt x="67689" y="325034"/>
                  </a:lnTo>
                  <a:lnTo>
                    <a:pt x="65024" y="338186"/>
                  </a:lnTo>
                  <a:lnTo>
                    <a:pt x="58277" y="348178"/>
                  </a:lnTo>
                  <a:close/>
                </a:path>
                <a:path w="2160269" h="1003935">
                  <a:moveTo>
                    <a:pt x="776362" y="345604"/>
                  </a:moveTo>
                  <a:lnTo>
                    <a:pt x="133582" y="345604"/>
                  </a:lnTo>
                  <a:lnTo>
                    <a:pt x="125569" y="343988"/>
                  </a:lnTo>
                  <a:lnTo>
                    <a:pt x="119027" y="339580"/>
                  </a:lnTo>
                  <a:lnTo>
                    <a:pt x="114617" y="333042"/>
                  </a:lnTo>
                  <a:lnTo>
                    <a:pt x="113000" y="325034"/>
                  </a:lnTo>
                  <a:lnTo>
                    <a:pt x="114617" y="317026"/>
                  </a:lnTo>
                  <a:lnTo>
                    <a:pt x="119027" y="310487"/>
                  </a:lnTo>
                  <a:lnTo>
                    <a:pt x="125569" y="306080"/>
                  </a:lnTo>
                  <a:lnTo>
                    <a:pt x="133582" y="304464"/>
                  </a:lnTo>
                  <a:lnTo>
                    <a:pt x="776362" y="304464"/>
                  </a:lnTo>
                  <a:lnTo>
                    <a:pt x="784375" y="306080"/>
                  </a:lnTo>
                  <a:lnTo>
                    <a:pt x="790917" y="310487"/>
                  </a:lnTo>
                  <a:lnTo>
                    <a:pt x="795328" y="317026"/>
                  </a:lnTo>
                  <a:lnTo>
                    <a:pt x="796945" y="325034"/>
                  </a:lnTo>
                  <a:lnTo>
                    <a:pt x="795328" y="333042"/>
                  </a:lnTo>
                  <a:lnTo>
                    <a:pt x="790917" y="339580"/>
                  </a:lnTo>
                  <a:lnTo>
                    <a:pt x="784375" y="343988"/>
                  </a:lnTo>
                  <a:lnTo>
                    <a:pt x="776362" y="345604"/>
                  </a:lnTo>
                  <a:close/>
                </a:path>
                <a:path w="2160269" h="1003935">
                  <a:moveTo>
                    <a:pt x="33844" y="533959"/>
                  </a:moveTo>
                  <a:lnTo>
                    <a:pt x="20684" y="531296"/>
                  </a:lnTo>
                  <a:lnTo>
                    <a:pt x="9925" y="524039"/>
                  </a:lnTo>
                  <a:lnTo>
                    <a:pt x="2664" y="513286"/>
                  </a:lnTo>
                  <a:lnTo>
                    <a:pt x="0" y="500135"/>
                  </a:lnTo>
                  <a:lnTo>
                    <a:pt x="2664" y="486983"/>
                  </a:lnTo>
                  <a:lnTo>
                    <a:pt x="9925" y="476230"/>
                  </a:lnTo>
                  <a:lnTo>
                    <a:pt x="20684" y="468973"/>
                  </a:lnTo>
                  <a:lnTo>
                    <a:pt x="33844" y="466311"/>
                  </a:lnTo>
                  <a:lnTo>
                    <a:pt x="47004" y="468973"/>
                  </a:lnTo>
                  <a:lnTo>
                    <a:pt x="57763" y="476230"/>
                  </a:lnTo>
                  <a:lnTo>
                    <a:pt x="58277" y="476991"/>
                  </a:lnTo>
                  <a:lnTo>
                    <a:pt x="33844" y="476991"/>
                  </a:lnTo>
                  <a:lnTo>
                    <a:pt x="24838" y="478812"/>
                  </a:lnTo>
                  <a:lnTo>
                    <a:pt x="17476" y="483777"/>
                  </a:lnTo>
                  <a:lnTo>
                    <a:pt x="12509" y="491134"/>
                  </a:lnTo>
                  <a:lnTo>
                    <a:pt x="10686" y="500135"/>
                  </a:lnTo>
                  <a:lnTo>
                    <a:pt x="12509" y="509135"/>
                  </a:lnTo>
                  <a:lnTo>
                    <a:pt x="17476" y="516493"/>
                  </a:lnTo>
                  <a:lnTo>
                    <a:pt x="24838" y="521457"/>
                  </a:lnTo>
                  <a:lnTo>
                    <a:pt x="33844" y="523278"/>
                  </a:lnTo>
                  <a:lnTo>
                    <a:pt x="58277" y="523278"/>
                  </a:lnTo>
                  <a:lnTo>
                    <a:pt x="57763" y="524039"/>
                  </a:lnTo>
                  <a:lnTo>
                    <a:pt x="47004" y="531296"/>
                  </a:lnTo>
                  <a:lnTo>
                    <a:pt x="33844" y="533959"/>
                  </a:lnTo>
                  <a:close/>
                </a:path>
                <a:path w="2160269" h="1003935">
                  <a:moveTo>
                    <a:pt x="58277" y="523278"/>
                  </a:moveTo>
                  <a:lnTo>
                    <a:pt x="33844" y="523278"/>
                  </a:lnTo>
                  <a:lnTo>
                    <a:pt x="42850" y="521457"/>
                  </a:lnTo>
                  <a:lnTo>
                    <a:pt x="50212" y="516493"/>
                  </a:lnTo>
                  <a:lnTo>
                    <a:pt x="55179" y="509135"/>
                  </a:lnTo>
                  <a:lnTo>
                    <a:pt x="57002" y="500135"/>
                  </a:lnTo>
                  <a:lnTo>
                    <a:pt x="55179" y="491134"/>
                  </a:lnTo>
                  <a:lnTo>
                    <a:pt x="50212" y="483777"/>
                  </a:lnTo>
                  <a:lnTo>
                    <a:pt x="42850" y="478812"/>
                  </a:lnTo>
                  <a:lnTo>
                    <a:pt x="33844" y="476991"/>
                  </a:lnTo>
                  <a:lnTo>
                    <a:pt x="58277" y="476991"/>
                  </a:lnTo>
                  <a:lnTo>
                    <a:pt x="65024" y="486983"/>
                  </a:lnTo>
                  <a:lnTo>
                    <a:pt x="67689" y="500135"/>
                  </a:lnTo>
                  <a:lnTo>
                    <a:pt x="65024" y="513286"/>
                  </a:lnTo>
                  <a:lnTo>
                    <a:pt x="58277" y="523278"/>
                  </a:lnTo>
                  <a:close/>
                </a:path>
                <a:path w="2160269" h="1003935">
                  <a:moveTo>
                    <a:pt x="776362" y="520705"/>
                  </a:moveTo>
                  <a:lnTo>
                    <a:pt x="133582" y="520705"/>
                  </a:lnTo>
                  <a:lnTo>
                    <a:pt x="125569" y="519088"/>
                  </a:lnTo>
                  <a:lnTo>
                    <a:pt x="119027" y="514681"/>
                  </a:lnTo>
                  <a:lnTo>
                    <a:pt x="114617" y="508143"/>
                  </a:lnTo>
                  <a:lnTo>
                    <a:pt x="113000" y="500135"/>
                  </a:lnTo>
                  <a:lnTo>
                    <a:pt x="114617" y="492126"/>
                  </a:lnTo>
                  <a:lnTo>
                    <a:pt x="119027" y="485588"/>
                  </a:lnTo>
                  <a:lnTo>
                    <a:pt x="125569" y="481181"/>
                  </a:lnTo>
                  <a:lnTo>
                    <a:pt x="133582" y="479565"/>
                  </a:lnTo>
                  <a:lnTo>
                    <a:pt x="776362" y="479565"/>
                  </a:lnTo>
                  <a:lnTo>
                    <a:pt x="784375" y="481181"/>
                  </a:lnTo>
                  <a:lnTo>
                    <a:pt x="790917" y="485588"/>
                  </a:lnTo>
                  <a:lnTo>
                    <a:pt x="795328" y="492126"/>
                  </a:lnTo>
                  <a:lnTo>
                    <a:pt x="796945" y="500135"/>
                  </a:lnTo>
                  <a:lnTo>
                    <a:pt x="795328" y="508143"/>
                  </a:lnTo>
                  <a:lnTo>
                    <a:pt x="790917" y="514681"/>
                  </a:lnTo>
                  <a:lnTo>
                    <a:pt x="784375" y="519088"/>
                  </a:lnTo>
                  <a:lnTo>
                    <a:pt x="776362" y="520705"/>
                  </a:lnTo>
                  <a:close/>
                </a:path>
                <a:path w="2160269" h="1003935">
                  <a:moveTo>
                    <a:pt x="33844" y="709059"/>
                  </a:moveTo>
                  <a:lnTo>
                    <a:pt x="20684" y="706397"/>
                  </a:lnTo>
                  <a:lnTo>
                    <a:pt x="9925" y="699140"/>
                  </a:lnTo>
                  <a:lnTo>
                    <a:pt x="2664" y="688387"/>
                  </a:lnTo>
                  <a:lnTo>
                    <a:pt x="0" y="675235"/>
                  </a:lnTo>
                  <a:lnTo>
                    <a:pt x="2664" y="662083"/>
                  </a:lnTo>
                  <a:lnTo>
                    <a:pt x="9925" y="651331"/>
                  </a:lnTo>
                  <a:lnTo>
                    <a:pt x="20684" y="644074"/>
                  </a:lnTo>
                  <a:lnTo>
                    <a:pt x="33844" y="641411"/>
                  </a:lnTo>
                  <a:lnTo>
                    <a:pt x="47004" y="644074"/>
                  </a:lnTo>
                  <a:lnTo>
                    <a:pt x="57763" y="651331"/>
                  </a:lnTo>
                  <a:lnTo>
                    <a:pt x="58277" y="652092"/>
                  </a:lnTo>
                  <a:lnTo>
                    <a:pt x="33844" y="652092"/>
                  </a:lnTo>
                  <a:lnTo>
                    <a:pt x="24838" y="653913"/>
                  </a:lnTo>
                  <a:lnTo>
                    <a:pt x="17476" y="658877"/>
                  </a:lnTo>
                  <a:lnTo>
                    <a:pt x="12509" y="666235"/>
                  </a:lnTo>
                  <a:lnTo>
                    <a:pt x="10686" y="675235"/>
                  </a:lnTo>
                  <a:lnTo>
                    <a:pt x="12509" y="684236"/>
                  </a:lnTo>
                  <a:lnTo>
                    <a:pt x="17476" y="691593"/>
                  </a:lnTo>
                  <a:lnTo>
                    <a:pt x="24838" y="696558"/>
                  </a:lnTo>
                  <a:lnTo>
                    <a:pt x="33844" y="698379"/>
                  </a:lnTo>
                  <a:lnTo>
                    <a:pt x="58277" y="698379"/>
                  </a:lnTo>
                  <a:lnTo>
                    <a:pt x="57763" y="699140"/>
                  </a:lnTo>
                  <a:lnTo>
                    <a:pt x="47004" y="706397"/>
                  </a:lnTo>
                  <a:lnTo>
                    <a:pt x="33844" y="709059"/>
                  </a:lnTo>
                  <a:close/>
                </a:path>
                <a:path w="2160269" h="1003935">
                  <a:moveTo>
                    <a:pt x="58277" y="698379"/>
                  </a:moveTo>
                  <a:lnTo>
                    <a:pt x="33844" y="698379"/>
                  </a:lnTo>
                  <a:lnTo>
                    <a:pt x="42850" y="696558"/>
                  </a:lnTo>
                  <a:lnTo>
                    <a:pt x="50212" y="691593"/>
                  </a:lnTo>
                  <a:lnTo>
                    <a:pt x="55179" y="684236"/>
                  </a:lnTo>
                  <a:lnTo>
                    <a:pt x="57002" y="675235"/>
                  </a:lnTo>
                  <a:lnTo>
                    <a:pt x="55179" y="666235"/>
                  </a:lnTo>
                  <a:lnTo>
                    <a:pt x="50212" y="658877"/>
                  </a:lnTo>
                  <a:lnTo>
                    <a:pt x="42850" y="653913"/>
                  </a:lnTo>
                  <a:lnTo>
                    <a:pt x="33844" y="652092"/>
                  </a:lnTo>
                  <a:lnTo>
                    <a:pt x="58277" y="652092"/>
                  </a:lnTo>
                  <a:lnTo>
                    <a:pt x="65024" y="662083"/>
                  </a:lnTo>
                  <a:lnTo>
                    <a:pt x="67689" y="675235"/>
                  </a:lnTo>
                  <a:lnTo>
                    <a:pt x="65024" y="688387"/>
                  </a:lnTo>
                  <a:lnTo>
                    <a:pt x="58277" y="698379"/>
                  </a:lnTo>
                  <a:close/>
                </a:path>
                <a:path w="2160269" h="1003935">
                  <a:moveTo>
                    <a:pt x="776362" y="695805"/>
                  </a:moveTo>
                  <a:lnTo>
                    <a:pt x="133582" y="695805"/>
                  </a:lnTo>
                  <a:lnTo>
                    <a:pt x="125569" y="694189"/>
                  </a:lnTo>
                  <a:lnTo>
                    <a:pt x="119027" y="689782"/>
                  </a:lnTo>
                  <a:lnTo>
                    <a:pt x="114617" y="683243"/>
                  </a:lnTo>
                  <a:lnTo>
                    <a:pt x="113000" y="675235"/>
                  </a:lnTo>
                  <a:lnTo>
                    <a:pt x="114617" y="667227"/>
                  </a:lnTo>
                  <a:lnTo>
                    <a:pt x="119027" y="660689"/>
                  </a:lnTo>
                  <a:lnTo>
                    <a:pt x="125569" y="656281"/>
                  </a:lnTo>
                  <a:lnTo>
                    <a:pt x="133582" y="654665"/>
                  </a:lnTo>
                  <a:lnTo>
                    <a:pt x="776362" y="654665"/>
                  </a:lnTo>
                  <a:lnTo>
                    <a:pt x="784375" y="656281"/>
                  </a:lnTo>
                  <a:lnTo>
                    <a:pt x="790917" y="660689"/>
                  </a:lnTo>
                  <a:lnTo>
                    <a:pt x="795328" y="667227"/>
                  </a:lnTo>
                  <a:lnTo>
                    <a:pt x="796945" y="675235"/>
                  </a:lnTo>
                  <a:lnTo>
                    <a:pt x="795328" y="683243"/>
                  </a:lnTo>
                  <a:lnTo>
                    <a:pt x="790917" y="689782"/>
                  </a:lnTo>
                  <a:lnTo>
                    <a:pt x="784375" y="694189"/>
                  </a:lnTo>
                  <a:lnTo>
                    <a:pt x="776362" y="695805"/>
                  </a:lnTo>
                  <a:close/>
                </a:path>
                <a:path w="2160269" h="1003935">
                  <a:moveTo>
                    <a:pt x="33844" y="884171"/>
                  </a:moveTo>
                  <a:lnTo>
                    <a:pt x="20684" y="881508"/>
                  </a:lnTo>
                  <a:lnTo>
                    <a:pt x="9925" y="874252"/>
                  </a:lnTo>
                  <a:lnTo>
                    <a:pt x="2664" y="863499"/>
                  </a:lnTo>
                  <a:lnTo>
                    <a:pt x="0" y="850347"/>
                  </a:lnTo>
                  <a:lnTo>
                    <a:pt x="2664" y="837195"/>
                  </a:lnTo>
                  <a:lnTo>
                    <a:pt x="9925" y="826442"/>
                  </a:lnTo>
                  <a:lnTo>
                    <a:pt x="20684" y="819186"/>
                  </a:lnTo>
                  <a:lnTo>
                    <a:pt x="33844" y="816523"/>
                  </a:lnTo>
                  <a:lnTo>
                    <a:pt x="47004" y="819186"/>
                  </a:lnTo>
                  <a:lnTo>
                    <a:pt x="57763" y="826442"/>
                  </a:lnTo>
                  <a:lnTo>
                    <a:pt x="58277" y="827203"/>
                  </a:lnTo>
                  <a:lnTo>
                    <a:pt x="33844" y="827203"/>
                  </a:lnTo>
                  <a:lnTo>
                    <a:pt x="24838" y="829024"/>
                  </a:lnTo>
                  <a:lnTo>
                    <a:pt x="17476" y="833989"/>
                  </a:lnTo>
                  <a:lnTo>
                    <a:pt x="12509" y="841346"/>
                  </a:lnTo>
                  <a:lnTo>
                    <a:pt x="10686" y="850347"/>
                  </a:lnTo>
                  <a:lnTo>
                    <a:pt x="12509" y="859347"/>
                  </a:lnTo>
                  <a:lnTo>
                    <a:pt x="17476" y="866705"/>
                  </a:lnTo>
                  <a:lnTo>
                    <a:pt x="24838" y="871669"/>
                  </a:lnTo>
                  <a:lnTo>
                    <a:pt x="33844" y="873491"/>
                  </a:lnTo>
                  <a:lnTo>
                    <a:pt x="58277" y="873491"/>
                  </a:lnTo>
                  <a:lnTo>
                    <a:pt x="57763" y="874252"/>
                  </a:lnTo>
                  <a:lnTo>
                    <a:pt x="47004" y="881508"/>
                  </a:lnTo>
                  <a:lnTo>
                    <a:pt x="33844" y="884171"/>
                  </a:lnTo>
                  <a:close/>
                </a:path>
                <a:path w="2160269" h="1003935">
                  <a:moveTo>
                    <a:pt x="58277" y="873491"/>
                  </a:moveTo>
                  <a:lnTo>
                    <a:pt x="33844" y="873491"/>
                  </a:lnTo>
                  <a:lnTo>
                    <a:pt x="42850" y="871669"/>
                  </a:lnTo>
                  <a:lnTo>
                    <a:pt x="50212" y="866705"/>
                  </a:lnTo>
                  <a:lnTo>
                    <a:pt x="55179" y="859347"/>
                  </a:lnTo>
                  <a:lnTo>
                    <a:pt x="57002" y="850347"/>
                  </a:lnTo>
                  <a:lnTo>
                    <a:pt x="55179" y="841346"/>
                  </a:lnTo>
                  <a:lnTo>
                    <a:pt x="50212" y="833989"/>
                  </a:lnTo>
                  <a:lnTo>
                    <a:pt x="42850" y="829024"/>
                  </a:lnTo>
                  <a:lnTo>
                    <a:pt x="33844" y="827203"/>
                  </a:lnTo>
                  <a:lnTo>
                    <a:pt x="58277" y="827203"/>
                  </a:lnTo>
                  <a:lnTo>
                    <a:pt x="65024" y="837195"/>
                  </a:lnTo>
                  <a:lnTo>
                    <a:pt x="67689" y="850347"/>
                  </a:lnTo>
                  <a:lnTo>
                    <a:pt x="65024" y="863499"/>
                  </a:lnTo>
                  <a:lnTo>
                    <a:pt x="58277" y="873491"/>
                  </a:lnTo>
                  <a:close/>
                </a:path>
                <a:path w="2160269" h="1003935">
                  <a:moveTo>
                    <a:pt x="776362" y="870906"/>
                  </a:moveTo>
                  <a:lnTo>
                    <a:pt x="133582" y="870906"/>
                  </a:lnTo>
                  <a:lnTo>
                    <a:pt x="125569" y="869290"/>
                  </a:lnTo>
                  <a:lnTo>
                    <a:pt x="119027" y="864882"/>
                  </a:lnTo>
                  <a:lnTo>
                    <a:pt x="114617" y="858344"/>
                  </a:lnTo>
                  <a:lnTo>
                    <a:pt x="113000" y="850336"/>
                  </a:lnTo>
                  <a:lnTo>
                    <a:pt x="114617" y="842328"/>
                  </a:lnTo>
                  <a:lnTo>
                    <a:pt x="119027" y="835790"/>
                  </a:lnTo>
                  <a:lnTo>
                    <a:pt x="125570" y="831382"/>
                  </a:lnTo>
                  <a:lnTo>
                    <a:pt x="133582" y="829766"/>
                  </a:lnTo>
                  <a:lnTo>
                    <a:pt x="776362" y="829766"/>
                  </a:lnTo>
                  <a:lnTo>
                    <a:pt x="784375" y="831382"/>
                  </a:lnTo>
                  <a:lnTo>
                    <a:pt x="790917" y="835790"/>
                  </a:lnTo>
                  <a:lnTo>
                    <a:pt x="795328" y="842328"/>
                  </a:lnTo>
                  <a:lnTo>
                    <a:pt x="796945" y="850336"/>
                  </a:lnTo>
                  <a:lnTo>
                    <a:pt x="795328" y="858344"/>
                  </a:lnTo>
                  <a:lnTo>
                    <a:pt x="790917" y="864882"/>
                  </a:lnTo>
                  <a:lnTo>
                    <a:pt x="784375" y="869290"/>
                  </a:lnTo>
                  <a:lnTo>
                    <a:pt x="776362" y="870906"/>
                  </a:lnTo>
                  <a:close/>
                </a:path>
                <a:path w="2160269" h="1003935">
                  <a:moveTo>
                    <a:pt x="1396978" y="330385"/>
                  </a:moveTo>
                  <a:lnTo>
                    <a:pt x="1383818" y="327722"/>
                  </a:lnTo>
                  <a:lnTo>
                    <a:pt x="1373058" y="320465"/>
                  </a:lnTo>
                  <a:lnTo>
                    <a:pt x="1365797" y="309713"/>
                  </a:lnTo>
                  <a:lnTo>
                    <a:pt x="1363133" y="296561"/>
                  </a:lnTo>
                  <a:lnTo>
                    <a:pt x="1365797" y="283409"/>
                  </a:lnTo>
                  <a:lnTo>
                    <a:pt x="1373058" y="272656"/>
                  </a:lnTo>
                  <a:lnTo>
                    <a:pt x="1383818" y="265399"/>
                  </a:lnTo>
                  <a:lnTo>
                    <a:pt x="1396978" y="262737"/>
                  </a:lnTo>
                  <a:lnTo>
                    <a:pt x="1410138" y="265399"/>
                  </a:lnTo>
                  <a:lnTo>
                    <a:pt x="1420897" y="272656"/>
                  </a:lnTo>
                  <a:lnTo>
                    <a:pt x="1421411" y="273417"/>
                  </a:lnTo>
                  <a:lnTo>
                    <a:pt x="1396978" y="273417"/>
                  </a:lnTo>
                  <a:lnTo>
                    <a:pt x="1387972" y="275238"/>
                  </a:lnTo>
                  <a:lnTo>
                    <a:pt x="1380610" y="280203"/>
                  </a:lnTo>
                  <a:lnTo>
                    <a:pt x="1375642" y="287560"/>
                  </a:lnTo>
                  <a:lnTo>
                    <a:pt x="1373820" y="296561"/>
                  </a:lnTo>
                  <a:lnTo>
                    <a:pt x="1375642" y="305561"/>
                  </a:lnTo>
                  <a:lnTo>
                    <a:pt x="1380610" y="312919"/>
                  </a:lnTo>
                  <a:lnTo>
                    <a:pt x="1387972" y="317883"/>
                  </a:lnTo>
                  <a:lnTo>
                    <a:pt x="1396978" y="319704"/>
                  </a:lnTo>
                  <a:lnTo>
                    <a:pt x="1421411" y="319704"/>
                  </a:lnTo>
                  <a:lnTo>
                    <a:pt x="1420897" y="320465"/>
                  </a:lnTo>
                  <a:lnTo>
                    <a:pt x="1410138" y="327722"/>
                  </a:lnTo>
                  <a:lnTo>
                    <a:pt x="1396978" y="330385"/>
                  </a:lnTo>
                  <a:close/>
                </a:path>
                <a:path w="2160269" h="1003935">
                  <a:moveTo>
                    <a:pt x="1421411" y="319704"/>
                  </a:moveTo>
                  <a:lnTo>
                    <a:pt x="1396978" y="319704"/>
                  </a:lnTo>
                  <a:lnTo>
                    <a:pt x="1405984" y="317883"/>
                  </a:lnTo>
                  <a:lnTo>
                    <a:pt x="1413346" y="312919"/>
                  </a:lnTo>
                  <a:lnTo>
                    <a:pt x="1418313" y="305561"/>
                  </a:lnTo>
                  <a:lnTo>
                    <a:pt x="1420136" y="296561"/>
                  </a:lnTo>
                  <a:lnTo>
                    <a:pt x="1418313" y="287560"/>
                  </a:lnTo>
                  <a:lnTo>
                    <a:pt x="1413346" y="280203"/>
                  </a:lnTo>
                  <a:lnTo>
                    <a:pt x="1405984" y="275238"/>
                  </a:lnTo>
                  <a:lnTo>
                    <a:pt x="1396978" y="273417"/>
                  </a:lnTo>
                  <a:lnTo>
                    <a:pt x="1421411" y="273417"/>
                  </a:lnTo>
                  <a:lnTo>
                    <a:pt x="1428158" y="283409"/>
                  </a:lnTo>
                  <a:lnTo>
                    <a:pt x="1430822" y="296561"/>
                  </a:lnTo>
                  <a:lnTo>
                    <a:pt x="1428158" y="309713"/>
                  </a:lnTo>
                  <a:lnTo>
                    <a:pt x="1421411" y="319704"/>
                  </a:lnTo>
                  <a:close/>
                </a:path>
                <a:path w="2160269" h="1003935">
                  <a:moveTo>
                    <a:pt x="2139507" y="317131"/>
                  </a:moveTo>
                  <a:lnTo>
                    <a:pt x="1496727" y="317131"/>
                  </a:lnTo>
                  <a:lnTo>
                    <a:pt x="1488712" y="315513"/>
                  </a:lnTo>
                  <a:lnTo>
                    <a:pt x="1482169" y="311103"/>
                  </a:lnTo>
                  <a:lnTo>
                    <a:pt x="1477761" y="304564"/>
                  </a:lnTo>
                  <a:lnTo>
                    <a:pt x="1476144" y="296561"/>
                  </a:lnTo>
                  <a:lnTo>
                    <a:pt x="1477761" y="288552"/>
                  </a:lnTo>
                  <a:lnTo>
                    <a:pt x="1482172" y="282014"/>
                  </a:lnTo>
                  <a:lnTo>
                    <a:pt x="1488714" y="277607"/>
                  </a:lnTo>
                  <a:lnTo>
                    <a:pt x="1496727" y="275991"/>
                  </a:lnTo>
                  <a:lnTo>
                    <a:pt x="2139507" y="275991"/>
                  </a:lnTo>
                  <a:lnTo>
                    <a:pt x="2147519" y="277607"/>
                  </a:lnTo>
                  <a:lnTo>
                    <a:pt x="2154062" y="282014"/>
                  </a:lnTo>
                  <a:lnTo>
                    <a:pt x="2158472" y="288552"/>
                  </a:lnTo>
                  <a:lnTo>
                    <a:pt x="2160089" y="296561"/>
                  </a:lnTo>
                  <a:lnTo>
                    <a:pt x="2158467" y="304569"/>
                  </a:lnTo>
                  <a:lnTo>
                    <a:pt x="2154052" y="311107"/>
                  </a:lnTo>
                  <a:lnTo>
                    <a:pt x="2147507" y="315515"/>
                  </a:lnTo>
                  <a:lnTo>
                    <a:pt x="2139507" y="317131"/>
                  </a:lnTo>
                  <a:close/>
                </a:path>
                <a:path w="2160269" h="1003935">
                  <a:moveTo>
                    <a:pt x="1396978" y="505485"/>
                  </a:moveTo>
                  <a:lnTo>
                    <a:pt x="1383818" y="502823"/>
                  </a:lnTo>
                  <a:lnTo>
                    <a:pt x="1373058" y="495566"/>
                  </a:lnTo>
                  <a:lnTo>
                    <a:pt x="1365797" y="484813"/>
                  </a:lnTo>
                  <a:lnTo>
                    <a:pt x="1363133" y="471661"/>
                  </a:lnTo>
                  <a:lnTo>
                    <a:pt x="1365797" y="458509"/>
                  </a:lnTo>
                  <a:lnTo>
                    <a:pt x="1373058" y="447757"/>
                  </a:lnTo>
                  <a:lnTo>
                    <a:pt x="1383818" y="440500"/>
                  </a:lnTo>
                  <a:lnTo>
                    <a:pt x="1396978" y="437837"/>
                  </a:lnTo>
                  <a:lnTo>
                    <a:pt x="1410138" y="440500"/>
                  </a:lnTo>
                  <a:lnTo>
                    <a:pt x="1420897" y="447757"/>
                  </a:lnTo>
                  <a:lnTo>
                    <a:pt x="1421411" y="448517"/>
                  </a:lnTo>
                  <a:lnTo>
                    <a:pt x="1396978" y="448517"/>
                  </a:lnTo>
                  <a:lnTo>
                    <a:pt x="1387972" y="450339"/>
                  </a:lnTo>
                  <a:lnTo>
                    <a:pt x="1380610" y="455303"/>
                  </a:lnTo>
                  <a:lnTo>
                    <a:pt x="1375642" y="462661"/>
                  </a:lnTo>
                  <a:lnTo>
                    <a:pt x="1373820" y="471661"/>
                  </a:lnTo>
                  <a:lnTo>
                    <a:pt x="1375642" y="480662"/>
                  </a:lnTo>
                  <a:lnTo>
                    <a:pt x="1380610" y="488019"/>
                  </a:lnTo>
                  <a:lnTo>
                    <a:pt x="1387972" y="492984"/>
                  </a:lnTo>
                  <a:lnTo>
                    <a:pt x="1396978" y="494805"/>
                  </a:lnTo>
                  <a:lnTo>
                    <a:pt x="1421411" y="494805"/>
                  </a:lnTo>
                  <a:lnTo>
                    <a:pt x="1420897" y="495566"/>
                  </a:lnTo>
                  <a:lnTo>
                    <a:pt x="1410138" y="502823"/>
                  </a:lnTo>
                  <a:lnTo>
                    <a:pt x="1396978" y="505485"/>
                  </a:lnTo>
                  <a:close/>
                </a:path>
                <a:path w="2160269" h="1003935">
                  <a:moveTo>
                    <a:pt x="1421411" y="494805"/>
                  </a:moveTo>
                  <a:lnTo>
                    <a:pt x="1396978" y="494805"/>
                  </a:lnTo>
                  <a:lnTo>
                    <a:pt x="1405984" y="492984"/>
                  </a:lnTo>
                  <a:lnTo>
                    <a:pt x="1413346" y="488019"/>
                  </a:lnTo>
                  <a:lnTo>
                    <a:pt x="1418313" y="480662"/>
                  </a:lnTo>
                  <a:lnTo>
                    <a:pt x="1420136" y="471661"/>
                  </a:lnTo>
                  <a:lnTo>
                    <a:pt x="1418313" y="462661"/>
                  </a:lnTo>
                  <a:lnTo>
                    <a:pt x="1413346" y="455303"/>
                  </a:lnTo>
                  <a:lnTo>
                    <a:pt x="1405984" y="450339"/>
                  </a:lnTo>
                  <a:lnTo>
                    <a:pt x="1396978" y="448517"/>
                  </a:lnTo>
                  <a:lnTo>
                    <a:pt x="1421411" y="448517"/>
                  </a:lnTo>
                  <a:lnTo>
                    <a:pt x="1428158" y="458509"/>
                  </a:lnTo>
                  <a:lnTo>
                    <a:pt x="1430822" y="471661"/>
                  </a:lnTo>
                  <a:lnTo>
                    <a:pt x="1428158" y="484813"/>
                  </a:lnTo>
                  <a:lnTo>
                    <a:pt x="1421411" y="494805"/>
                  </a:lnTo>
                  <a:close/>
                </a:path>
                <a:path w="2160269" h="1003935">
                  <a:moveTo>
                    <a:pt x="2139507" y="492231"/>
                  </a:moveTo>
                  <a:lnTo>
                    <a:pt x="1496727" y="492231"/>
                  </a:lnTo>
                  <a:lnTo>
                    <a:pt x="1488712" y="490614"/>
                  </a:lnTo>
                  <a:lnTo>
                    <a:pt x="1482169" y="486204"/>
                  </a:lnTo>
                  <a:lnTo>
                    <a:pt x="1477761" y="479665"/>
                  </a:lnTo>
                  <a:lnTo>
                    <a:pt x="1476145" y="471661"/>
                  </a:lnTo>
                  <a:lnTo>
                    <a:pt x="1477762" y="463653"/>
                  </a:lnTo>
                  <a:lnTo>
                    <a:pt x="1482172" y="457115"/>
                  </a:lnTo>
                  <a:lnTo>
                    <a:pt x="1488714" y="452707"/>
                  </a:lnTo>
                  <a:lnTo>
                    <a:pt x="1496727" y="451091"/>
                  </a:lnTo>
                  <a:lnTo>
                    <a:pt x="2139507" y="451091"/>
                  </a:lnTo>
                  <a:lnTo>
                    <a:pt x="2147520" y="452707"/>
                  </a:lnTo>
                  <a:lnTo>
                    <a:pt x="2154062" y="457115"/>
                  </a:lnTo>
                  <a:lnTo>
                    <a:pt x="2158472" y="463653"/>
                  </a:lnTo>
                  <a:lnTo>
                    <a:pt x="2160089" y="471661"/>
                  </a:lnTo>
                  <a:lnTo>
                    <a:pt x="2158467" y="479669"/>
                  </a:lnTo>
                  <a:lnTo>
                    <a:pt x="2154052" y="486208"/>
                  </a:lnTo>
                  <a:lnTo>
                    <a:pt x="2147508" y="490615"/>
                  </a:lnTo>
                  <a:lnTo>
                    <a:pt x="2139507" y="492231"/>
                  </a:lnTo>
                  <a:close/>
                </a:path>
                <a:path w="2160269" h="1003935">
                  <a:moveTo>
                    <a:pt x="1396978" y="680586"/>
                  </a:moveTo>
                  <a:lnTo>
                    <a:pt x="1383818" y="677923"/>
                  </a:lnTo>
                  <a:lnTo>
                    <a:pt x="1373058" y="670667"/>
                  </a:lnTo>
                  <a:lnTo>
                    <a:pt x="1365797" y="659914"/>
                  </a:lnTo>
                  <a:lnTo>
                    <a:pt x="1363133" y="646762"/>
                  </a:lnTo>
                  <a:lnTo>
                    <a:pt x="1365797" y="633610"/>
                  </a:lnTo>
                  <a:lnTo>
                    <a:pt x="1373058" y="622857"/>
                  </a:lnTo>
                  <a:lnTo>
                    <a:pt x="1383818" y="615601"/>
                  </a:lnTo>
                  <a:lnTo>
                    <a:pt x="1396978" y="612938"/>
                  </a:lnTo>
                  <a:lnTo>
                    <a:pt x="1410138" y="615601"/>
                  </a:lnTo>
                  <a:lnTo>
                    <a:pt x="1420897" y="622857"/>
                  </a:lnTo>
                  <a:lnTo>
                    <a:pt x="1421411" y="623618"/>
                  </a:lnTo>
                  <a:lnTo>
                    <a:pt x="1396978" y="623618"/>
                  </a:lnTo>
                  <a:lnTo>
                    <a:pt x="1387972" y="625440"/>
                  </a:lnTo>
                  <a:lnTo>
                    <a:pt x="1380610" y="630404"/>
                  </a:lnTo>
                  <a:lnTo>
                    <a:pt x="1375642" y="637762"/>
                  </a:lnTo>
                  <a:lnTo>
                    <a:pt x="1373820" y="646762"/>
                  </a:lnTo>
                  <a:lnTo>
                    <a:pt x="1375642" y="655763"/>
                  </a:lnTo>
                  <a:lnTo>
                    <a:pt x="1380610" y="663120"/>
                  </a:lnTo>
                  <a:lnTo>
                    <a:pt x="1387972" y="668084"/>
                  </a:lnTo>
                  <a:lnTo>
                    <a:pt x="1396978" y="669906"/>
                  </a:lnTo>
                  <a:lnTo>
                    <a:pt x="1421411" y="669906"/>
                  </a:lnTo>
                  <a:lnTo>
                    <a:pt x="1420897" y="670667"/>
                  </a:lnTo>
                  <a:lnTo>
                    <a:pt x="1410138" y="677923"/>
                  </a:lnTo>
                  <a:lnTo>
                    <a:pt x="1396978" y="680586"/>
                  </a:lnTo>
                  <a:close/>
                </a:path>
                <a:path w="2160269" h="1003935">
                  <a:moveTo>
                    <a:pt x="1421411" y="669906"/>
                  </a:moveTo>
                  <a:lnTo>
                    <a:pt x="1396978" y="669906"/>
                  </a:lnTo>
                  <a:lnTo>
                    <a:pt x="1405984" y="668084"/>
                  </a:lnTo>
                  <a:lnTo>
                    <a:pt x="1413346" y="663120"/>
                  </a:lnTo>
                  <a:lnTo>
                    <a:pt x="1418313" y="655763"/>
                  </a:lnTo>
                  <a:lnTo>
                    <a:pt x="1420136" y="646762"/>
                  </a:lnTo>
                  <a:lnTo>
                    <a:pt x="1418313" y="637762"/>
                  </a:lnTo>
                  <a:lnTo>
                    <a:pt x="1413346" y="630404"/>
                  </a:lnTo>
                  <a:lnTo>
                    <a:pt x="1405984" y="625440"/>
                  </a:lnTo>
                  <a:lnTo>
                    <a:pt x="1396978" y="623618"/>
                  </a:lnTo>
                  <a:lnTo>
                    <a:pt x="1421411" y="623618"/>
                  </a:lnTo>
                  <a:lnTo>
                    <a:pt x="1428158" y="633610"/>
                  </a:lnTo>
                  <a:lnTo>
                    <a:pt x="1430822" y="646762"/>
                  </a:lnTo>
                  <a:lnTo>
                    <a:pt x="1428158" y="659914"/>
                  </a:lnTo>
                  <a:lnTo>
                    <a:pt x="1421411" y="669906"/>
                  </a:lnTo>
                  <a:close/>
                </a:path>
                <a:path w="2160269" h="1003935">
                  <a:moveTo>
                    <a:pt x="2139507" y="667332"/>
                  </a:moveTo>
                  <a:lnTo>
                    <a:pt x="1496727" y="667332"/>
                  </a:lnTo>
                  <a:lnTo>
                    <a:pt x="1488712" y="665715"/>
                  </a:lnTo>
                  <a:lnTo>
                    <a:pt x="1482169" y="661304"/>
                  </a:lnTo>
                  <a:lnTo>
                    <a:pt x="1477761" y="654766"/>
                  </a:lnTo>
                  <a:lnTo>
                    <a:pt x="1476145" y="646762"/>
                  </a:lnTo>
                  <a:lnTo>
                    <a:pt x="1477762" y="638754"/>
                  </a:lnTo>
                  <a:lnTo>
                    <a:pt x="1482172" y="632216"/>
                  </a:lnTo>
                  <a:lnTo>
                    <a:pt x="1488714" y="627808"/>
                  </a:lnTo>
                  <a:lnTo>
                    <a:pt x="1496727" y="626192"/>
                  </a:lnTo>
                  <a:lnTo>
                    <a:pt x="2139507" y="626192"/>
                  </a:lnTo>
                  <a:lnTo>
                    <a:pt x="2147520" y="627808"/>
                  </a:lnTo>
                  <a:lnTo>
                    <a:pt x="2154062" y="632216"/>
                  </a:lnTo>
                  <a:lnTo>
                    <a:pt x="2158472" y="638754"/>
                  </a:lnTo>
                  <a:lnTo>
                    <a:pt x="2160089" y="646762"/>
                  </a:lnTo>
                  <a:lnTo>
                    <a:pt x="2158467" y="654770"/>
                  </a:lnTo>
                  <a:lnTo>
                    <a:pt x="2154052" y="661308"/>
                  </a:lnTo>
                  <a:lnTo>
                    <a:pt x="2147508" y="665716"/>
                  </a:lnTo>
                  <a:lnTo>
                    <a:pt x="2139507" y="667332"/>
                  </a:lnTo>
                  <a:close/>
                </a:path>
                <a:path w="2160269" h="1003935">
                  <a:moveTo>
                    <a:pt x="1396978" y="855687"/>
                  </a:moveTo>
                  <a:lnTo>
                    <a:pt x="1383818" y="853024"/>
                  </a:lnTo>
                  <a:lnTo>
                    <a:pt x="1373058" y="845768"/>
                  </a:lnTo>
                  <a:lnTo>
                    <a:pt x="1365797" y="835015"/>
                  </a:lnTo>
                  <a:lnTo>
                    <a:pt x="1363133" y="821863"/>
                  </a:lnTo>
                  <a:lnTo>
                    <a:pt x="1365797" y="808711"/>
                  </a:lnTo>
                  <a:lnTo>
                    <a:pt x="1373058" y="797958"/>
                  </a:lnTo>
                  <a:lnTo>
                    <a:pt x="1383818" y="790702"/>
                  </a:lnTo>
                  <a:lnTo>
                    <a:pt x="1396978" y="788039"/>
                  </a:lnTo>
                  <a:lnTo>
                    <a:pt x="1410138" y="790702"/>
                  </a:lnTo>
                  <a:lnTo>
                    <a:pt x="1420897" y="797958"/>
                  </a:lnTo>
                  <a:lnTo>
                    <a:pt x="1421411" y="798719"/>
                  </a:lnTo>
                  <a:lnTo>
                    <a:pt x="1396978" y="798719"/>
                  </a:lnTo>
                  <a:lnTo>
                    <a:pt x="1387972" y="800540"/>
                  </a:lnTo>
                  <a:lnTo>
                    <a:pt x="1380610" y="805505"/>
                  </a:lnTo>
                  <a:lnTo>
                    <a:pt x="1375642" y="812862"/>
                  </a:lnTo>
                  <a:lnTo>
                    <a:pt x="1373820" y="821863"/>
                  </a:lnTo>
                  <a:lnTo>
                    <a:pt x="1375642" y="830863"/>
                  </a:lnTo>
                  <a:lnTo>
                    <a:pt x="1380610" y="838221"/>
                  </a:lnTo>
                  <a:lnTo>
                    <a:pt x="1387972" y="843185"/>
                  </a:lnTo>
                  <a:lnTo>
                    <a:pt x="1396978" y="845007"/>
                  </a:lnTo>
                  <a:lnTo>
                    <a:pt x="1421411" y="845007"/>
                  </a:lnTo>
                  <a:lnTo>
                    <a:pt x="1420897" y="845768"/>
                  </a:lnTo>
                  <a:lnTo>
                    <a:pt x="1410138" y="853024"/>
                  </a:lnTo>
                  <a:lnTo>
                    <a:pt x="1396978" y="855687"/>
                  </a:lnTo>
                  <a:close/>
                </a:path>
                <a:path w="2160269" h="1003935">
                  <a:moveTo>
                    <a:pt x="1421411" y="845007"/>
                  </a:moveTo>
                  <a:lnTo>
                    <a:pt x="1396978" y="845007"/>
                  </a:lnTo>
                  <a:lnTo>
                    <a:pt x="1405984" y="843185"/>
                  </a:lnTo>
                  <a:lnTo>
                    <a:pt x="1413346" y="838221"/>
                  </a:lnTo>
                  <a:lnTo>
                    <a:pt x="1418313" y="830863"/>
                  </a:lnTo>
                  <a:lnTo>
                    <a:pt x="1420136" y="821863"/>
                  </a:lnTo>
                  <a:lnTo>
                    <a:pt x="1418313" y="812862"/>
                  </a:lnTo>
                  <a:lnTo>
                    <a:pt x="1413346" y="805505"/>
                  </a:lnTo>
                  <a:lnTo>
                    <a:pt x="1405984" y="800540"/>
                  </a:lnTo>
                  <a:lnTo>
                    <a:pt x="1396978" y="798719"/>
                  </a:lnTo>
                  <a:lnTo>
                    <a:pt x="1421411" y="798719"/>
                  </a:lnTo>
                  <a:lnTo>
                    <a:pt x="1428158" y="808711"/>
                  </a:lnTo>
                  <a:lnTo>
                    <a:pt x="1430822" y="821863"/>
                  </a:lnTo>
                  <a:lnTo>
                    <a:pt x="1428158" y="835015"/>
                  </a:lnTo>
                  <a:lnTo>
                    <a:pt x="1421411" y="845007"/>
                  </a:lnTo>
                  <a:close/>
                </a:path>
                <a:path w="2160269" h="1003935">
                  <a:moveTo>
                    <a:pt x="2139507" y="842433"/>
                  </a:moveTo>
                  <a:lnTo>
                    <a:pt x="1496727" y="842433"/>
                  </a:lnTo>
                  <a:lnTo>
                    <a:pt x="1488714" y="840817"/>
                  </a:lnTo>
                  <a:lnTo>
                    <a:pt x="1482172" y="836409"/>
                  </a:lnTo>
                  <a:lnTo>
                    <a:pt x="1477762" y="829871"/>
                  </a:lnTo>
                  <a:lnTo>
                    <a:pt x="1476145" y="821863"/>
                  </a:lnTo>
                  <a:lnTo>
                    <a:pt x="1477762" y="813855"/>
                  </a:lnTo>
                  <a:lnTo>
                    <a:pt x="1482172" y="807317"/>
                  </a:lnTo>
                  <a:lnTo>
                    <a:pt x="1488714" y="802909"/>
                  </a:lnTo>
                  <a:lnTo>
                    <a:pt x="1496727" y="801293"/>
                  </a:lnTo>
                  <a:lnTo>
                    <a:pt x="2139507" y="801293"/>
                  </a:lnTo>
                  <a:lnTo>
                    <a:pt x="2147520" y="802909"/>
                  </a:lnTo>
                  <a:lnTo>
                    <a:pt x="2154062" y="807317"/>
                  </a:lnTo>
                  <a:lnTo>
                    <a:pt x="2158472" y="813855"/>
                  </a:lnTo>
                  <a:lnTo>
                    <a:pt x="2160089" y="821863"/>
                  </a:lnTo>
                  <a:lnTo>
                    <a:pt x="2158471" y="829871"/>
                  </a:lnTo>
                  <a:lnTo>
                    <a:pt x="2154058" y="836409"/>
                  </a:lnTo>
                  <a:lnTo>
                    <a:pt x="2147515" y="840817"/>
                  </a:lnTo>
                  <a:lnTo>
                    <a:pt x="2139507" y="842433"/>
                  </a:lnTo>
                  <a:close/>
                </a:path>
                <a:path w="2160269" h="1003935">
                  <a:moveTo>
                    <a:pt x="1063907" y="1003596"/>
                  </a:moveTo>
                  <a:lnTo>
                    <a:pt x="1053221" y="1003575"/>
                  </a:lnTo>
                  <a:lnTo>
                    <a:pt x="1053096" y="967300"/>
                  </a:lnTo>
                  <a:lnTo>
                    <a:pt x="1053221" y="0"/>
                  </a:lnTo>
                  <a:lnTo>
                    <a:pt x="1063907" y="0"/>
                  </a:lnTo>
                  <a:lnTo>
                    <a:pt x="1063907" y="1003596"/>
                  </a:lnTo>
                  <a:close/>
                </a:path>
              </a:pathLst>
            </a:custGeom>
            <a:solidFill>
              <a:srgbClr val="000000"/>
            </a:solidFill>
          </p:spPr>
          <p:txBody>
            <a:bodyPr wrap="square" lIns="0" tIns="0" rIns="0" bIns="0" rtlCol="0"/>
            <a:lstStyle/>
            <a:p>
              <a:endParaRPr/>
            </a:p>
          </p:txBody>
        </p:sp>
      </p:grpSp>
      <p:grpSp>
        <p:nvGrpSpPr>
          <p:cNvPr id="15" name="object 15"/>
          <p:cNvGrpSpPr/>
          <p:nvPr/>
        </p:nvGrpSpPr>
        <p:grpSpPr>
          <a:xfrm>
            <a:off x="1019" y="0"/>
            <a:ext cx="4084320" cy="3086100"/>
            <a:chOff x="1019" y="0"/>
            <a:chExt cx="4084320" cy="3086100"/>
          </a:xfrm>
        </p:grpSpPr>
        <p:sp>
          <p:nvSpPr>
            <p:cNvPr id="16" name="object 16"/>
            <p:cNvSpPr/>
            <p:nvPr/>
          </p:nvSpPr>
          <p:spPr>
            <a:xfrm>
              <a:off x="15017" y="0"/>
              <a:ext cx="4058285" cy="2993390"/>
            </a:xfrm>
            <a:custGeom>
              <a:avLst/>
              <a:gdLst/>
              <a:ahLst/>
              <a:cxnLst/>
              <a:rect l="l" t="t" r="r" b="b"/>
              <a:pathLst>
                <a:path w="4058285" h="2993390">
                  <a:moveTo>
                    <a:pt x="2865490" y="1201967"/>
                  </a:moveTo>
                  <a:lnTo>
                    <a:pt x="2676953" y="1201967"/>
                  </a:lnTo>
                  <a:lnTo>
                    <a:pt x="3247141" y="0"/>
                  </a:lnTo>
                  <a:lnTo>
                    <a:pt x="3576676" y="0"/>
                  </a:lnTo>
                  <a:lnTo>
                    <a:pt x="3576986" y="27368"/>
                  </a:lnTo>
                  <a:lnTo>
                    <a:pt x="3422975" y="27368"/>
                  </a:lnTo>
                  <a:lnTo>
                    <a:pt x="2865490" y="1201967"/>
                  </a:lnTo>
                  <a:close/>
                </a:path>
                <a:path w="4058285" h="2993390">
                  <a:moveTo>
                    <a:pt x="3577779" y="97334"/>
                  </a:moveTo>
                  <a:lnTo>
                    <a:pt x="3422975" y="27368"/>
                  </a:lnTo>
                  <a:lnTo>
                    <a:pt x="3576986" y="27368"/>
                  </a:lnTo>
                  <a:lnTo>
                    <a:pt x="3577779" y="97334"/>
                  </a:lnTo>
                  <a:close/>
                </a:path>
                <a:path w="4058285" h="2993390">
                  <a:moveTo>
                    <a:pt x="1388293" y="2375743"/>
                  </a:moveTo>
                  <a:lnTo>
                    <a:pt x="1240077" y="2290961"/>
                  </a:lnTo>
                  <a:lnTo>
                    <a:pt x="2122788" y="716324"/>
                  </a:lnTo>
                  <a:lnTo>
                    <a:pt x="2459983" y="1011825"/>
                  </a:lnTo>
                  <a:lnTo>
                    <a:pt x="2152431" y="1011825"/>
                  </a:lnTo>
                  <a:lnTo>
                    <a:pt x="1388293" y="2375743"/>
                  </a:lnTo>
                  <a:close/>
                </a:path>
                <a:path w="4058285" h="2993390">
                  <a:moveTo>
                    <a:pt x="3438958" y="1555087"/>
                  </a:moveTo>
                  <a:lnTo>
                    <a:pt x="2984914" y="1555087"/>
                  </a:lnTo>
                  <a:lnTo>
                    <a:pt x="3450148" y="1286749"/>
                  </a:lnTo>
                  <a:lnTo>
                    <a:pt x="3450148" y="846377"/>
                  </a:lnTo>
                  <a:lnTo>
                    <a:pt x="4057836" y="1197852"/>
                  </a:lnTo>
                  <a:lnTo>
                    <a:pt x="3438958" y="1555087"/>
                  </a:lnTo>
                  <a:close/>
                </a:path>
                <a:path w="4058285" h="2993390">
                  <a:moveTo>
                    <a:pt x="2719771" y="1508993"/>
                  </a:moveTo>
                  <a:lnTo>
                    <a:pt x="2152431" y="1011825"/>
                  </a:lnTo>
                  <a:lnTo>
                    <a:pt x="2459983" y="1011825"/>
                  </a:lnTo>
                  <a:lnTo>
                    <a:pt x="2676953" y="1201967"/>
                  </a:lnTo>
                  <a:lnTo>
                    <a:pt x="2865490" y="1201967"/>
                  </a:lnTo>
                  <a:lnTo>
                    <a:pt x="2719771" y="1508993"/>
                  </a:lnTo>
                  <a:close/>
                </a:path>
                <a:path w="4058285" h="2993390">
                  <a:moveTo>
                    <a:pt x="2784431" y="1932902"/>
                  </a:moveTo>
                  <a:lnTo>
                    <a:pt x="2321233" y="1932902"/>
                  </a:lnTo>
                  <a:lnTo>
                    <a:pt x="2786468" y="1664563"/>
                  </a:lnTo>
                  <a:lnTo>
                    <a:pt x="2786468" y="1440673"/>
                  </a:lnTo>
                  <a:lnTo>
                    <a:pt x="2984914" y="1555087"/>
                  </a:lnTo>
                  <a:lnTo>
                    <a:pt x="3438958" y="1555087"/>
                  </a:lnTo>
                  <a:lnTo>
                    <a:pt x="2784431" y="1932902"/>
                  </a:lnTo>
                  <a:close/>
                </a:path>
                <a:path w="4058285" h="2993390">
                  <a:moveTo>
                    <a:pt x="2095679" y="2330471"/>
                  </a:moveTo>
                  <a:lnTo>
                    <a:pt x="1665787" y="2330471"/>
                  </a:lnTo>
                  <a:lnTo>
                    <a:pt x="2131022" y="2062132"/>
                  </a:lnTo>
                  <a:lnTo>
                    <a:pt x="2131022" y="1823426"/>
                  </a:lnTo>
                  <a:lnTo>
                    <a:pt x="2321233" y="1932902"/>
                  </a:lnTo>
                  <a:lnTo>
                    <a:pt x="2784431" y="1932902"/>
                  </a:lnTo>
                  <a:lnTo>
                    <a:pt x="2095679" y="2330471"/>
                  </a:lnTo>
                  <a:close/>
                </a:path>
                <a:path w="4058285" h="2993390">
                  <a:moveTo>
                    <a:pt x="947761" y="2993086"/>
                  </a:moveTo>
                  <a:lnTo>
                    <a:pt x="0" y="2445708"/>
                  </a:lnTo>
                  <a:lnTo>
                    <a:pt x="526168" y="2141975"/>
                  </a:lnTo>
                  <a:lnTo>
                    <a:pt x="526168" y="2440770"/>
                  </a:lnTo>
                  <a:lnTo>
                    <a:pt x="992226" y="2709931"/>
                  </a:lnTo>
                  <a:lnTo>
                    <a:pt x="1438300" y="2709931"/>
                  </a:lnTo>
                  <a:lnTo>
                    <a:pt x="947761" y="2993086"/>
                  </a:lnTo>
                  <a:close/>
                </a:path>
                <a:path w="4058285" h="2993390">
                  <a:moveTo>
                    <a:pt x="1438300" y="2709931"/>
                  </a:moveTo>
                  <a:lnTo>
                    <a:pt x="992226" y="2709931"/>
                  </a:lnTo>
                  <a:lnTo>
                    <a:pt x="1457461" y="2441593"/>
                  </a:lnTo>
                  <a:lnTo>
                    <a:pt x="1457461" y="2280260"/>
                  </a:lnTo>
                  <a:lnTo>
                    <a:pt x="1487104" y="2227580"/>
                  </a:lnTo>
                  <a:lnTo>
                    <a:pt x="1665787" y="2330471"/>
                  </a:lnTo>
                  <a:lnTo>
                    <a:pt x="2095679" y="2330471"/>
                  </a:lnTo>
                  <a:lnTo>
                    <a:pt x="1438300" y="2709931"/>
                  </a:lnTo>
                  <a:close/>
                </a:path>
              </a:pathLst>
            </a:custGeom>
            <a:solidFill>
              <a:srgbClr val="F0ABC1"/>
            </a:solidFill>
          </p:spPr>
          <p:txBody>
            <a:bodyPr wrap="square" lIns="0" tIns="0" rIns="0" bIns="0" rtlCol="0"/>
            <a:lstStyle/>
            <a:p>
              <a:endParaRPr/>
            </a:p>
          </p:txBody>
        </p:sp>
        <p:pic>
          <p:nvPicPr>
            <p:cNvPr id="17" name="object 17"/>
            <p:cNvPicPr/>
            <p:nvPr/>
          </p:nvPicPr>
          <p:blipFill>
            <a:blip r:embed="rId4" cstate="print"/>
            <a:stretch>
              <a:fillRect/>
            </a:stretch>
          </p:blipFill>
          <p:spPr>
            <a:xfrm>
              <a:off x="38073" y="660351"/>
              <a:ext cx="4033956" cy="2314626"/>
            </a:xfrm>
            <a:prstGeom prst="rect">
              <a:avLst/>
            </a:prstGeom>
          </p:spPr>
        </p:pic>
        <p:sp>
          <p:nvSpPr>
            <p:cNvPr id="18" name="object 18"/>
            <p:cNvSpPr/>
            <p:nvPr/>
          </p:nvSpPr>
          <p:spPr>
            <a:xfrm>
              <a:off x="1230392" y="0"/>
              <a:ext cx="2219325" cy="2315845"/>
            </a:xfrm>
            <a:custGeom>
              <a:avLst/>
              <a:gdLst/>
              <a:ahLst/>
              <a:cxnLst/>
              <a:rect l="l" t="t" r="r" b="b"/>
              <a:pathLst>
                <a:path w="2219325" h="2315845">
                  <a:moveTo>
                    <a:pt x="1549685" y="280068"/>
                  </a:moveTo>
                  <a:lnTo>
                    <a:pt x="1315009" y="145075"/>
                  </a:lnTo>
                  <a:lnTo>
                    <a:pt x="1315009" y="0"/>
                  </a:lnTo>
                  <a:lnTo>
                    <a:pt x="1852007" y="0"/>
                  </a:lnTo>
                  <a:lnTo>
                    <a:pt x="1720689" y="276775"/>
                  </a:lnTo>
                  <a:lnTo>
                    <a:pt x="1556272" y="276775"/>
                  </a:lnTo>
                  <a:lnTo>
                    <a:pt x="1549685" y="280068"/>
                  </a:lnTo>
                  <a:close/>
                </a:path>
                <a:path w="2219325" h="2315845">
                  <a:moveTo>
                    <a:pt x="1768715" y="1539448"/>
                  </a:moveTo>
                  <a:lnTo>
                    <a:pt x="1562036" y="1420095"/>
                  </a:lnTo>
                  <a:lnTo>
                    <a:pt x="2215012" y="44654"/>
                  </a:lnTo>
                  <a:lnTo>
                    <a:pt x="2219129" y="47123"/>
                  </a:lnTo>
                  <a:lnTo>
                    <a:pt x="2219129" y="1278518"/>
                  </a:lnTo>
                  <a:lnTo>
                    <a:pt x="1768715" y="1538625"/>
                  </a:lnTo>
                  <a:lnTo>
                    <a:pt x="1768715" y="1539448"/>
                  </a:lnTo>
                  <a:close/>
                </a:path>
                <a:path w="2219325" h="2315845">
                  <a:moveTo>
                    <a:pt x="1556272" y="623311"/>
                  </a:moveTo>
                  <a:lnTo>
                    <a:pt x="1556272" y="276775"/>
                  </a:lnTo>
                  <a:lnTo>
                    <a:pt x="1720689" y="276775"/>
                  </a:lnTo>
                  <a:lnTo>
                    <a:pt x="1556272" y="623311"/>
                  </a:lnTo>
                  <a:close/>
                </a:path>
                <a:path w="2219325" h="2315845">
                  <a:moveTo>
                    <a:pt x="223148" y="1563319"/>
                  </a:moveTo>
                  <a:lnTo>
                    <a:pt x="0" y="1434911"/>
                  </a:lnTo>
                  <a:lnTo>
                    <a:pt x="4117" y="237265"/>
                  </a:lnTo>
                  <a:lnTo>
                    <a:pt x="415476" y="0"/>
                  </a:lnTo>
                  <a:lnTo>
                    <a:pt x="480337" y="0"/>
                  </a:lnTo>
                  <a:lnTo>
                    <a:pt x="895062" y="239735"/>
                  </a:lnTo>
                  <a:lnTo>
                    <a:pt x="902473" y="239735"/>
                  </a:lnTo>
                  <a:lnTo>
                    <a:pt x="902473" y="627426"/>
                  </a:lnTo>
                  <a:lnTo>
                    <a:pt x="772372" y="627426"/>
                  </a:lnTo>
                  <a:lnTo>
                    <a:pt x="249576" y="1560026"/>
                  </a:lnTo>
                  <a:lnTo>
                    <a:pt x="229735" y="1560026"/>
                  </a:lnTo>
                  <a:lnTo>
                    <a:pt x="223148" y="1563319"/>
                  </a:lnTo>
                  <a:close/>
                </a:path>
                <a:path w="2219325" h="2315845">
                  <a:moveTo>
                    <a:pt x="902473" y="239735"/>
                  </a:moveTo>
                  <a:lnTo>
                    <a:pt x="895062" y="239735"/>
                  </a:lnTo>
                  <a:lnTo>
                    <a:pt x="902473" y="235619"/>
                  </a:lnTo>
                  <a:lnTo>
                    <a:pt x="902473" y="239735"/>
                  </a:lnTo>
                  <a:close/>
                </a:path>
                <a:path w="2219325" h="2315845">
                  <a:moveTo>
                    <a:pt x="902473" y="697392"/>
                  </a:moveTo>
                  <a:lnTo>
                    <a:pt x="772372" y="627426"/>
                  </a:lnTo>
                  <a:lnTo>
                    <a:pt x="902473" y="627426"/>
                  </a:lnTo>
                  <a:lnTo>
                    <a:pt x="902473" y="697392"/>
                  </a:lnTo>
                  <a:close/>
                </a:path>
                <a:path w="2219325" h="2315845">
                  <a:moveTo>
                    <a:pt x="450413" y="2315655"/>
                  </a:moveTo>
                  <a:lnTo>
                    <a:pt x="277494" y="2216057"/>
                  </a:lnTo>
                  <a:lnTo>
                    <a:pt x="900826" y="1104015"/>
                  </a:lnTo>
                  <a:lnTo>
                    <a:pt x="900826" y="2054724"/>
                  </a:lnTo>
                  <a:lnTo>
                    <a:pt x="450413" y="2314832"/>
                  </a:lnTo>
                  <a:lnTo>
                    <a:pt x="450413" y="2315655"/>
                  </a:lnTo>
                  <a:close/>
                </a:path>
                <a:path w="2219325" h="2315845">
                  <a:moveTo>
                    <a:pt x="229735" y="1595421"/>
                  </a:moveTo>
                  <a:lnTo>
                    <a:pt x="229735" y="1560026"/>
                  </a:lnTo>
                  <a:lnTo>
                    <a:pt x="249576" y="1560026"/>
                  </a:lnTo>
                  <a:lnTo>
                    <a:pt x="229735" y="1595421"/>
                  </a:lnTo>
                  <a:close/>
                </a:path>
              </a:pathLst>
            </a:custGeom>
            <a:solidFill>
              <a:srgbClr val="94DDDE"/>
            </a:solidFill>
          </p:spPr>
          <p:txBody>
            <a:bodyPr wrap="square" lIns="0" tIns="0" rIns="0" bIns="0" rtlCol="0"/>
            <a:lstStyle/>
            <a:p>
              <a:endParaRPr/>
            </a:p>
          </p:txBody>
        </p:sp>
        <p:sp>
          <p:nvSpPr>
            <p:cNvPr id="19" name="object 19"/>
            <p:cNvSpPr/>
            <p:nvPr/>
          </p:nvSpPr>
          <p:spPr>
            <a:xfrm>
              <a:off x="554360" y="21607"/>
              <a:ext cx="2232660" cy="2673985"/>
            </a:xfrm>
            <a:custGeom>
              <a:avLst/>
              <a:gdLst/>
              <a:ahLst/>
              <a:cxnLst/>
              <a:rect l="l" t="t" r="r" b="b"/>
              <a:pathLst>
                <a:path w="2232660" h="2673985">
                  <a:moveTo>
                    <a:pt x="1570270" y="217304"/>
                  </a:moveTo>
                  <a:lnTo>
                    <a:pt x="1486281" y="168740"/>
                  </a:lnTo>
                  <a:lnTo>
                    <a:pt x="1777773" y="0"/>
                  </a:lnTo>
                  <a:lnTo>
                    <a:pt x="2147999" y="214012"/>
                  </a:lnTo>
                  <a:lnTo>
                    <a:pt x="1576857" y="214012"/>
                  </a:lnTo>
                  <a:lnTo>
                    <a:pt x="1570270" y="217304"/>
                  </a:lnTo>
                  <a:close/>
                </a:path>
                <a:path w="2232660" h="2673985">
                  <a:moveTo>
                    <a:pt x="2016566" y="1056068"/>
                  </a:moveTo>
                  <a:lnTo>
                    <a:pt x="1590855" y="683193"/>
                  </a:lnTo>
                  <a:lnTo>
                    <a:pt x="1576857" y="675785"/>
                  </a:lnTo>
                  <a:lnTo>
                    <a:pt x="1576857" y="214012"/>
                  </a:lnTo>
                  <a:lnTo>
                    <a:pt x="2147999" y="214012"/>
                  </a:lnTo>
                  <a:lnTo>
                    <a:pt x="2224892" y="258461"/>
                  </a:lnTo>
                  <a:lnTo>
                    <a:pt x="2232303" y="258461"/>
                  </a:lnTo>
                  <a:lnTo>
                    <a:pt x="2232303" y="601704"/>
                  </a:lnTo>
                  <a:lnTo>
                    <a:pt x="2016566" y="1056068"/>
                  </a:lnTo>
                  <a:close/>
                </a:path>
                <a:path w="2232660" h="2673985">
                  <a:moveTo>
                    <a:pt x="2232303" y="258461"/>
                  </a:moveTo>
                  <a:lnTo>
                    <a:pt x="2224892" y="258461"/>
                  </a:lnTo>
                  <a:lnTo>
                    <a:pt x="2232303" y="255168"/>
                  </a:lnTo>
                  <a:lnTo>
                    <a:pt x="2232303" y="258461"/>
                  </a:lnTo>
                  <a:close/>
                </a:path>
                <a:path w="2232660" h="2673985">
                  <a:moveTo>
                    <a:pt x="1781890" y="1897302"/>
                  </a:moveTo>
                  <a:lnTo>
                    <a:pt x="1576858" y="1778772"/>
                  </a:lnTo>
                  <a:lnTo>
                    <a:pt x="1576858" y="1082408"/>
                  </a:lnTo>
                  <a:lnTo>
                    <a:pt x="1617205" y="1010796"/>
                  </a:lnTo>
                  <a:lnTo>
                    <a:pt x="2185368" y="1508787"/>
                  </a:lnTo>
                  <a:lnTo>
                    <a:pt x="2232304" y="1508787"/>
                  </a:lnTo>
                  <a:lnTo>
                    <a:pt x="2232304" y="1636371"/>
                  </a:lnTo>
                  <a:lnTo>
                    <a:pt x="1781890" y="1896479"/>
                  </a:lnTo>
                  <a:lnTo>
                    <a:pt x="1781890" y="1897302"/>
                  </a:lnTo>
                  <a:close/>
                </a:path>
                <a:path w="2232660" h="2673985">
                  <a:moveTo>
                    <a:pt x="2232304" y="1508787"/>
                  </a:moveTo>
                  <a:lnTo>
                    <a:pt x="2185368" y="1508787"/>
                  </a:lnTo>
                  <a:lnTo>
                    <a:pt x="2232304" y="1410835"/>
                  </a:lnTo>
                  <a:lnTo>
                    <a:pt x="2232304" y="1508787"/>
                  </a:lnTo>
                  <a:close/>
                </a:path>
                <a:path w="2232660" h="2673985">
                  <a:moveTo>
                    <a:pt x="894684" y="1540889"/>
                  </a:moveTo>
                  <a:lnTo>
                    <a:pt x="6587" y="1540889"/>
                  </a:lnTo>
                  <a:lnTo>
                    <a:pt x="450413" y="1284074"/>
                  </a:lnTo>
                  <a:lnTo>
                    <a:pt x="894684" y="1540889"/>
                  </a:lnTo>
                  <a:close/>
                </a:path>
                <a:path w="2232660" h="2673985">
                  <a:moveTo>
                    <a:pt x="453706" y="2673508"/>
                  </a:moveTo>
                  <a:lnTo>
                    <a:pt x="0" y="2411755"/>
                  </a:lnTo>
                  <a:lnTo>
                    <a:pt x="0" y="1538419"/>
                  </a:lnTo>
                  <a:lnTo>
                    <a:pt x="6587" y="1540889"/>
                  </a:lnTo>
                  <a:lnTo>
                    <a:pt x="894684" y="1540889"/>
                  </a:lnTo>
                  <a:lnTo>
                    <a:pt x="897532" y="1542535"/>
                  </a:lnTo>
                  <a:lnTo>
                    <a:pt x="904120" y="1542535"/>
                  </a:lnTo>
                  <a:lnTo>
                    <a:pt x="904120" y="1574637"/>
                  </a:lnTo>
                  <a:lnTo>
                    <a:pt x="550871" y="2204327"/>
                  </a:lnTo>
                  <a:lnTo>
                    <a:pt x="694146" y="2280878"/>
                  </a:lnTo>
                  <a:lnTo>
                    <a:pt x="853891" y="2372244"/>
                  </a:lnTo>
                  <a:lnTo>
                    <a:pt x="904120" y="2372244"/>
                  </a:lnTo>
                  <a:lnTo>
                    <a:pt x="904120" y="2412577"/>
                  </a:lnTo>
                  <a:lnTo>
                    <a:pt x="453706" y="2672685"/>
                  </a:lnTo>
                  <a:lnTo>
                    <a:pt x="453706" y="2673508"/>
                  </a:lnTo>
                  <a:close/>
                </a:path>
                <a:path w="2232660" h="2673985">
                  <a:moveTo>
                    <a:pt x="904120" y="1542535"/>
                  </a:moveTo>
                  <a:lnTo>
                    <a:pt x="897532" y="1542535"/>
                  </a:lnTo>
                  <a:lnTo>
                    <a:pt x="904120" y="1539243"/>
                  </a:lnTo>
                  <a:lnTo>
                    <a:pt x="904120" y="1542535"/>
                  </a:lnTo>
                  <a:close/>
                </a:path>
                <a:path w="2232660" h="2673985">
                  <a:moveTo>
                    <a:pt x="904120" y="2372244"/>
                  </a:moveTo>
                  <a:lnTo>
                    <a:pt x="853891" y="2372244"/>
                  </a:lnTo>
                  <a:lnTo>
                    <a:pt x="904120" y="2283347"/>
                  </a:lnTo>
                  <a:lnTo>
                    <a:pt x="904120" y="2372244"/>
                  </a:lnTo>
                  <a:close/>
                </a:path>
              </a:pathLst>
            </a:custGeom>
            <a:solidFill>
              <a:srgbClr val="F6B4A6"/>
            </a:solidFill>
          </p:spPr>
          <p:txBody>
            <a:bodyPr wrap="square" lIns="0" tIns="0" rIns="0" bIns="0" rtlCol="0"/>
            <a:lstStyle/>
            <a:p>
              <a:endParaRPr/>
            </a:p>
          </p:txBody>
        </p:sp>
        <p:sp>
          <p:nvSpPr>
            <p:cNvPr id="20" name="object 20"/>
            <p:cNvSpPr/>
            <p:nvPr/>
          </p:nvSpPr>
          <p:spPr>
            <a:xfrm>
              <a:off x="1019" y="0"/>
              <a:ext cx="4084320" cy="3086100"/>
            </a:xfrm>
            <a:custGeom>
              <a:avLst/>
              <a:gdLst/>
              <a:ahLst/>
              <a:cxnLst/>
              <a:rect l="l" t="t" r="r" b="b"/>
              <a:pathLst>
                <a:path w="4084320" h="3086100">
                  <a:moveTo>
                    <a:pt x="1240077" y="1410218"/>
                  </a:moveTo>
                  <a:lnTo>
                    <a:pt x="1214551" y="1410218"/>
                  </a:lnTo>
                  <a:lnTo>
                    <a:pt x="1214551" y="232326"/>
                  </a:lnTo>
                  <a:lnTo>
                    <a:pt x="1617159" y="0"/>
                  </a:lnTo>
                  <a:lnTo>
                    <a:pt x="1671141" y="0"/>
                  </a:lnTo>
                  <a:lnTo>
                    <a:pt x="1259839" y="237265"/>
                  </a:lnTo>
                  <a:lnTo>
                    <a:pt x="1296924" y="258666"/>
                  </a:lnTo>
                  <a:lnTo>
                    <a:pt x="1240077" y="258666"/>
                  </a:lnTo>
                  <a:lnTo>
                    <a:pt x="1240077" y="1410218"/>
                  </a:lnTo>
                  <a:close/>
                </a:path>
                <a:path w="4084320" h="3086100">
                  <a:moveTo>
                    <a:pt x="1738260" y="480087"/>
                  </a:moveTo>
                  <a:lnTo>
                    <a:pt x="1680609" y="480087"/>
                  </a:lnTo>
                  <a:lnTo>
                    <a:pt x="2096438" y="239735"/>
                  </a:lnTo>
                  <a:lnTo>
                    <a:pt x="1681830" y="0"/>
                  </a:lnTo>
                  <a:lnTo>
                    <a:pt x="1739016" y="0"/>
                  </a:lnTo>
                  <a:lnTo>
                    <a:pt x="2041269" y="174708"/>
                  </a:lnTo>
                  <a:lnTo>
                    <a:pt x="2095305" y="174708"/>
                  </a:lnTo>
                  <a:lnTo>
                    <a:pt x="2066795" y="191170"/>
                  </a:lnTo>
                  <a:lnTo>
                    <a:pt x="2143374" y="235619"/>
                  </a:lnTo>
                  <a:lnTo>
                    <a:pt x="2143374" y="262782"/>
                  </a:lnTo>
                  <a:lnTo>
                    <a:pt x="2117024" y="262782"/>
                  </a:lnTo>
                  <a:lnTo>
                    <a:pt x="1738260" y="480087"/>
                  </a:lnTo>
                  <a:close/>
                </a:path>
                <a:path w="4084320" h="3086100">
                  <a:moveTo>
                    <a:pt x="2558379" y="121205"/>
                  </a:moveTo>
                  <a:lnTo>
                    <a:pt x="2532030" y="121205"/>
                  </a:lnTo>
                  <a:lnTo>
                    <a:pt x="2532030" y="0"/>
                  </a:lnTo>
                  <a:lnTo>
                    <a:pt x="2558379" y="0"/>
                  </a:lnTo>
                  <a:lnTo>
                    <a:pt x="2558379" y="121205"/>
                  </a:lnTo>
                  <a:close/>
                </a:path>
                <a:path w="4084320" h="3086100">
                  <a:moveTo>
                    <a:pt x="2984913" y="204171"/>
                  </a:moveTo>
                  <a:lnTo>
                    <a:pt x="2984913" y="0"/>
                  </a:lnTo>
                  <a:lnTo>
                    <a:pt x="3012086" y="0"/>
                  </a:lnTo>
                  <a:lnTo>
                    <a:pt x="3012086" y="145898"/>
                  </a:lnTo>
                  <a:lnTo>
                    <a:pt x="3206894" y="145898"/>
                  </a:lnTo>
                  <a:lnTo>
                    <a:pt x="3193209" y="174708"/>
                  </a:lnTo>
                  <a:lnTo>
                    <a:pt x="2998912" y="174708"/>
                  </a:lnTo>
                  <a:lnTo>
                    <a:pt x="2984913" y="204171"/>
                  </a:lnTo>
                  <a:close/>
                </a:path>
                <a:path w="4084320" h="3086100">
                  <a:moveTo>
                    <a:pt x="3206894" y="145898"/>
                  </a:moveTo>
                  <a:lnTo>
                    <a:pt x="3012086" y="145898"/>
                  </a:lnTo>
                  <a:lnTo>
                    <a:pt x="3081352" y="0"/>
                  </a:lnTo>
                  <a:lnTo>
                    <a:pt x="3276200" y="0"/>
                  </a:lnTo>
                  <a:lnTo>
                    <a:pt x="3206894" y="145898"/>
                  </a:lnTo>
                  <a:close/>
                </a:path>
                <a:path w="4084320" h="3086100">
                  <a:moveTo>
                    <a:pt x="3606137" y="75110"/>
                  </a:moveTo>
                  <a:lnTo>
                    <a:pt x="3578603" y="75110"/>
                  </a:lnTo>
                  <a:lnTo>
                    <a:pt x="3577788" y="0"/>
                  </a:lnTo>
                  <a:lnTo>
                    <a:pt x="3605327" y="0"/>
                  </a:lnTo>
                  <a:lnTo>
                    <a:pt x="3606137" y="75110"/>
                  </a:lnTo>
                  <a:close/>
                </a:path>
                <a:path w="4084320" h="3086100">
                  <a:moveTo>
                    <a:pt x="2095305" y="174708"/>
                  </a:moveTo>
                  <a:lnTo>
                    <a:pt x="2041269" y="174708"/>
                  </a:lnTo>
                  <a:lnTo>
                    <a:pt x="2332761" y="5967"/>
                  </a:lnTo>
                  <a:lnTo>
                    <a:pt x="2388272" y="38069"/>
                  </a:lnTo>
                  <a:lnTo>
                    <a:pt x="2331938" y="38069"/>
                  </a:lnTo>
                  <a:lnTo>
                    <a:pt x="2095305" y="174708"/>
                  </a:lnTo>
                  <a:close/>
                </a:path>
                <a:path w="4084320" h="3086100">
                  <a:moveTo>
                    <a:pt x="2760210" y="1485945"/>
                  </a:moveTo>
                  <a:lnTo>
                    <a:pt x="2728829" y="1485945"/>
                  </a:lnTo>
                  <a:lnTo>
                    <a:pt x="3430386" y="8437"/>
                  </a:lnTo>
                  <a:lnTo>
                    <a:pt x="3510899" y="44654"/>
                  </a:lnTo>
                  <a:lnTo>
                    <a:pt x="3444384" y="44654"/>
                  </a:lnTo>
                  <a:lnTo>
                    <a:pt x="3008793" y="961615"/>
                  </a:lnTo>
                  <a:lnTo>
                    <a:pt x="3012086" y="961615"/>
                  </a:lnTo>
                  <a:lnTo>
                    <a:pt x="3012086" y="1012648"/>
                  </a:lnTo>
                  <a:lnTo>
                    <a:pt x="2984090" y="1012648"/>
                  </a:lnTo>
                  <a:lnTo>
                    <a:pt x="2798819" y="1403633"/>
                  </a:lnTo>
                  <a:lnTo>
                    <a:pt x="2798819" y="1409395"/>
                  </a:lnTo>
                  <a:lnTo>
                    <a:pt x="2852975" y="1440673"/>
                  </a:lnTo>
                  <a:lnTo>
                    <a:pt x="2800466" y="1440673"/>
                  </a:lnTo>
                  <a:lnTo>
                    <a:pt x="2800466" y="1449728"/>
                  </a:lnTo>
                  <a:lnTo>
                    <a:pt x="2777411" y="1449728"/>
                  </a:lnTo>
                  <a:lnTo>
                    <a:pt x="2771647" y="1461251"/>
                  </a:lnTo>
                  <a:lnTo>
                    <a:pt x="2771647" y="1461865"/>
                  </a:lnTo>
                  <a:lnTo>
                    <a:pt x="2760210" y="1485945"/>
                  </a:lnTo>
                  <a:close/>
                </a:path>
                <a:path w="4084320" h="3086100">
                  <a:moveTo>
                    <a:pt x="2392882" y="521243"/>
                  </a:moveTo>
                  <a:lnTo>
                    <a:pt x="2336055" y="521243"/>
                  </a:lnTo>
                  <a:lnTo>
                    <a:pt x="2751884" y="280891"/>
                  </a:lnTo>
                  <a:lnTo>
                    <a:pt x="2331938" y="38069"/>
                  </a:lnTo>
                  <a:lnTo>
                    <a:pt x="2388272" y="38069"/>
                  </a:lnTo>
                  <a:lnTo>
                    <a:pt x="2532030" y="121205"/>
                  </a:lnTo>
                  <a:lnTo>
                    <a:pt x="2558379" y="121205"/>
                  </a:lnTo>
                  <a:lnTo>
                    <a:pt x="2558379" y="136844"/>
                  </a:lnTo>
                  <a:lnTo>
                    <a:pt x="2798819" y="275952"/>
                  </a:lnTo>
                  <a:lnTo>
                    <a:pt x="2798819" y="303938"/>
                  </a:lnTo>
                  <a:lnTo>
                    <a:pt x="2771646" y="303938"/>
                  </a:lnTo>
                  <a:lnTo>
                    <a:pt x="2392882" y="521243"/>
                  </a:lnTo>
                  <a:close/>
                </a:path>
                <a:path w="4084320" h="3086100">
                  <a:moveTo>
                    <a:pt x="3068840" y="1514754"/>
                  </a:moveTo>
                  <a:lnTo>
                    <a:pt x="3012086" y="1514754"/>
                  </a:lnTo>
                  <a:lnTo>
                    <a:pt x="3436150" y="1270286"/>
                  </a:lnTo>
                  <a:lnTo>
                    <a:pt x="3436150" y="62763"/>
                  </a:lnTo>
                  <a:lnTo>
                    <a:pt x="3444384" y="44654"/>
                  </a:lnTo>
                  <a:lnTo>
                    <a:pt x="3510899" y="44654"/>
                  </a:lnTo>
                  <a:lnTo>
                    <a:pt x="3531027" y="53708"/>
                  </a:lnTo>
                  <a:lnTo>
                    <a:pt x="3462500" y="53708"/>
                  </a:lnTo>
                  <a:lnTo>
                    <a:pt x="3462500" y="830738"/>
                  </a:lnTo>
                  <a:lnTo>
                    <a:pt x="3516683" y="862017"/>
                  </a:lnTo>
                  <a:lnTo>
                    <a:pt x="3464147" y="862017"/>
                  </a:lnTo>
                  <a:lnTo>
                    <a:pt x="3464147" y="1286749"/>
                  </a:lnTo>
                  <a:lnTo>
                    <a:pt x="3068840" y="1514754"/>
                  </a:lnTo>
                  <a:close/>
                </a:path>
                <a:path w="4084320" h="3086100">
                  <a:moveTo>
                    <a:pt x="3606599" y="117912"/>
                  </a:moveTo>
                  <a:lnTo>
                    <a:pt x="3462500" y="53708"/>
                  </a:lnTo>
                  <a:lnTo>
                    <a:pt x="3531027" y="53708"/>
                  </a:lnTo>
                  <a:lnTo>
                    <a:pt x="3578603" y="75110"/>
                  </a:lnTo>
                  <a:lnTo>
                    <a:pt x="3606137" y="75110"/>
                  </a:lnTo>
                  <a:lnTo>
                    <a:pt x="3606599" y="117912"/>
                  </a:lnTo>
                  <a:close/>
                </a:path>
                <a:path w="4084320" h="3086100">
                  <a:moveTo>
                    <a:pt x="2984913" y="204340"/>
                  </a:moveTo>
                  <a:lnTo>
                    <a:pt x="2984913" y="204171"/>
                  </a:lnTo>
                  <a:lnTo>
                    <a:pt x="2998912" y="174708"/>
                  </a:lnTo>
                  <a:lnTo>
                    <a:pt x="2984913" y="204340"/>
                  </a:lnTo>
                  <a:close/>
                </a:path>
                <a:path w="4084320" h="3086100">
                  <a:moveTo>
                    <a:pt x="3179133" y="204340"/>
                  </a:moveTo>
                  <a:lnTo>
                    <a:pt x="2984913" y="204340"/>
                  </a:lnTo>
                  <a:lnTo>
                    <a:pt x="2998912" y="174708"/>
                  </a:lnTo>
                  <a:lnTo>
                    <a:pt x="3193209" y="174708"/>
                  </a:lnTo>
                  <a:lnTo>
                    <a:pt x="3179133" y="204340"/>
                  </a:lnTo>
                  <a:close/>
                </a:path>
                <a:path w="4084320" h="3086100">
                  <a:moveTo>
                    <a:pt x="2764276" y="1077675"/>
                  </a:moveTo>
                  <a:lnTo>
                    <a:pt x="2569907" y="1077675"/>
                  </a:lnTo>
                  <a:lnTo>
                    <a:pt x="2984913" y="204171"/>
                  </a:lnTo>
                  <a:lnTo>
                    <a:pt x="2984913" y="204340"/>
                  </a:lnTo>
                  <a:lnTo>
                    <a:pt x="3179133" y="204340"/>
                  </a:lnTo>
                  <a:lnTo>
                    <a:pt x="2764276" y="1077675"/>
                  </a:lnTo>
                  <a:close/>
                </a:path>
                <a:path w="4084320" h="3086100">
                  <a:moveTo>
                    <a:pt x="1672223" y="1571550"/>
                  </a:moveTo>
                  <a:lnTo>
                    <a:pt x="1471459" y="1571550"/>
                  </a:lnTo>
                  <a:lnTo>
                    <a:pt x="1666611" y="1223368"/>
                  </a:lnTo>
                  <a:lnTo>
                    <a:pt x="1666611" y="503957"/>
                  </a:lnTo>
                  <a:lnTo>
                    <a:pt x="1240077" y="258666"/>
                  </a:lnTo>
                  <a:lnTo>
                    <a:pt x="1296924" y="258666"/>
                  </a:lnTo>
                  <a:lnTo>
                    <a:pt x="1680609" y="480087"/>
                  </a:lnTo>
                  <a:lnTo>
                    <a:pt x="1738260" y="480087"/>
                  </a:lnTo>
                  <a:lnTo>
                    <a:pt x="1693784" y="505604"/>
                  </a:lnTo>
                  <a:lnTo>
                    <a:pt x="1693784" y="1173981"/>
                  </a:lnTo>
                  <a:lnTo>
                    <a:pt x="1692960" y="1175627"/>
                  </a:lnTo>
                  <a:lnTo>
                    <a:pt x="1894155" y="1175627"/>
                  </a:lnTo>
                  <a:lnTo>
                    <a:pt x="1672223" y="1571550"/>
                  </a:lnTo>
                  <a:close/>
                </a:path>
                <a:path w="4084320" h="3086100">
                  <a:moveTo>
                    <a:pt x="2144197" y="704800"/>
                  </a:moveTo>
                  <a:lnTo>
                    <a:pt x="2117024" y="689984"/>
                  </a:lnTo>
                  <a:lnTo>
                    <a:pt x="2117024" y="262782"/>
                  </a:lnTo>
                  <a:lnTo>
                    <a:pt x="2143374" y="262782"/>
                  </a:lnTo>
                  <a:lnTo>
                    <a:pt x="2143374" y="410944"/>
                  </a:lnTo>
                  <a:lnTo>
                    <a:pt x="2199453" y="443046"/>
                  </a:lnTo>
                  <a:lnTo>
                    <a:pt x="2144197" y="443046"/>
                  </a:lnTo>
                  <a:lnTo>
                    <a:pt x="2144197" y="704800"/>
                  </a:lnTo>
                  <a:close/>
                </a:path>
                <a:path w="4084320" h="3086100">
                  <a:moveTo>
                    <a:pt x="2771646" y="652120"/>
                  </a:moveTo>
                  <a:lnTo>
                    <a:pt x="2771646" y="303938"/>
                  </a:lnTo>
                  <a:lnTo>
                    <a:pt x="2798819" y="303938"/>
                  </a:lnTo>
                  <a:lnTo>
                    <a:pt x="2798819" y="594501"/>
                  </a:lnTo>
                  <a:lnTo>
                    <a:pt x="2771646" y="652120"/>
                  </a:lnTo>
                  <a:close/>
                </a:path>
                <a:path w="4084320" h="3086100">
                  <a:moveTo>
                    <a:pt x="2348406" y="860370"/>
                  </a:moveTo>
                  <a:lnTo>
                    <a:pt x="2322057" y="860370"/>
                  </a:lnTo>
                  <a:lnTo>
                    <a:pt x="2322057" y="545114"/>
                  </a:lnTo>
                  <a:lnTo>
                    <a:pt x="2144197" y="443046"/>
                  </a:lnTo>
                  <a:lnTo>
                    <a:pt x="2199453" y="443046"/>
                  </a:lnTo>
                  <a:lnTo>
                    <a:pt x="2336055" y="521243"/>
                  </a:lnTo>
                  <a:lnTo>
                    <a:pt x="2392882" y="521243"/>
                  </a:lnTo>
                  <a:lnTo>
                    <a:pt x="2348406" y="546760"/>
                  </a:lnTo>
                  <a:lnTo>
                    <a:pt x="2348406" y="860370"/>
                  </a:lnTo>
                  <a:close/>
                </a:path>
                <a:path w="4084320" h="3086100">
                  <a:moveTo>
                    <a:pt x="1894155" y="1175627"/>
                  </a:moveTo>
                  <a:lnTo>
                    <a:pt x="1692960" y="1175627"/>
                  </a:lnTo>
                  <a:lnTo>
                    <a:pt x="2000098" y="627426"/>
                  </a:lnTo>
                  <a:lnTo>
                    <a:pt x="2144197" y="704800"/>
                  </a:lnTo>
                  <a:lnTo>
                    <a:pt x="2180898" y="736902"/>
                  </a:lnTo>
                  <a:lnTo>
                    <a:pt x="2140080" y="736902"/>
                  </a:lnTo>
                  <a:lnTo>
                    <a:pt x="1894155" y="1175627"/>
                  </a:lnTo>
                  <a:close/>
                </a:path>
                <a:path w="4084320" h="3086100">
                  <a:moveTo>
                    <a:pt x="2695068" y="1223368"/>
                  </a:moveTo>
                  <a:lnTo>
                    <a:pt x="2140080" y="736902"/>
                  </a:lnTo>
                  <a:lnTo>
                    <a:pt x="2180898" y="736902"/>
                  </a:lnTo>
                  <a:lnTo>
                    <a:pt x="2322057" y="860370"/>
                  </a:lnTo>
                  <a:lnTo>
                    <a:pt x="2348406" y="860370"/>
                  </a:lnTo>
                  <a:lnTo>
                    <a:pt x="2348406" y="883418"/>
                  </a:lnTo>
                  <a:lnTo>
                    <a:pt x="2569907" y="1077675"/>
                  </a:lnTo>
                  <a:lnTo>
                    <a:pt x="2764276" y="1077675"/>
                  </a:lnTo>
                  <a:lnTo>
                    <a:pt x="2695068" y="1223368"/>
                  </a:lnTo>
                  <a:close/>
                </a:path>
                <a:path w="4084320" h="3086100">
                  <a:moveTo>
                    <a:pt x="1150612" y="2976624"/>
                  </a:moveTo>
                  <a:lnTo>
                    <a:pt x="961759" y="2976624"/>
                  </a:lnTo>
                  <a:lnTo>
                    <a:pt x="4046308" y="1197851"/>
                  </a:lnTo>
                  <a:lnTo>
                    <a:pt x="3464147" y="862017"/>
                  </a:lnTo>
                  <a:lnTo>
                    <a:pt x="3516683" y="862017"/>
                  </a:lnTo>
                  <a:lnTo>
                    <a:pt x="4084185" y="1189620"/>
                  </a:lnTo>
                  <a:lnTo>
                    <a:pt x="4084185" y="1283456"/>
                  </a:lnTo>
                  <a:lnTo>
                    <a:pt x="1150612" y="2976624"/>
                  </a:lnTo>
                  <a:close/>
                </a:path>
                <a:path w="4084320" h="3086100">
                  <a:moveTo>
                    <a:pt x="3012086" y="961615"/>
                  </a:moveTo>
                  <a:lnTo>
                    <a:pt x="3008793" y="961615"/>
                  </a:lnTo>
                  <a:lnTo>
                    <a:pt x="3012086" y="955030"/>
                  </a:lnTo>
                  <a:lnTo>
                    <a:pt x="3012086" y="961615"/>
                  </a:lnTo>
                  <a:close/>
                </a:path>
                <a:path w="4084320" h="3086100">
                  <a:moveTo>
                    <a:pt x="1428328" y="2355988"/>
                  </a:moveTo>
                  <a:lnTo>
                    <a:pt x="1396528" y="2355988"/>
                  </a:lnTo>
                  <a:lnTo>
                    <a:pt x="2162313" y="989601"/>
                  </a:lnTo>
                  <a:lnTo>
                    <a:pt x="2212106" y="1033227"/>
                  </a:lnTo>
                  <a:lnTo>
                    <a:pt x="2170547" y="1033227"/>
                  </a:lnTo>
                  <a:lnTo>
                    <a:pt x="2144197" y="1080145"/>
                  </a:lnTo>
                  <a:lnTo>
                    <a:pt x="2143373" y="1080145"/>
                  </a:lnTo>
                  <a:lnTo>
                    <a:pt x="2143373" y="1128709"/>
                  </a:lnTo>
                  <a:lnTo>
                    <a:pt x="2117024" y="1128709"/>
                  </a:lnTo>
                  <a:lnTo>
                    <a:pt x="1693784" y="1883514"/>
                  </a:lnTo>
                  <a:lnTo>
                    <a:pt x="1693784" y="1932079"/>
                  </a:lnTo>
                  <a:lnTo>
                    <a:pt x="1666611" y="1932079"/>
                  </a:lnTo>
                  <a:lnTo>
                    <a:pt x="1514277" y="2203710"/>
                  </a:lnTo>
                  <a:lnTo>
                    <a:pt x="1555564" y="2227580"/>
                  </a:lnTo>
                  <a:lnTo>
                    <a:pt x="1501102" y="2227580"/>
                  </a:lnTo>
                  <a:lnTo>
                    <a:pt x="1471459" y="2280260"/>
                  </a:lnTo>
                  <a:lnTo>
                    <a:pt x="1471459" y="2328825"/>
                  </a:lnTo>
                  <a:lnTo>
                    <a:pt x="1443463" y="2328825"/>
                  </a:lnTo>
                  <a:lnTo>
                    <a:pt x="1428328" y="2355988"/>
                  </a:lnTo>
                  <a:close/>
                </a:path>
                <a:path w="4084320" h="3086100">
                  <a:moveTo>
                    <a:pt x="3065985" y="1516401"/>
                  </a:moveTo>
                  <a:lnTo>
                    <a:pt x="2984090" y="1516401"/>
                  </a:lnTo>
                  <a:lnTo>
                    <a:pt x="2984090" y="1012648"/>
                  </a:lnTo>
                  <a:lnTo>
                    <a:pt x="3012086" y="1012648"/>
                  </a:lnTo>
                  <a:lnTo>
                    <a:pt x="3012086" y="1514754"/>
                  </a:lnTo>
                  <a:lnTo>
                    <a:pt x="3068840" y="1514754"/>
                  </a:lnTo>
                  <a:lnTo>
                    <a:pt x="3065985" y="1516401"/>
                  </a:lnTo>
                  <a:close/>
                </a:path>
                <a:path w="4084320" h="3086100">
                  <a:moveTo>
                    <a:pt x="2399451" y="1895861"/>
                  </a:moveTo>
                  <a:lnTo>
                    <a:pt x="2321233" y="1895861"/>
                  </a:lnTo>
                  <a:lnTo>
                    <a:pt x="2321233" y="1165750"/>
                  </a:lnTo>
                  <a:lnTo>
                    <a:pt x="2170547" y="1033227"/>
                  </a:lnTo>
                  <a:lnTo>
                    <a:pt x="2212106" y="1033227"/>
                  </a:lnTo>
                  <a:lnTo>
                    <a:pt x="2371820" y="1173158"/>
                  </a:lnTo>
                  <a:lnTo>
                    <a:pt x="2330291" y="1173158"/>
                  </a:lnTo>
                  <a:lnTo>
                    <a:pt x="2348406" y="1189620"/>
                  </a:lnTo>
                  <a:lnTo>
                    <a:pt x="2348406" y="1895038"/>
                  </a:lnTo>
                  <a:lnTo>
                    <a:pt x="2400878" y="1895038"/>
                  </a:lnTo>
                  <a:lnTo>
                    <a:pt x="2399451" y="1895861"/>
                  </a:lnTo>
                  <a:close/>
                </a:path>
                <a:path w="4084320" h="3086100">
                  <a:moveTo>
                    <a:pt x="1746860" y="2291784"/>
                  </a:moveTo>
                  <a:lnTo>
                    <a:pt x="1693784" y="2291784"/>
                  </a:lnTo>
                  <a:lnTo>
                    <a:pt x="2117024" y="2047316"/>
                  </a:lnTo>
                  <a:lnTo>
                    <a:pt x="2117024" y="1128709"/>
                  </a:lnTo>
                  <a:lnTo>
                    <a:pt x="2143373" y="1128709"/>
                  </a:lnTo>
                  <a:lnTo>
                    <a:pt x="2143373" y="1793794"/>
                  </a:lnTo>
                  <a:lnTo>
                    <a:pt x="2195010" y="1823426"/>
                  </a:lnTo>
                  <a:lnTo>
                    <a:pt x="2145020" y="1823426"/>
                  </a:lnTo>
                  <a:lnTo>
                    <a:pt x="2145020" y="2062132"/>
                  </a:lnTo>
                  <a:lnTo>
                    <a:pt x="1746860" y="2291784"/>
                  </a:lnTo>
                  <a:close/>
                </a:path>
                <a:path w="4084320" h="3086100">
                  <a:moveTo>
                    <a:pt x="2738710" y="1531217"/>
                  </a:moveTo>
                  <a:lnTo>
                    <a:pt x="2330291" y="1173158"/>
                  </a:lnTo>
                  <a:lnTo>
                    <a:pt x="2371820" y="1173158"/>
                  </a:lnTo>
                  <a:lnTo>
                    <a:pt x="2728829" y="1485945"/>
                  </a:lnTo>
                  <a:lnTo>
                    <a:pt x="2760210" y="1485945"/>
                  </a:lnTo>
                  <a:lnTo>
                    <a:pt x="2738710" y="1531217"/>
                  </a:lnTo>
                  <a:close/>
                </a:path>
                <a:path w="4084320" h="3086100">
                  <a:moveTo>
                    <a:pt x="960936" y="3086099"/>
                  </a:moveTo>
                  <a:lnTo>
                    <a:pt x="954349" y="3081984"/>
                  </a:lnTo>
                  <a:lnTo>
                    <a:pt x="0" y="2531313"/>
                  </a:lnTo>
                  <a:lnTo>
                    <a:pt x="0" y="2438300"/>
                  </a:lnTo>
                  <a:lnTo>
                    <a:pt x="541813" y="2125513"/>
                  </a:lnTo>
                  <a:lnTo>
                    <a:pt x="541813" y="1556734"/>
                  </a:lnTo>
                  <a:lnTo>
                    <a:pt x="1005401" y="1289218"/>
                  </a:lnTo>
                  <a:lnTo>
                    <a:pt x="1060890" y="1321320"/>
                  </a:lnTo>
                  <a:lnTo>
                    <a:pt x="1003754" y="1321320"/>
                  </a:lnTo>
                  <a:lnTo>
                    <a:pt x="586278" y="1562496"/>
                  </a:lnTo>
                  <a:lnTo>
                    <a:pt x="622127" y="1583074"/>
                  </a:lnTo>
                  <a:lnTo>
                    <a:pt x="567339" y="1583074"/>
                  </a:lnTo>
                  <a:lnTo>
                    <a:pt x="567339" y="2157615"/>
                  </a:lnTo>
                  <a:lnTo>
                    <a:pt x="540166" y="2157615"/>
                  </a:lnTo>
                  <a:lnTo>
                    <a:pt x="41171" y="2445708"/>
                  </a:lnTo>
                  <a:lnTo>
                    <a:pt x="961759" y="2976624"/>
                  </a:lnTo>
                  <a:lnTo>
                    <a:pt x="1150612" y="2976624"/>
                  </a:lnTo>
                  <a:lnTo>
                    <a:pt x="960936" y="3086099"/>
                  </a:lnTo>
                  <a:close/>
                </a:path>
                <a:path w="4084320" h="3086100">
                  <a:moveTo>
                    <a:pt x="1064699" y="1804494"/>
                  </a:moveTo>
                  <a:lnTo>
                    <a:pt x="1007871" y="1804494"/>
                  </a:lnTo>
                  <a:lnTo>
                    <a:pt x="1423700" y="1564142"/>
                  </a:lnTo>
                  <a:lnTo>
                    <a:pt x="1003754" y="1321320"/>
                  </a:lnTo>
                  <a:lnTo>
                    <a:pt x="1060890" y="1321320"/>
                  </a:lnTo>
                  <a:lnTo>
                    <a:pt x="1214551" y="1410218"/>
                  </a:lnTo>
                  <a:lnTo>
                    <a:pt x="1240077" y="1410218"/>
                  </a:lnTo>
                  <a:lnTo>
                    <a:pt x="1240077" y="1426680"/>
                  </a:lnTo>
                  <a:lnTo>
                    <a:pt x="1471459" y="1560026"/>
                  </a:lnTo>
                  <a:lnTo>
                    <a:pt x="1471459" y="1571550"/>
                  </a:lnTo>
                  <a:lnTo>
                    <a:pt x="1672223" y="1571550"/>
                  </a:lnTo>
                  <a:lnTo>
                    <a:pt x="1663456" y="1587190"/>
                  </a:lnTo>
                  <a:lnTo>
                    <a:pt x="1443463" y="1587190"/>
                  </a:lnTo>
                  <a:lnTo>
                    <a:pt x="1064699" y="1804494"/>
                  </a:lnTo>
                  <a:close/>
                </a:path>
                <a:path w="4084320" h="3086100">
                  <a:moveTo>
                    <a:pt x="2998912" y="1555087"/>
                  </a:moveTo>
                  <a:lnTo>
                    <a:pt x="2800466" y="1440673"/>
                  </a:lnTo>
                  <a:lnTo>
                    <a:pt x="2852975" y="1440673"/>
                  </a:lnTo>
                  <a:lnTo>
                    <a:pt x="2984090" y="1516401"/>
                  </a:lnTo>
                  <a:lnTo>
                    <a:pt x="3065985" y="1516401"/>
                  </a:lnTo>
                  <a:lnTo>
                    <a:pt x="2998912" y="1555087"/>
                  </a:lnTo>
                  <a:close/>
                </a:path>
                <a:path w="4084320" h="3086100">
                  <a:moveTo>
                    <a:pt x="2771647" y="1461865"/>
                  </a:moveTo>
                  <a:lnTo>
                    <a:pt x="2771647" y="1461251"/>
                  </a:lnTo>
                  <a:lnTo>
                    <a:pt x="2777411" y="1449728"/>
                  </a:lnTo>
                  <a:lnTo>
                    <a:pt x="2771647" y="1461865"/>
                  </a:lnTo>
                  <a:close/>
                </a:path>
                <a:path w="4084320" h="3086100">
                  <a:moveTo>
                    <a:pt x="2400878" y="1895038"/>
                  </a:moveTo>
                  <a:lnTo>
                    <a:pt x="2348406" y="1895038"/>
                  </a:lnTo>
                  <a:lnTo>
                    <a:pt x="2771647" y="1650570"/>
                  </a:lnTo>
                  <a:lnTo>
                    <a:pt x="2771647" y="1461865"/>
                  </a:lnTo>
                  <a:lnTo>
                    <a:pt x="2777411" y="1449728"/>
                  </a:lnTo>
                  <a:lnTo>
                    <a:pt x="2800466" y="1449728"/>
                  </a:lnTo>
                  <a:lnTo>
                    <a:pt x="2800466" y="1664563"/>
                  </a:lnTo>
                  <a:lnTo>
                    <a:pt x="2400878" y="1895038"/>
                  </a:lnTo>
                  <a:close/>
                </a:path>
                <a:path w="4084320" h="3086100">
                  <a:moveTo>
                    <a:pt x="1073299" y="2671244"/>
                  </a:moveTo>
                  <a:lnTo>
                    <a:pt x="993873" y="2671244"/>
                  </a:lnTo>
                  <a:lnTo>
                    <a:pt x="993873" y="1828365"/>
                  </a:lnTo>
                  <a:lnTo>
                    <a:pt x="567339" y="1583074"/>
                  </a:lnTo>
                  <a:lnTo>
                    <a:pt x="622127" y="1583074"/>
                  </a:lnTo>
                  <a:lnTo>
                    <a:pt x="1007871" y="1804494"/>
                  </a:lnTo>
                  <a:lnTo>
                    <a:pt x="1064699" y="1804494"/>
                  </a:lnTo>
                  <a:lnTo>
                    <a:pt x="1020222" y="1830011"/>
                  </a:lnTo>
                  <a:lnTo>
                    <a:pt x="1020222" y="2669598"/>
                  </a:lnTo>
                  <a:lnTo>
                    <a:pt x="1076152" y="2669598"/>
                  </a:lnTo>
                  <a:lnTo>
                    <a:pt x="1073299" y="2671244"/>
                  </a:lnTo>
                  <a:close/>
                </a:path>
                <a:path w="4084320" h="3086100">
                  <a:moveTo>
                    <a:pt x="1443463" y="1620115"/>
                  </a:moveTo>
                  <a:lnTo>
                    <a:pt x="1443463" y="1587190"/>
                  </a:lnTo>
                  <a:lnTo>
                    <a:pt x="1663456" y="1587190"/>
                  </a:lnTo>
                  <a:lnTo>
                    <a:pt x="1651460" y="1608591"/>
                  </a:lnTo>
                  <a:lnTo>
                    <a:pt x="1450050" y="1608591"/>
                  </a:lnTo>
                  <a:lnTo>
                    <a:pt x="1443463" y="1620115"/>
                  </a:lnTo>
                  <a:close/>
                </a:path>
                <a:path w="4084320" h="3086100">
                  <a:moveTo>
                    <a:pt x="1407232" y="2393851"/>
                  </a:moveTo>
                  <a:lnTo>
                    <a:pt x="1247488" y="2302485"/>
                  </a:lnTo>
                  <a:lnTo>
                    <a:pt x="1104212" y="2225934"/>
                  </a:lnTo>
                  <a:lnTo>
                    <a:pt x="1450050" y="1608591"/>
                  </a:lnTo>
                  <a:lnTo>
                    <a:pt x="1651460" y="1608591"/>
                  </a:lnTo>
                  <a:lnTo>
                    <a:pt x="1272191" y="2285199"/>
                  </a:lnTo>
                  <a:lnTo>
                    <a:pt x="1396528" y="2355988"/>
                  </a:lnTo>
                  <a:lnTo>
                    <a:pt x="1428328" y="2355988"/>
                  </a:lnTo>
                  <a:lnTo>
                    <a:pt x="1407232" y="2393851"/>
                  </a:lnTo>
                  <a:close/>
                </a:path>
                <a:path w="4084320" h="3086100">
                  <a:moveTo>
                    <a:pt x="2335232" y="1932902"/>
                  </a:moveTo>
                  <a:lnTo>
                    <a:pt x="2145020" y="1823426"/>
                  </a:lnTo>
                  <a:lnTo>
                    <a:pt x="2195010" y="1823426"/>
                  </a:lnTo>
                  <a:lnTo>
                    <a:pt x="2321233" y="1895861"/>
                  </a:lnTo>
                  <a:lnTo>
                    <a:pt x="2399451" y="1895861"/>
                  </a:lnTo>
                  <a:lnTo>
                    <a:pt x="2335232" y="1932902"/>
                  </a:lnTo>
                  <a:close/>
                </a:path>
                <a:path w="4084320" h="3086100">
                  <a:moveTo>
                    <a:pt x="1746859" y="2291784"/>
                  </a:moveTo>
                  <a:lnTo>
                    <a:pt x="1666611" y="2291784"/>
                  </a:lnTo>
                  <a:lnTo>
                    <a:pt x="1666611" y="1932079"/>
                  </a:lnTo>
                  <a:lnTo>
                    <a:pt x="1693784" y="1932079"/>
                  </a:lnTo>
                  <a:lnTo>
                    <a:pt x="1693784" y="2291784"/>
                  </a:lnTo>
                  <a:lnTo>
                    <a:pt x="1746860" y="2291784"/>
                  </a:lnTo>
                  <a:close/>
                </a:path>
                <a:path w="4084320" h="3086100">
                  <a:moveTo>
                    <a:pt x="1006224" y="2709931"/>
                  </a:moveTo>
                  <a:lnTo>
                    <a:pt x="540166" y="2440770"/>
                  </a:lnTo>
                  <a:lnTo>
                    <a:pt x="540166" y="2157615"/>
                  </a:lnTo>
                  <a:lnTo>
                    <a:pt x="567339" y="2157615"/>
                  </a:lnTo>
                  <a:lnTo>
                    <a:pt x="567339" y="2425130"/>
                  </a:lnTo>
                  <a:lnTo>
                    <a:pt x="993873" y="2671244"/>
                  </a:lnTo>
                  <a:lnTo>
                    <a:pt x="1073299" y="2671244"/>
                  </a:lnTo>
                  <a:lnTo>
                    <a:pt x="1006224" y="2709931"/>
                  </a:lnTo>
                  <a:close/>
                </a:path>
                <a:path w="4084320" h="3086100">
                  <a:moveTo>
                    <a:pt x="1679786" y="2330471"/>
                  </a:moveTo>
                  <a:lnTo>
                    <a:pt x="1501102" y="2227580"/>
                  </a:lnTo>
                  <a:lnTo>
                    <a:pt x="1555564" y="2227580"/>
                  </a:lnTo>
                  <a:lnTo>
                    <a:pt x="1666611" y="2291784"/>
                  </a:lnTo>
                  <a:lnTo>
                    <a:pt x="1746859" y="2291784"/>
                  </a:lnTo>
                  <a:lnTo>
                    <a:pt x="1679786" y="2330471"/>
                  </a:lnTo>
                  <a:close/>
                </a:path>
                <a:path w="4084320" h="3086100">
                  <a:moveTo>
                    <a:pt x="1076152" y="2669598"/>
                  </a:moveTo>
                  <a:lnTo>
                    <a:pt x="1020222" y="2669598"/>
                  </a:lnTo>
                  <a:lnTo>
                    <a:pt x="1443463" y="2425130"/>
                  </a:lnTo>
                  <a:lnTo>
                    <a:pt x="1443463" y="2328825"/>
                  </a:lnTo>
                  <a:lnTo>
                    <a:pt x="1471459" y="2328825"/>
                  </a:lnTo>
                  <a:lnTo>
                    <a:pt x="1471459" y="2441593"/>
                  </a:lnTo>
                  <a:lnTo>
                    <a:pt x="1076152" y="2669598"/>
                  </a:lnTo>
                  <a:close/>
                </a:path>
              </a:pathLst>
            </a:custGeom>
            <a:solidFill>
              <a:srgbClr val="133C3C"/>
            </a:solidFill>
          </p:spPr>
          <p:txBody>
            <a:bodyPr wrap="square" lIns="0" tIns="0" rIns="0" bIns="0" rtlCol="0"/>
            <a:lstStyle/>
            <a:p>
              <a:endParaRPr/>
            </a:p>
          </p:txBody>
        </p:sp>
      </p:grpSp>
      <p:sp>
        <p:nvSpPr>
          <p:cNvPr id="21" name="object 21"/>
          <p:cNvSpPr txBox="1">
            <a:spLocks noGrp="1"/>
          </p:cNvSpPr>
          <p:nvPr>
            <p:ph type="title"/>
          </p:nvPr>
        </p:nvSpPr>
        <p:spPr>
          <a:xfrm>
            <a:off x="7649767" y="2283283"/>
            <a:ext cx="2747010" cy="1858010"/>
          </a:xfrm>
          <a:prstGeom prst="rect">
            <a:avLst/>
          </a:prstGeom>
        </p:spPr>
        <p:txBody>
          <a:bodyPr vert="horz" wrap="square" lIns="0" tIns="13970" rIns="0" bIns="0" rtlCol="0">
            <a:spAutoFit/>
          </a:bodyPr>
          <a:lstStyle/>
          <a:p>
            <a:pPr algn="ctr">
              <a:lnSpc>
                <a:spcPct val="100000"/>
              </a:lnSpc>
              <a:spcBef>
                <a:spcPts val="110"/>
              </a:spcBef>
            </a:pPr>
            <a:r>
              <a:rPr sz="6000" spc="-1530" dirty="0"/>
              <a:t>1</a:t>
            </a:r>
            <a:endParaRPr sz="6000"/>
          </a:p>
          <a:p>
            <a:pPr algn="ctr">
              <a:lnSpc>
                <a:spcPct val="100000"/>
              </a:lnSpc>
              <a:spcBef>
                <a:spcPts val="15"/>
              </a:spcBef>
            </a:pPr>
            <a:r>
              <a:rPr sz="6000" spc="585" dirty="0"/>
              <a:t>POOLS</a:t>
            </a:r>
            <a:endParaRPr sz="6000"/>
          </a:p>
        </p:txBody>
      </p:sp>
      <p:pic>
        <p:nvPicPr>
          <p:cNvPr id="22" name="object 22"/>
          <p:cNvPicPr/>
          <p:nvPr/>
        </p:nvPicPr>
        <p:blipFill>
          <a:blip r:embed="rId5" cstate="print"/>
          <a:stretch>
            <a:fillRect/>
          </a:stretch>
        </p:blipFill>
        <p:spPr>
          <a:xfrm>
            <a:off x="1463947" y="5088540"/>
            <a:ext cx="103085" cy="103084"/>
          </a:xfrm>
          <a:prstGeom prst="rect">
            <a:avLst/>
          </a:prstGeom>
        </p:spPr>
      </p:pic>
      <p:sp>
        <p:nvSpPr>
          <p:cNvPr id="23" name="object 23"/>
          <p:cNvSpPr txBox="1"/>
          <p:nvPr/>
        </p:nvSpPr>
        <p:spPr>
          <a:xfrm>
            <a:off x="1736341" y="4736805"/>
            <a:ext cx="15262225" cy="5283200"/>
          </a:xfrm>
          <a:prstGeom prst="rect">
            <a:avLst/>
          </a:prstGeom>
        </p:spPr>
        <p:txBody>
          <a:bodyPr vert="horz" wrap="square" lIns="0" tIns="11430" rIns="0" bIns="0" rtlCol="0">
            <a:spAutoFit/>
          </a:bodyPr>
          <a:lstStyle/>
          <a:p>
            <a:pPr marL="12700" marR="5080">
              <a:lnSpc>
                <a:spcPct val="116199"/>
              </a:lnSpc>
              <a:spcBef>
                <a:spcPts val="90"/>
              </a:spcBef>
            </a:pPr>
            <a:r>
              <a:rPr sz="3300" spc="204" dirty="0">
                <a:solidFill>
                  <a:srgbClr val="2A4A81"/>
                </a:solidFill>
                <a:latin typeface="Trebuchet MS"/>
                <a:cs typeface="Trebuchet MS"/>
              </a:rPr>
              <a:t>Es</a:t>
            </a:r>
            <a:r>
              <a:rPr sz="3300" spc="100" dirty="0">
                <a:solidFill>
                  <a:srgbClr val="2A4A81"/>
                </a:solidFill>
                <a:latin typeface="Trebuchet MS"/>
                <a:cs typeface="Trebuchet MS"/>
              </a:rPr>
              <a:t> </a:t>
            </a:r>
            <a:r>
              <a:rPr sz="3300" dirty="0">
                <a:solidFill>
                  <a:srgbClr val="2A4A81"/>
                </a:solidFill>
                <a:latin typeface="Trebuchet MS"/>
                <a:cs typeface="Trebuchet MS"/>
              </a:rPr>
              <a:t>un</a:t>
            </a:r>
            <a:r>
              <a:rPr sz="3300" spc="105" dirty="0">
                <a:solidFill>
                  <a:srgbClr val="2A4A81"/>
                </a:solidFill>
                <a:latin typeface="Trebuchet MS"/>
                <a:cs typeface="Trebuchet MS"/>
              </a:rPr>
              <a:t> </a:t>
            </a:r>
            <a:r>
              <a:rPr sz="3300" dirty="0">
                <a:solidFill>
                  <a:srgbClr val="2A4A81"/>
                </a:solidFill>
                <a:latin typeface="Trebuchet MS"/>
                <a:cs typeface="Trebuchet MS"/>
              </a:rPr>
              <a:t>acuerdo</a:t>
            </a:r>
            <a:r>
              <a:rPr sz="3300" spc="105" dirty="0">
                <a:solidFill>
                  <a:srgbClr val="2A4A81"/>
                </a:solidFill>
                <a:latin typeface="Trebuchet MS"/>
                <a:cs typeface="Trebuchet MS"/>
              </a:rPr>
              <a:t> </a:t>
            </a:r>
            <a:r>
              <a:rPr sz="3300" dirty="0">
                <a:solidFill>
                  <a:srgbClr val="2A4A81"/>
                </a:solidFill>
                <a:latin typeface="Trebuchet MS"/>
                <a:cs typeface="Trebuchet MS"/>
              </a:rPr>
              <a:t>de</a:t>
            </a:r>
            <a:r>
              <a:rPr sz="3300" spc="105" dirty="0">
                <a:solidFill>
                  <a:srgbClr val="2A4A81"/>
                </a:solidFill>
                <a:latin typeface="Trebuchet MS"/>
                <a:cs typeface="Trebuchet MS"/>
              </a:rPr>
              <a:t> </a:t>
            </a:r>
            <a:r>
              <a:rPr sz="3300" dirty="0">
                <a:solidFill>
                  <a:srgbClr val="2A4A81"/>
                </a:solidFill>
                <a:latin typeface="Trebuchet MS"/>
                <a:cs typeface="Trebuchet MS"/>
              </a:rPr>
              <a:t>empresas</a:t>
            </a:r>
            <a:r>
              <a:rPr sz="3300" spc="105" dirty="0">
                <a:solidFill>
                  <a:srgbClr val="2A4A81"/>
                </a:solidFill>
                <a:latin typeface="Trebuchet MS"/>
                <a:cs typeface="Trebuchet MS"/>
              </a:rPr>
              <a:t> </a:t>
            </a:r>
            <a:r>
              <a:rPr sz="3300" spc="50" dirty="0">
                <a:solidFill>
                  <a:srgbClr val="2A4A81"/>
                </a:solidFill>
                <a:latin typeface="Trebuchet MS"/>
                <a:cs typeface="Trebuchet MS"/>
              </a:rPr>
              <a:t>donde</a:t>
            </a:r>
            <a:r>
              <a:rPr sz="3300" spc="105" dirty="0">
                <a:solidFill>
                  <a:srgbClr val="2A4A81"/>
                </a:solidFill>
                <a:latin typeface="Trebuchet MS"/>
                <a:cs typeface="Trebuchet MS"/>
              </a:rPr>
              <a:t> </a:t>
            </a:r>
            <a:r>
              <a:rPr sz="3300" dirty="0">
                <a:solidFill>
                  <a:srgbClr val="2A4A81"/>
                </a:solidFill>
                <a:latin typeface="Trebuchet MS"/>
                <a:cs typeface="Trebuchet MS"/>
              </a:rPr>
              <a:t>sin</a:t>
            </a:r>
            <a:r>
              <a:rPr sz="3300" spc="105" dirty="0">
                <a:solidFill>
                  <a:srgbClr val="2A4A81"/>
                </a:solidFill>
                <a:latin typeface="Trebuchet MS"/>
                <a:cs typeface="Trebuchet MS"/>
              </a:rPr>
              <a:t> </a:t>
            </a:r>
            <a:r>
              <a:rPr sz="3300" dirty="0">
                <a:solidFill>
                  <a:srgbClr val="2A4A81"/>
                </a:solidFill>
                <a:latin typeface="Trebuchet MS"/>
                <a:cs typeface="Trebuchet MS"/>
              </a:rPr>
              <a:t>perder</a:t>
            </a:r>
            <a:r>
              <a:rPr sz="3300" spc="105" dirty="0">
                <a:solidFill>
                  <a:srgbClr val="2A4A81"/>
                </a:solidFill>
                <a:latin typeface="Trebuchet MS"/>
                <a:cs typeface="Trebuchet MS"/>
              </a:rPr>
              <a:t> </a:t>
            </a:r>
            <a:r>
              <a:rPr sz="3300" dirty="0">
                <a:solidFill>
                  <a:srgbClr val="2A4A81"/>
                </a:solidFill>
                <a:latin typeface="Trebuchet MS"/>
                <a:cs typeface="Trebuchet MS"/>
              </a:rPr>
              <a:t>su</a:t>
            </a:r>
            <a:r>
              <a:rPr sz="3300" spc="105" dirty="0">
                <a:solidFill>
                  <a:srgbClr val="2A4A81"/>
                </a:solidFill>
                <a:latin typeface="Trebuchet MS"/>
                <a:cs typeface="Trebuchet MS"/>
              </a:rPr>
              <a:t> </a:t>
            </a:r>
            <a:r>
              <a:rPr sz="3300" dirty="0">
                <a:solidFill>
                  <a:srgbClr val="2A4A81"/>
                </a:solidFill>
                <a:latin typeface="Trebuchet MS"/>
                <a:cs typeface="Trebuchet MS"/>
              </a:rPr>
              <a:t>autonomía,</a:t>
            </a:r>
            <a:r>
              <a:rPr sz="3300" spc="105" dirty="0">
                <a:solidFill>
                  <a:srgbClr val="2A4A81"/>
                </a:solidFill>
                <a:latin typeface="Trebuchet MS"/>
                <a:cs typeface="Trebuchet MS"/>
              </a:rPr>
              <a:t> </a:t>
            </a:r>
            <a:r>
              <a:rPr sz="3300" dirty="0">
                <a:solidFill>
                  <a:srgbClr val="2A4A81"/>
                </a:solidFill>
                <a:latin typeface="Trebuchet MS"/>
                <a:cs typeface="Trebuchet MS"/>
              </a:rPr>
              <a:t>conforman</a:t>
            </a:r>
            <a:r>
              <a:rPr sz="3300" spc="105" dirty="0">
                <a:solidFill>
                  <a:srgbClr val="2A4A81"/>
                </a:solidFill>
                <a:latin typeface="Trebuchet MS"/>
                <a:cs typeface="Trebuchet MS"/>
              </a:rPr>
              <a:t> </a:t>
            </a:r>
            <a:r>
              <a:rPr sz="3300" dirty="0">
                <a:solidFill>
                  <a:srgbClr val="2A4A81"/>
                </a:solidFill>
                <a:latin typeface="Trebuchet MS"/>
                <a:cs typeface="Trebuchet MS"/>
              </a:rPr>
              <a:t>un</a:t>
            </a:r>
            <a:r>
              <a:rPr sz="3300" spc="105" dirty="0">
                <a:solidFill>
                  <a:srgbClr val="2A4A81"/>
                </a:solidFill>
                <a:latin typeface="Trebuchet MS"/>
                <a:cs typeface="Trebuchet MS"/>
              </a:rPr>
              <a:t> </a:t>
            </a:r>
            <a:r>
              <a:rPr sz="3300" spc="-20" dirty="0">
                <a:solidFill>
                  <a:srgbClr val="2A4A81"/>
                </a:solidFill>
                <a:latin typeface="Trebuchet MS"/>
                <a:cs typeface="Trebuchet MS"/>
              </a:rPr>
              <a:t>pozo </a:t>
            </a:r>
            <a:r>
              <a:rPr sz="3300" dirty="0">
                <a:solidFill>
                  <a:srgbClr val="2A4A81"/>
                </a:solidFill>
                <a:latin typeface="Trebuchet MS"/>
                <a:cs typeface="Trebuchet MS"/>
              </a:rPr>
              <a:t>común</a:t>
            </a:r>
            <a:r>
              <a:rPr sz="3300" spc="75" dirty="0">
                <a:solidFill>
                  <a:srgbClr val="2A4A81"/>
                </a:solidFill>
                <a:latin typeface="Trebuchet MS"/>
                <a:cs typeface="Trebuchet MS"/>
              </a:rPr>
              <a:t> </a:t>
            </a:r>
            <a:r>
              <a:rPr sz="3300" spc="125" dirty="0">
                <a:solidFill>
                  <a:srgbClr val="2A4A81"/>
                </a:solidFill>
                <a:latin typeface="Trebuchet MS"/>
                <a:cs typeface="Trebuchet MS"/>
              </a:rPr>
              <a:t>para</a:t>
            </a:r>
            <a:r>
              <a:rPr sz="3300" spc="75" dirty="0">
                <a:solidFill>
                  <a:srgbClr val="2A4A81"/>
                </a:solidFill>
                <a:latin typeface="Trebuchet MS"/>
                <a:cs typeface="Trebuchet MS"/>
              </a:rPr>
              <a:t> </a:t>
            </a:r>
            <a:r>
              <a:rPr sz="3300" dirty="0">
                <a:solidFill>
                  <a:srgbClr val="2A4A81"/>
                </a:solidFill>
                <a:latin typeface="Trebuchet MS"/>
                <a:cs typeface="Trebuchet MS"/>
              </a:rPr>
              <a:t>desarrollar</a:t>
            </a:r>
            <a:r>
              <a:rPr sz="3300" spc="75" dirty="0">
                <a:solidFill>
                  <a:srgbClr val="2A4A81"/>
                </a:solidFill>
                <a:latin typeface="Trebuchet MS"/>
                <a:cs typeface="Trebuchet MS"/>
              </a:rPr>
              <a:t> </a:t>
            </a:r>
            <a:r>
              <a:rPr sz="3300" spc="85" dirty="0">
                <a:solidFill>
                  <a:srgbClr val="2A4A81"/>
                </a:solidFill>
                <a:latin typeface="Trebuchet MS"/>
                <a:cs typeface="Trebuchet MS"/>
              </a:rPr>
              <a:t>una</a:t>
            </a:r>
            <a:r>
              <a:rPr sz="3300" spc="75" dirty="0">
                <a:solidFill>
                  <a:srgbClr val="2A4A81"/>
                </a:solidFill>
                <a:latin typeface="Trebuchet MS"/>
                <a:cs typeface="Trebuchet MS"/>
              </a:rPr>
              <a:t> </a:t>
            </a:r>
            <a:r>
              <a:rPr sz="3300" dirty="0">
                <a:solidFill>
                  <a:srgbClr val="2A4A81"/>
                </a:solidFill>
                <a:latin typeface="Trebuchet MS"/>
                <a:cs typeface="Trebuchet MS"/>
              </a:rPr>
              <a:t>actividad/obra</a:t>
            </a:r>
            <a:r>
              <a:rPr sz="3300" spc="75" dirty="0">
                <a:solidFill>
                  <a:srgbClr val="2A4A81"/>
                </a:solidFill>
                <a:latin typeface="Trebuchet MS"/>
                <a:cs typeface="Trebuchet MS"/>
              </a:rPr>
              <a:t> </a:t>
            </a:r>
            <a:r>
              <a:rPr sz="3300" spc="-190" dirty="0">
                <a:solidFill>
                  <a:srgbClr val="2A4A81"/>
                </a:solidFill>
                <a:latin typeface="Trebuchet MS"/>
                <a:cs typeface="Trebuchet MS"/>
              </a:rPr>
              <a:t>etc,</a:t>
            </a:r>
            <a:r>
              <a:rPr sz="3300" spc="80" dirty="0">
                <a:solidFill>
                  <a:srgbClr val="2A4A81"/>
                </a:solidFill>
                <a:latin typeface="Trebuchet MS"/>
                <a:cs typeface="Trebuchet MS"/>
              </a:rPr>
              <a:t> </a:t>
            </a:r>
            <a:r>
              <a:rPr sz="3300" dirty="0">
                <a:solidFill>
                  <a:srgbClr val="2A4A81"/>
                </a:solidFill>
                <a:latin typeface="Trebuchet MS"/>
                <a:cs typeface="Trebuchet MS"/>
              </a:rPr>
              <a:t>repartiéndose</a:t>
            </a:r>
            <a:r>
              <a:rPr sz="3300" spc="75" dirty="0">
                <a:solidFill>
                  <a:srgbClr val="2A4A81"/>
                </a:solidFill>
                <a:latin typeface="Trebuchet MS"/>
                <a:cs typeface="Trebuchet MS"/>
              </a:rPr>
              <a:t> </a:t>
            </a:r>
            <a:r>
              <a:rPr sz="3300" dirty="0">
                <a:solidFill>
                  <a:srgbClr val="2A4A81"/>
                </a:solidFill>
                <a:latin typeface="Trebuchet MS"/>
                <a:cs typeface="Trebuchet MS"/>
              </a:rPr>
              <a:t>luego</a:t>
            </a:r>
            <a:r>
              <a:rPr sz="3300" spc="75" dirty="0">
                <a:solidFill>
                  <a:srgbClr val="2A4A81"/>
                </a:solidFill>
                <a:latin typeface="Trebuchet MS"/>
                <a:cs typeface="Trebuchet MS"/>
              </a:rPr>
              <a:t> </a:t>
            </a:r>
            <a:r>
              <a:rPr sz="3300" dirty="0">
                <a:solidFill>
                  <a:srgbClr val="2A4A81"/>
                </a:solidFill>
                <a:latin typeface="Trebuchet MS"/>
                <a:cs typeface="Trebuchet MS"/>
              </a:rPr>
              <a:t>entre</a:t>
            </a:r>
            <a:r>
              <a:rPr sz="3300" spc="75" dirty="0">
                <a:solidFill>
                  <a:srgbClr val="2A4A81"/>
                </a:solidFill>
                <a:latin typeface="Trebuchet MS"/>
                <a:cs typeface="Trebuchet MS"/>
              </a:rPr>
              <a:t> </a:t>
            </a:r>
            <a:r>
              <a:rPr sz="3300" spc="-20" dirty="0">
                <a:solidFill>
                  <a:srgbClr val="2A4A81"/>
                </a:solidFill>
                <a:latin typeface="Trebuchet MS"/>
                <a:cs typeface="Trebuchet MS"/>
              </a:rPr>
              <a:t>ellas </a:t>
            </a:r>
            <a:r>
              <a:rPr sz="3300" dirty="0">
                <a:solidFill>
                  <a:srgbClr val="2A4A81"/>
                </a:solidFill>
                <a:latin typeface="Trebuchet MS"/>
                <a:cs typeface="Trebuchet MS"/>
              </a:rPr>
              <a:t>las</a:t>
            </a:r>
            <a:r>
              <a:rPr sz="3300" spc="50" dirty="0">
                <a:solidFill>
                  <a:srgbClr val="2A4A81"/>
                </a:solidFill>
                <a:latin typeface="Trebuchet MS"/>
                <a:cs typeface="Trebuchet MS"/>
              </a:rPr>
              <a:t> </a:t>
            </a:r>
            <a:r>
              <a:rPr sz="3300" dirty="0">
                <a:solidFill>
                  <a:srgbClr val="2A4A81"/>
                </a:solidFill>
                <a:latin typeface="Trebuchet MS"/>
                <a:cs typeface="Trebuchet MS"/>
              </a:rPr>
              <a:t>ganancias.</a:t>
            </a:r>
            <a:r>
              <a:rPr sz="3300" spc="55" dirty="0">
                <a:solidFill>
                  <a:srgbClr val="2A4A81"/>
                </a:solidFill>
                <a:latin typeface="Trebuchet MS"/>
                <a:cs typeface="Trebuchet MS"/>
              </a:rPr>
              <a:t> </a:t>
            </a:r>
            <a:r>
              <a:rPr sz="3300" spc="220" dirty="0">
                <a:solidFill>
                  <a:srgbClr val="2A4A81"/>
                </a:solidFill>
                <a:latin typeface="Trebuchet MS"/>
                <a:cs typeface="Trebuchet MS"/>
              </a:rPr>
              <a:t>En</a:t>
            </a:r>
            <a:r>
              <a:rPr sz="3300" spc="50" dirty="0">
                <a:solidFill>
                  <a:srgbClr val="2A4A81"/>
                </a:solidFill>
                <a:latin typeface="Trebuchet MS"/>
                <a:cs typeface="Trebuchet MS"/>
              </a:rPr>
              <a:t> </a:t>
            </a:r>
            <a:r>
              <a:rPr sz="3300" dirty="0">
                <a:solidFill>
                  <a:srgbClr val="2A4A81"/>
                </a:solidFill>
                <a:latin typeface="Trebuchet MS"/>
                <a:cs typeface="Trebuchet MS"/>
              </a:rPr>
              <a:t>la</a:t>
            </a:r>
            <a:r>
              <a:rPr sz="3300" spc="55" dirty="0">
                <a:solidFill>
                  <a:srgbClr val="2A4A81"/>
                </a:solidFill>
                <a:latin typeface="Trebuchet MS"/>
                <a:cs typeface="Trebuchet MS"/>
              </a:rPr>
              <a:t> </a:t>
            </a:r>
            <a:r>
              <a:rPr sz="3300" spc="80" dirty="0">
                <a:solidFill>
                  <a:srgbClr val="2A4A81"/>
                </a:solidFill>
                <a:latin typeface="Trebuchet MS"/>
                <a:cs typeface="Trebuchet MS"/>
              </a:rPr>
              <a:t>obra</a:t>
            </a:r>
            <a:r>
              <a:rPr sz="3300" spc="55" dirty="0">
                <a:solidFill>
                  <a:srgbClr val="2A4A81"/>
                </a:solidFill>
                <a:latin typeface="Trebuchet MS"/>
                <a:cs typeface="Trebuchet MS"/>
              </a:rPr>
              <a:t> </a:t>
            </a:r>
            <a:r>
              <a:rPr sz="3300" dirty="0">
                <a:solidFill>
                  <a:srgbClr val="2A4A81"/>
                </a:solidFill>
                <a:latin typeface="Trebuchet MS"/>
                <a:cs typeface="Trebuchet MS"/>
              </a:rPr>
              <a:t>pública</a:t>
            </a:r>
            <a:r>
              <a:rPr sz="3300" spc="50" dirty="0">
                <a:solidFill>
                  <a:srgbClr val="2A4A81"/>
                </a:solidFill>
                <a:latin typeface="Trebuchet MS"/>
                <a:cs typeface="Trebuchet MS"/>
              </a:rPr>
              <a:t> </a:t>
            </a:r>
            <a:r>
              <a:rPr sz="3300" dirty="0">
                <a:solidFill>
                  <a:srgbClr val="2A4A81"/>
                </a:solidFill>
                <a:latin typeface="Trebuchet MS"/>
                <a:cs typeface="Trebuchet MS"/>
              </a:rPr>
              <a:t>suele</a:t>
            </a:r>
            <a:r>
              <a:rPr sz="3300" spc="55" dirty="0">
                <a:solidFill>
                  <a:srgbClr val="2A4A81"/>
                </a:solidFill>
                <a:latin typeface="Trebuchet MS"/>
                <a:cs typeface="Trebuchet MS"/>
              </a:rPr>
              <a:t> </a:t>
            </a:r>
            <a:r>
              <a:rPr sz="3300" dirty="0">
                <a:solidFill>
                  <a:srgbClr val="2A4A81"/>
                </a:solidFill>
                <a:latin typeface="Trebuchet MS"/>
                <a:cs typeface="Trebuchet MS"/>
              </a:rPr>
              <a:t>darse,</a:t>
            </a:r>
            <a:r>
              <a:rPr sz="3300" spc="55" dirty="0">
                <a:solidFill>
                  <a:srgbClr val="2A4A81"/>
                </a:solidFill>
                <a:latin typeface="Trebuchet MS"/>
                <a:cs typeface="Trebuchet MS"/>
              </a:rPr>
              <a:t> </a:t>
            </a:r>
            <a:r>
              <a:rPr sz="3300" dirty="0">
                <a:solidFill>
                  <a:srgbClr val="2A4A81"/>
                </a:solidFill>
                <a:latin typeface="Trebuchet MS"/>
                <a:cs typeface="Trebuchet MS"/>
              </a:rPr>
              <a:t>en</a:t>
            </a:r>
            <a:r>
              <a:rPr sz="3300" spc="50" dirty="0">
                <a:solidFill>
                  <a:srgbClr val="2A4A81"/>
                </a:solidFill>
                <a:latin typeface="Trebuchet MS"/>
                <a:cs typeface="Trebuchet MS"/>
              </a:rPr>
              <a:t> </a:t>
            </a:r>
            <a:r>
              <a:rPr sz="3300" spc="65" dirty="0">
                <a:solidFill>
                  <a:srgbClr val="2A4A81"/>
                </a:solidFill>
                <a:latin typeface="Trebuchet MS"/>
                <a:cs typeface="Trebuchet MS"/>
              </a:rPr>
              <a:t>obras</a:t>
            </a:r>
            <a:r>
              <a:rPr sz="3300" spc="55" dirty="0">
                <a:solidFill>
                  <a:srgbClr val="2A4A81"/>
                </a:solidFill>
                <a:latin typeface="Trebuchet MS"/>
                <a:cs typeface="Trebuchet MS"/>
              </a:rPr>
              <a:t> </a:t>
            </a:r>
            <a:r>
              <a:rPr sz="3300" dirty="0">
                <a:solidFill>
                  <a:srgbClr val="2A4A81"/>
                </a:solidFill>
                <a:latin typeface="Trebuchet MS"/>
                <a:cs typeface="Trebuchet MS"/>
              </a:rPr>
              <a:t>importantes</a:t>
            </a:r>
            <a:r>
              <a:rPr sz="3300" spc="50" dirty="0">
                <a:solidFill>
                  <a:srgbClr val="2A4A81"/>
                </a:solidFill>
                <a:latin typeface="Trebuchet MS"/>
                <a:cs typeface="Trebuchet MS"/>
              </a:rPr>
              <a:t> donde</a:t>
            </a:r>
            <a:r>
              <a:rPr sz="3300" spc="55" dirty="0">
                <a:solidFill>
                  <a:srgbClr val="2A4A81"/>
                </a:solidFill>
                <a:latin typeface="Trebuchet MS"/>
                <a:cs typeface="Trebuchet MS"/>
              </a:rPr>
              <a:t> </a:t>
            </a:r>
            <a:r>
              <a:rPr sz="3300" spc="60" dirty="0">
                <a:solidFill>
                  <a:srgbClr val="2A4A81"/>
                </a:solidFill>
                <a:latin typeface="Trebuchet MS"/>
                <a:cs typeface="Trebuchet MS"/>
              </a:rPr>
              <a:t>una </a:t>
            </a:r>
            <a:r>
              <a:rPr sz="3300" dirty="0">
                <a:solidFill>
                  <a:srgbClr val="2A4A81"/>
                </a:solidFill>
                <a:latin typeface="Trebuchet MS"/>
                <a:cs typeface="Trebuchet MS"/>
              </a:rPr>
              <a:t>sola</a:t>
            </a:r>
            <a:r>
              <a:rPr sz="3300" spc="-10" dirty="0">
                <a:solidFill>
                  <a:srgbClr val="2A4A81"/>
                </a:solidFill>
                <a:latin typeface="Trebuchet MS"/>
                <a:cs typeface="Trebuchet MS"/>
              </a:rPr>
              <a:t> </a:t>
            </a:r>
            <a:r>
              <a:rPr sz="3300" dirty="0">
                <a:solidFill>
                  <a:srgbClr val="2A4A81"/>
                </a:solidFill>
                <a:latin typeface="Trebuchet MS"/>
                <a:cs typeface="Trebuchet MS"/>
              </a:rPr>
              <a:t>no</a:t>
            </a:r>
            <a:r>
              <a:rPr sz="3300" spc="-5" dirty="0">
                <a:solidFill>
                  <a:srgbClr val="2A4A81"/>
                </a:solidFill>
                <a:latin typeface="Trebuchet MS"/>
                <a:cs typeface="Trebuchet MS"/>
              </a:rPr>
              <a:t> </a:t>
            </a:r>
            <a:r>
              <a:rPr sz="3300" spc="60" dirty="0">
                <a:solidFill>
                  <a:srgbClr val="2A4A81"/>
                </a:solidFill>
                <a:latin typeface="Trebuchet MS"/>
                <a:cs typeface="Trebuchet MS"/>
              </a:rPr>
              <a:t>podría</a:t>
            </a:r>
            <a:r>
              <a:rPr sz="3300" spc="-5" dirty="0">
                <a:solidFill>
                  <a:srgbClr val="2A4A81"/>
                </a:solidFill>
                <a:latin typeface="Trebuchet MS"/>
                <a:cs typeface="Trebuchet MS"/>
              </a:rPr>
              <a:t> </a:t>
            </a:r>
            <a:r>
              <a:rPr sz="3300" dirty="0">
                <a:solidFill>
                  <a:srgbClr val="2A4A81"/>
                </a:solidFill>
                <a:latin typeface="Trebuchet MS"/>
                <a:cs typeface="Trebuchet MS"/>
              </a:rPr>
              <a:t>solventar</a:t>
            </a:r>
            <a:r>
              <a:rPr sz="3300" spc="-5" dirty="0">
                <a:solidFill>
                  <a:srgbClr val="2A4A81"/>
                </a:solidFill>
                <a:latin typeface="Trebuchet MS"/>
                <a:cs typeface="Trebuchet MS"/>
              </a:rPr>
              <a:t> </a:t>
            </a:r>
            <a:r>
              <a:rPr sz="3300" dirty="0">
                <a:solidFill>
                  <a:srgbClr val="2A4A81"/>
                </a:solidFill>
                <a:latin typeface="Trebuchet MS"/>
                <a:cs typeface="Trebuchet MS"/>
              </a:rPr>
              <a:t>los</a:t>
            </a:r>
            <a:r>
              <a:rPr sz="3300" spc="-5" dirty="0">
                <a:solidFill>
                  <a:srgbClr val="2A4A81"/>
                </a:solidFill>
                <a:latin typeface="Trebuchet MS"/>
                <a:cs typeface="Trebuchet MS"/>
              </a:rPr>
              <a:t> </a:t>
            </a:r>
            <a:r>
              <a:rPr sz="3300" dirty="0">
                <a:solidFill>
                  <a:srgbClr val="2A4A81"/>
                </a:solidFill>
                <a:latin typeface="Trebuchet MS"/>
                <a:cs typeface="Trebuchet MS"/>
              </a:rPr>
              <a:t>costos</a:t>
            </a:r>
            <a:r>
              <a:rPr sz="3300" spc="-5" dirty="0">
                <a:solidFill>
                  <a:srgbClr val="2A4A81"/>
                </a:solidFill>
                <a:latin typeface="Trebuchet MS"/>
                <a:cs typeface="Trebuchet MS"/>
              </a:rPr>
              <a:t> </a:t>
            </a:r>
            <a:r>
              <a:rPr sz="3300" spc="-10" dirty="0">
                <a:solidFill>
                  <a:srgbClr val="2A4A81"/>
                </a:solidFill>
                <a:latin typeface="Trebuchet MS"/>
                <a:cs typeface="Trebuchet MS"/>
              </a:rPr>
              <a:t>(ejemplo </a:t>
            </a:r>
            <a:r>
              <a:rPr sz="3300" spc="-20" dirty="0">
                <a:solidFill>
                  <a:srgbClr val="2A4A81"/>
                </a:solidFill>
                <a:latin typeface="Trebuchet MS"/>
                <a:cs typeface="Trebuchet MS"/>
              </a:rPr>
              <a:t>construcción</a:t>
            </a:r>
            <a:r>
              <a:rPr sz="3300" spc="-5" dirty="0">
                <a:solidFill>
                  <a:srgbClr val="2A4A81"/>
                </a:solidFill>
                <a:latin typeface="Trebuchet MS"/>
                <a:cs typeface="Trebuchet MS"/>
              </a:rPr>
              <a:t> </a:t>
            </a:r>
            <a:r>
              <a:rPr sz="3300" dirty="0">
                <a:solidFill>
                  <a:srgbClr val="2A4A81"/>
                </a:solidFill>
                <a:latin typeface="Trebuchet MS"/>
                <a:cs typeface="Trebuchet MS"/>
              </a:rPr>
              <a:t>de</a:t>
            </a:r>
            <a:r>
              <a:rPr sz="3300" spc="-5" dirty="0">
                <a:solidFill>
                  <a:srgbClr val="2A4A81"/>
                </a:solidFill>
                <a:latin typeface="Trebuchet MS"/>
                <a:cs typeface="Trebuchet MS"/>
              </a:rPr>
              <a:t> </a:t>
            </a:r>
            <a:r>
              <a:rPr sz="3300" dirty="0">
                <a:solidFill>
                  <a:srgbClr val="2A4A81"/>
                </a:solidFill>
                <a:latin typeface="Trebuchet MS"/>
                <a:cs typeface="Trebuchet MS"/>
              </a:rPr>
              <a:t>estaciones</a:t>
            </a:r>
            <a:r>
              <a:rPr sz="3300" spc="-5" dirty="0">
                <a:solidFill>
                  <a:srgbClr val="2A4A81"/>
                </a:solidFill>
                <a:latin typeface="Trebuchet MS"/>
                <a:cs typeface="Trebuchet MS"/>
              </a:rPr>
              <a:t> </a:t>
            </a:r>
            <a:r>
              <a:rPr sz="3300" spc="-25" dirty="0">
                <a:solidFill>
                  <a:srgbClr val="2A4A81"/>
                </a:solidFill>
                <a:latin typeface="Trebuchet MS"/>
                <a:cs typeface="Trebuchet MS"/>
              </a:rPr>
              <a:t>de </a:t>
            </a:r>
            <a:r>
              <a:rPr sz="3300" dirty="0">
                <a:solidFill>
                  <a:srgbClr val="2A4A81"/>
                </a:solidFill>
                <a:latin typeface="Trebuchet MS"/>
                <a:cs typeface="Trebuchet MS"/>
              </a:rPr>
              <a:t>subte)</a:t>
            </a:r>
            <a:r>
              <a:rPr sz="3300" spc="95" dirty="0">
                <a:solidFill>
                  <a:srgbClr val="2A4A81"/>
                </a:solidFill>
                <a:latin typeface="Trebuchet MS"/>
                <a:cs typeface="Trebuchet MS"/>
              </a:rPr>
              <a:t> </a:t>
            </a:r>
            <a:r>
              <a:rPr sz="3300" dirty="0">
                <a:solidFill>
                  <a:srgbClr val="2A4A81"/>
                </a:solidFill>
                <a:latin typeface="Trebuchet MS"/>
                <a:cs typeface="Trebuchet MS"/>
              </a:rPr>
              <a:t>entonces</a:t>
            </a:r>
            <a:r>
              <a:rPr sz="3300" spc="100" dirty="0">
                <a:solidFill>
                  <a:srgbClr val="2A4A81"/>
                </a:solidFill>
                <a:latin typeface="Trebuchet MS"/>
                <a:cs typeface="Trebuchet MS"/>
              </a:rPr>
              <a:t> </a:t>
            </a:r>
            <a:r>
              <a:rPr sz="3300" dirty="0">
                <a:solidFill>
                  <a:srgbClr val="2A4A81"/>
                </a:solidFill>
                <a:latin typeface="Trebuchet MS"/>
                <a:cs typeface="Trebuchet MS"/>
              </a:rPr>
              <a:t>conforman</a:t>
            </a:r>
            <a:r>
              <a:rPr sz="3300" spc="100" dirty="0">
                <a:solidFill>
                  <a:srgbClr val="2A4A81"/>
                </a:solidFill>
                <a:latin typeface="Trebuchet MS"/>
                <a:cs typeface="Trebuchet MS"/>
              </a:rPr>
              <a:t> </a:t>
            </a:r>
            <a:r>
              <a:rPr sz="3300" spc="85" dirty="0">
                <a:solidFill>
                  <a:srgbClr val="2A4A81"/>
                </a:solidFill>
                <a:latin typeface="Trebuchet MS"/>
                <a:cs typeface="Trebuchet MS"/>
              </a:rPr>
              <a:t>una</a:t>
            </a:r>
            <a:r>
              <a:rPr sz="3300" spc="100" dirty="0">
                <a:solidFill>
                  <a:srgbClr val="2A4A81"/>
                </a:solidFill>
                <a:latin typeface="Trebuchet MS"/>
                <a:cs typeface="Trebuchet MS"/>
              </a:rPr>
              <a:t> </a:t>
            </a:r>
            <a:r>
              <a:rPr sz="3300" spc="240" dirty="0">
                <a:solidFill>
                  <a:srgbClr val="2A4A81"/>
                </a:solidFill>
                <a:latin typeface="Trebuchet MS"/>
                <a:cs typeface="Trebuchet MS"/>
              </a:rPr>
              <a:t>UTE</a:t>
            </a:r>
            <a:r>
              <a:rPr sz="3300" spc="95" dirty="0">
                <a:solidFill>
                  <a:srgbClr val="2A4A81"/>
                </a:solidFill>
                <a:latin typeface="Trebuchet MS"/>
                <a:cs typeface="Trebuchet MS"/>
              </a:rPr>
              <a:t> </a:t>
            </a:r>
            <a:r>
              <a:rPr sz="3300" spc="70" dirty="0">
                <a:solidFill>
                  <a:srgbClr val="2A4A81"/>
                </a:solidFill>
                <a:latin typeface="Trebuchet MS"/>
                <a:cs typeface="Trebuchet MS"/>
              </a:rPr>
              <a:t>(Unión</a:t>
            </a:r>
            <a:r>
              <a:rPr sz="3300" spc="100" dirty="0">
                <a:solidFill>
                  <a:srgbClr val="2A4A81"/>
                </a:solidFill>
                <a:latin typeface="Trebuchet MS"/>
                <a:cs typeface="Trebuchet MS"/>
              </a:rPr>
              <a:t> </a:t>
            </a:r>
            <a:r>
              <a:rPr sz="3300" dirty="0">
                <a:solidFill>
                  <a:srgbClr val="2A4A81"/>
                </a:solidFill>
                <a:latin typeface="Trebuchet MS"/>
                <a:cs typeface="Trebuchet MS"/>
              </a:rPr>
              <a:t>Temporal</a:t>
            </a:r>
            <a:r>
              <a:rPr sz="3300" spc="100" dirty="0">
                <a:solidFill>
                  <a:srgbClr val="2A4A81"/>
                </a:solidFill>
                <a:latin typeface="Trebuchet MS"/>
                <a:cs typeface="Trebuchet MS"/>
              </a:rPr>
              <a:t> </a:t>
            </a:r>
            <a:r>
              <a:rPr sz="3300" dirty="0">
                <a:solidFill>
                  <a:srgbClr val="2A4A81"/>
                </a:solidFill>
                <a:latin typeface="Trebuchet MS"/>
                <a:cs typeface="Trebuchet MS"/>
              </a:rPr>
              <a:t>de</a:t>
            </a:r>
            <a:r>
              <a:rPr sz="3300" spc="100" dirty="0">
                <a:solidFill>
                  <a:srgbClr val="2A4A81"/>
                </a:solidFill>
                <a:latin typeface="Trebuchet MS"/>
                <a:cs typeface="Trebuchet MS"/>
              </a:rPr>
              <a:t> </a:t>
            </a:r>
            <a:r>
              <a:rPr sz="3300" spc="85" dirty="0">
                <a:solidFill>
                  <a:srgbClr val="2A4A81"/>
                </a:solidFill>
                <a:latin typeface="Trebuchet MS"/>
                <a:cs typeface="Trebuchet MS"/>
              </a:rPr>
              <a:t>Empresas)</a:t>
            </a:r>
            <a:r>
              <a:rPr sz="3300" spc="95" dirty="0">
                <a:solidFill>
                  <a:srgbClr val="2A4A81"/>
                </a:solidFill>
                <a:latin typeface="Trebuchet MS"/>
                <a:cs typeface="Trebuchet MS"/>
              </a:rPr>
              <a:t> </a:t>
            </a:r>
            <a:r>
              <a:rPr sz="3300" dirty="0">
                <a:solidFill>
                  <a:srgbClr val="2A4A81"/>
                </a:solidFill>
                <a:latin typeface="Trebuchet MS"/>
                <a:cs typeface="Trebuchet MS"/>
              </a:rPr>
              <a:t>que</a:t>
            </a:r>
            <a:r>
              <a:rPr sz="3300" spc="100" dirty="0">
                <a:solidFill>
                  <a:srgbClr val="2A4A81"/>
                </a:solidFill>
                <a:latin typeface="Trebuchet MS"/>
                <a:cs typeface="Trebuchet MS"/>
              </a:rPr>
              <a:t> </a:t>
            </a:r>
            <a:r>
              <a:rPr sz="3300" spc="-20" dirty="0">
                <a:solidFill>
                  <a:srgbClr val="2A4A81"/>
                </a:solidFill>
                <a:latin typeface="Trebuchet MS"/>
                <a:cs typeface="Trebuchet MS"/>
              </a:rPr>
              <a:t>tiene </a:t>
            </a:r>
            <a:r>
              <a:rPr sz="3300" spc="85" dirty="0">
                <a:solidFill>
                  <a:srgbClr val="2A4A81"/>
                </a:solidFill>
                <a:latin typeface="Trebuchet MS"/>
                <a:cs typeface="Trebuchet MS"/>
              </a:rPr>
              <a:t>aún</a:t>
            </a:r>
            <a:r>
              <a:rPr sz="3300" spc="55" dirty="0">
                <a:solidFill>
                  <a:srgbClr val="2A4A81"/>
                </a:solidFill>
                <a:latin typeface="Trebuchet MS"/>
                <a:cs typeface="Trebuchet MS"/>
              </a:rPr>
              <a:t> </a:t>
            </a:r>
            <a:r>
              <a:rPr sz="3300" spc="70" dirty="0">
                <a:solidFill>
                  <a:srgbClr val="2A4A81"/>
                </a:solidFill>
                <a:latin typeface="Trebuchet MS"/>
                <a:cs typeface="Trebuchet MS"/>
              </a:rPr>
              <a:t>más</a:t>
            </a:r>
            <a:r>
              <a:rPr sz="3300" spc="55" dirty="0">
                <a:solidFill>
                  <a:srgbClr val="2A4A81"/>
                </a:solidFill>
                <a:latin typeface="Trebuchet MS"/>
                <a:cs typeface="Trebuchet MS"/>
              </a:rPr>
              <a:t> </a:t>
            </a:r>
            <a:r>
              <a:rPr sz="3300" dirty="0">
                <a:solidFill>
                  <a:srgbClr val="2A4A81"/>
                </a:solidFill>
                <a:latin typeface="Trebuchet MS"/>
                <a:cs typeface="Trebuchet MS"/>
              </a:rPr>
              <a:t>poder</a:t>
            </a:r>
            <a:r>
              <a:rPr sz="3300" spc="55" dirty="0">
                <a:solidFill>
                  <a:srgbClr val="2A4A81"/>
                </a:solidFill>
                <a:latin typeface="Trebuchet MS"/>
                <a:cs typeface="Trebuchet MS"/>
              </a:rPr>
              <a:t> </a:t>
            </a:r>
            <a:r>
              <a:rPr sz="3300" spc="125" dirty="0">
                <a:solidFill>
                  <a:srgbClr val="2A4A81"/>
                </a:solidFill>
                <a:latin typeface="Trebuchet MS"/>
                <a:cs typeface="Trebuchet MS"/>
              </a:rPr>
              <a:t>q</a:t>
            </a:r>
            <a:r>
              <a:rPr sz="3300" spc="55" dirty="0">
                <a:solidFill>
                  <a:srgbClr val="2A4A81"/>
                </a:solidFill>
                <a:latin typeface="Trebuchet MS"/>
                <a:cs typeface="Trebuchet MS"/>
              </a:rPr>
              <a:t> </a:t>
            </a:r>
            <a:r>
              <a:rPr sz="3300" dirty="0">
                <a:solidFill>
                  <a:srgbClr val="2A4A81"/>
                </a:solidFill>
                <a:latin typeface="Trebuchet MS"/>
                <a:cs typeface="Trebuchet MS"/>
              </a:rPr>
              <a:t>las</a:t>
            </a:r>
            <a:r>
              <a:rPr sz="3300" spc="55" dirty="0">
                <a:solidFill>
                  <a:srgbClr val="2A4A81"/>
                </a:solidFill>
                <a:latin typeface="Trebuchet MS"/>
                <a:cs typeface="Trebuchet MS"/>
              </a:rPr>
              <a:t> </a:t>
            </a:r>
            <a:r>
              <a:rPr sz="3300" dirty="0">
                <a:solidFill>
                  <a:srgbClr val="2A4A81"/>
                </a:solidFill>
                <a:latin typeface="Trebuchet MS"/>
                <a:cs typeface="Trebuchet MS"/>
              </a:rPr>
              <a:t>empresas</a:t>
            </a:r>
            <a:r>
              <a:rPr sz="3300" spc="55" dirty="0">
                <a:solidFill>
                  <a:srgbClr val="2A4A81"/>
                </a:solidFill>
                <a:latin typeface="Trebuchet MS"/>
                <a:cs typeface="Trebuchet MS"/>
              </a:rPr>
              <a:t> </a:t>
            </a:r>
            <a:r>
              <a:rPr sz="3300" spc="-30" dirty="0">
                <a:solidFill>
                  <a:srgbClr val="2A4A81"/>
                </a:solidFill>
                <a:latin typeface="Trebuchet MS"/>
                <a:cs typeface="Trebuchet MS"/>
              </a:rPr>
              <a:t>individuales.</a:t>
            </a:r>
            <a:r>
              <a:rPr sz="3300" spc="55" dirty="0">
                <a:solidFill>
                  <a:srgbClr val="2A4A81"/>
                </a:solidFill>
                <a:latin typeface="Trebuchet MS"/>
                <a:cs typeface="Trebuchet MS"/>
              </a:rPr>
              <a:t> </a:t>
            </a:r>
            <a:r>
              <a:rPr sz="3300" dirty="0">
                <a:solidFill>
                  <a:srgbClr val="2A4A81"/>
                </a:solidFill>
                <a:latin typeface="Trebuchet MS"/>
                <a:cs typeface="Trebuchet MS"/>
              </a:rPr>
              <a:t>es</a:t>
            </a:r>
            <a:r>
              <a:rPr sz="3300" spc="55" dirty="0">
                <a:solidFill>
                  <a:srgbClr val="2A4A81"/>
                </a:solidFill>
                <a:latin typeface="Trebuchet MS"/>
                <a:cs typeface="Trebuchet MS"/>
              </a:rPr>
              <a:t> </a:t>
            </a:r>
            <a:r>
              <a:rPr sz="3300" spc="85" dirty="0">
                <a:solidFill>
                  <a:srgbClr val="2A4A81"/>
                </a:solidFill>
                <a:latin typeface="Trebuchet MS"/>
                <a:cs typeface="Trebuchet MS"/>
              </a:rPr>
              <a:t>una</a:t>
            </a:r>
            <a:r>
              <a:rPr sz="3300" spc="55" dirty="0">
                <a:solidFill>
                  <a:srgbClr val="2A4A81"/>
                </a:solidFill>
                <a:latin typeface="Trebuchet MS"/>
                <a:cs typeface="Trebuchet MS"/>
              </a:rPr>
              <a:t> </a:t>
            </a:r>
            <a:r>
              <a:rPr sz="3300" dirty="0">
                <a:solidFill>
                  <a:srgbClr val="2A4A81"/>
                </a:solidFill>
                <a:latin typeface="Trebuchet MS"/>
                <a:cs typeface="Trebuchet MS"/>
              </a:rPr>
              <a:t>estructura</a:t>
            </a:r>
            <a:r>
              <a:rPr sz="3300" spc="55" dirty="0">
                <a:solidFill>
                  <a:srgbClr val="2A4A81"/>
                </a:solidFill>
                <a:latin typeface="Trebuchet MS"/>
                <a:cs typeface="Trebuchet MS"/>
              </a:rPr>
              <a:t> </a:t>
            </a:r>
            <a:r>
              <a:rPr sz="3300" dirty="0">
                <a:solidFill>
                  <a:srgbClr val="2A4A81"/>
                </a:solidFill>
                <a:latin typeface="Trebuchet MS"/>
                <a:cs typeface="Trebuchet MS"/>
              </a:rPr>
              <a:t>sin</a:t>
            </a:r>
            <a:r>
              <a:rPr sz="3300" spc="55" dirty="0">
                <a:solidFill>
                  <a:srgbClr val="2A4A81"/>
                </a:solidFill>
                <a:latin typeface="Trebuchet MS"/>
                <a:cs typeface="Trebuchet MS"/>
              </a:rPr>
              <a:t> </a:t>
            </a:r>
            <a:r>
              <a:rPr sz="3300" spc="35" dirty="0">
                <a:solidFill>
                  <a:srgbClr val="2A4A81"/>
                </a:solidFill>
                <a:latin typeface="Trebuchet MS"/>
                <a:cs typeface="Trebuchet MS"/>
              </a:rPr>
              <a:t>personalidad </a:t>
            </a:r>
            <a:r>
              <a:rPr sz="3300" spc="-10" dirty="0">
                <a:solidFill>
                  <a:srgbClr val="2A4A81"/>
                </a:solidFill>
                <a:latin typeface="Trebuchet MS"/>
                <a:cs typeface="Trebuchet MS"/>
              </a:rPr>
              <a:t>jurídica</a:t>
            </a:r>
            <a:r>
              <a:rPr sz="3300" spc="5" dirty="0">
                <a:solidFill>
                  <a:srgbClr val="2A4A81"/>
                </a:solidFill>
                <a:latin typeface="Trebuchet MS"/>
                <a:cs typeface="Trebuchet MS"/>
              </a:rPr>
              <a:t> </a:t>
            </a:r>
            <a:r>
              <a:rPr sz="3300" spc="60" dirty="0">
                <a:solidFill>
                  <a:srgbClr val="2A4A81"/>
                </a:solidFill>
                <a:latin typeface="Trebuchet MS"/>
                <a:cs typeface="Trebuchet MS"/>
              </a:rPr>
              <a:t>propia</a:t>
            </a:r>
            <a:r>
              <a:rPr sz="3300" spc="5" dirty="0">
                <a:solidFill>
                  <a:srgbClr val="2A4A81"/>
                </a:solidFill>
                <a:latin typeface="Trebuchet MS"/>
                <a:cs typeface="Trebuchet MS"/>
              </a:rPr>
              <a:t> </a:t>
            </a:r>
            <a:r>
              <a:rPr sz="3300" dirty="0">
                <a:solidFill>
                  <a:srgbClr val="2A4A81"/>
                </a:solidFill>
                <a:latin typeface="Trebuchet MS"/>
                <a:cs typeface="Trebuchet MS"/>
              </a:rPr>
              <a:t>que</a:t>
            </a:r>
            <a:r>
              <a:rPr sz="3300" spc="10" dirty="0">
                <a:solidFill>
                  <a:srgbClr val="2A4A81"/>
                </a:solidFill>
                <a:latin typeface="Trebuchet MS"/>
                <a:cs typeface="Trebuchet MS"/>
              </a:rPr>
              <a:t> </a:t>
            </a:r>
            <a:r>
              <a:rPr sz="3300" dirty="0">
                <a:solidFill>
                  <a:srgbClr val="2A4A81"/>
                </a:solidFill>
                <a:latin typeface="Trebuchet MS"/>
                <a:cs typeface="Trebuchet MS"/>
              </a:rPr>
              <a:t>permite</a:t>
            </a:r>
            <a:r>
              <a:rPr sz="3300" spc="5" dirty="0">
                <a:solidFill>
                  <a:srgbClr val="2A4A81"/>
                </a:solidFill>
                <a:latin typeface="Trebuchet MS"/>
                <a:cs typeface="Trebuchet MS"/>
              </a:rPr>
              <a:t> </a:t>
            </a:r>
            <a:r>
              <a:rPr sz="3300" dirty="0">
                <a:solidFill>
                  <a:srgbClr val="2A4A81"/>
                </a:solidFill>
                <a:latin typeface="Trebuchet MS"/>
                <a:cs typeface="Trebuchet MS"/>
              </a:rPr>
              <a:t>la</a:t>
            </a:r>
            <a:r>
              <a:rPr sz="3300" spc="5" dirty="0">
                <a:solidFill>
                  <a:srgbClr val="2A4A81"/>
                </a:solidFill>
                <a:latin typeface="Trebuchet MS"/>
                <a:cs typeface="Trebuchet MS"/>
              </a:rPr>
              <a:t> </a:t>
            </a:r>
            <a:r>
              <a:rPr sz="3300" dirty="0">
                <a:solidFill>
                  <a:srgbClr val="2A4A81"/>
                </a:solidFill>
                <a:latin typeface="Trebuchet MS"/>
                <a:cs typeface="Trebuchet MS"/>
              </a:rPr>
              <a:t>colaboración</a:t>
            </a:r>
            <a:r>
              <a:rPr sz="3300" spc="10" dirty="0">
                <a:solidFill>
                  <a:srgbClr val="2A4A81"/>
                </a:solidFill>
                <a:latin typeface="Trebuchet MS"/>
                <a:cs typeface="Trebuchet MS"/>
              </a:rPr>
              <a:t> </a:t>
            </a:r>
            <a:r>
              <a:rPr sz="3300" dirty="0">
                <a:solidFill>
                  <a:srgbClr val="2A4A81"/>
                </a:solidFill>
                <a:latin typeface="Trebuchet MS"/>
                <a:cs typeface="Trebuchet MS"/>
              </a:rPr>
              <a:t>entre</a:t>
            </a:r>
            <a:r>
              <a:rPr sz="3300" spc="5" dirty="0">
                <a:solidFill>
                  <a:srgbClr val="2A4A81"/>
                </a:solidFill>
                <a:latin typeface="Trebuchet MS"/>
                <a:cs typeface="Trebuchet MS"/>
              </a:rPr>
              <a:t> </a:t>
            </a:r>
            <a:r>
              <a:rPr sz="3300" spc="-25" dirty="0">
                <a:solidFill>
                  <a:srgbClr val="2A4A81"/>
                </a:solidFill>
                <a:latin typeface="Trebuchet MS"/>
                <a:cs typeface="Trebuchet MS"/>
              </a:rPr>
              <a:t>empresas.</a:t>
            </a:r>
            <a:r>
              <a:rPr sz="3300" spc="5" dirty="0">
                <a:solidFill>
                  <a:srgbClr val="2A4A81"/>
                </a:solidFill>
                <a:latin typeface="Trebuchet MS"/>
                <a:cs typeface="Trebuchet MS"/>
              </a:rPr>
              <a:t> </a:t>
            </a:r>
            <a:r>
              <a:rPr sz="3300" spc="200" dirty="0">
                <a:solidFill>
                  <a:srgbClr val="2A4A81"/>
                </a:solidFill>
                <a:latin typeface="Trebuchet MS"/>
                <a:cs typeface="Trebuchet MS"/>
              </a:rPr>
              <a:t>Las</a:t>
            </a:r>
            <a:r>
              <a:rPr sz="3300" spc="10" dirty="0">
                <a:solidFill>
                  <a:srgbClr val="2A4A81"/>
                </a:solidFill>
                <a:latin typeface="Trebuchet MS"/>
                <a:cs typeface="Trebuchet MS"/>
              </a:rPr>
              <a:t> </a:t>
            </a:r>
            <a:r>
              <a:rPr sz="3300" dirty="0">
                <a:solidFill>
                  <a:srgbClr val="2A4A81"/>
                </a:solidFill>
                <a:latin typeface="Trebuchet MS"/>
                <a:cs typeface="Trebuchet MS"/>
              </a:rPr>
              <a:t>empresas</a:t>
            </a:r>
            <a:r>
              <a:rPr sz="3300" spc="5" dirty="0">
                <a:solidFill>
                  <a:srgbClr val="2A4A81"/>
                </a:solidFill>
                <a:latin typeface="Trebuchet MS"/>
                <a:cs typeface="Trebuchet MS"/>
              </a:rPr>
              <a:t> </a:t>
            </a:r>
            <a:r>
              <a:rPr sz="3300" spc="-25" dirty="0">
                <a:solidFill>
                  <a:srgbClr val="2A4A81"/>
                </a:solidFill>
                <a:latin typeface="Trebuchet MS"/>
                <a:cs typeface="Trebuchet MS"/>
              </a:rPr>
              <a:t>se </a:t>
            </a:r>
            <a:r>
              <a:rPr sz="3300" dirty="0">
                <a:solidFill>
                  <a:srgbClr val="2A4A81"/>
                </a:solidFill>
                <a:latin typeface="Trebuchet MS"/>
                <a:cs typeface="Trebuchet MS"/>
              </a:rPr>
              <a:t>unen</a:t>
            </a:r>
            <a:r>
              <a:rPr sz="3300" spc="25" dirty="0">
                <a:solidFill>
                  <a:srgbClr val="2A4A81"/>
                </a:solidFill>
                <a:latin typeface="Trebuchet MS"/>
                <a:cs typeface="Trebuchet MS"/>
              </a:rPr>
              <a:t> </a:t>
            </a:r>
            <a:r>
              <a:rPr sz="3300" spc="125" dirty="0">
                <a:solidFill>
                  <a:srgbClr val="2A4A81"/>
                </a:solidFill>
                <a:latin typeface="Trebuchet MS"/>
                <a:cs typeface="Trebuchet MS"/>
              </a:rPr>
              <a:t>para</a:t>
            </a:r>
            <a:r>
              <a:rPr sz="3300" spc="30" dirty="0">
                <a:solidFill>
                  <a:srgbClr val="2A4A81"/>
                </a:solidFill>
                <a:latin typeface="Trebuchet MS"/>
                <a:cs typeface="Trebuchet MS"/>
              </a:rPr>
              <a:t> </a:t>
            </a:r>
            <a:r>
              <a:rPr sz="3300" dirty="0">
                <a:solidFill>
                  <a:srgbClr val="2A4A81"/>
                </a:solidFill>
                <a:latin typeface="Trebuchet MS"/>
                <a:cs typeface="Trebuchet MS"/>
              </a:rPr>
              <a:t>desarrollar</a:t>
            </a:r>
            <a:r>
              <a:rPr sz="3300" spc="25" dirty="0">
                <a:solidFill>
                  <a:srgbClr val="2A4A81"/>
                </a:solidFill>
                <a:latin typeface="Trebuchet MS"/>
                <a:cs typeface="Trebuchet MS"/>
              </a:rPr>
              <a:t> </a:t>
            </a:r>
            <a:r>
              <a:rPr sz="3300" dirty="0">
                <a:solidFill>
                  <a:srgbClr val="2A4A81"/>
                </a:solidFill>
                <a:latin typeface="Trebuchet MS"/>
                <a:cs typeface="Trebuchet MS"/>
              </a:rPr>
              <a:t>o</a:t>
            </a:r>
            <a:r>
              <a:rPr sz="3300" spc="30" dirty="0">
                <a:solidFill>
                  <a:srgbClr val="2A4A81"/>
                </a:solidFill>
                <a:latin typeface="Trebuchet MS"/>
                <a:cs typeface="Trebuchet MS"/>
              </a:rPr>
              <a:t> </a:t>
            </a:r>
            <a:r>
              <a:rPr sz="3300" spc="-40" dirty="0">
                <a:solidFill>
                  <a:srgbClr val="2A4A81"/>
                </a:solidFill>
                <a:latin typeface="Trebuchet MS"/>
                <a:cs typeface="Trebuchet MS"/>
              </a:rPr>
              <a:t>ejecutar</a:t>
            </a:r>
            <a:r>
              <a:rPr sz="3300" spc="30" dirty="0">
                <a:solidFill>
                  <a:srgbClr val="2A4A81"/>
                </a:solidFill>
                <a:latin typeface="Trebuchet MS"/>
                <a:cs typeface="Trebuchet MS"/>
              </a:rPr>
              <a:t> </a:t>
            </a:r>
            <a:r>
              <a:rPr sz="3300" spc="85" dirty="0">
                <a:solidFill>
                  <a:srgbClr val="2A4A81"/>
                </a:solidFill>
                <a:latin typeface="Trebuchet MS"/>
                <a:cs typeface="Trebuchet MS"/>
              </a:rPr>
              <a:t>una</a:t>
            </a:r>
            <a:r>
              <a:rPr sz="3300" spc="25" dirty="0">
                <a:solidFill>
                  <a:srgbClr val="2A4A81"/>
                </a:solidFill>
                <a:latin typeface="Trebuchet MS"/>
                <a:cs typeface="Trebuchet MS"/>
              </a:rPr>
              <a:t> </a:t>
            </a:r>
            <a:r>
              <a:rPr sz="3300" dirty="0">
                <a:solidFill>
                  <a:srgbClr val="2A4A81"/>
                </a:solidFill>
                <a:latin typeface="Trebuchet MS"/>
                <a:cs typeface="Trebuchet MS"/>
              </a:rPr>
              <a:t>obra,</a:t>
            </a:r>
            <a:r>
              <a:rPr sz="3300" spc="30" dirty="0">
                <a:solidFill>
                  <a:srgbClr val="2A4A81"/>
                </a:solidFill>
                <a:latin typeface="Trebuchet MS"/>
                <a:cs typeface="Trebuchet MS"/>
              </a:rPr>
              <a:t> </a:t>
            </a:r>
            <a:r>
              <a:rPr sz="3300" dirty="0">
                <a:solidFill>
                  <a:srgbClr val="2A4A81"/>
                </a:solidFill>
                <a:latin typeface="Trebuchet MS"/>
                <a:cs typeface="Trebuchet MS"/>
              </a:rPr>
              <a:t>un</a:t>
            </a:r>
            <a:r>
              <a:rPr sz="3300" spc="25" dirty="0">
                <a:solidFill>
                  <a:srgbClr val="2A4A81"/>
                </a:solidFill>
                <a:latin typeface="Trebuchet MS"/>
                <a:cs typeface="Trebuchet MS"/>
              </a:rPr>
              <a:t> </a:t>
            </a:r>
            <a:r>
              <a:rPr sz="3300" spc="-10" dirty="0">
                <a:solidFill>
                  <a:srgbClr val="2A4A81"/>
                </a:solidFill>
                <a:latin typeface="Trebuchet MS"/>
                <a:cs typeface="Trebuchet MS"/>
              </a:rPr>
              <a:t>servicio</a:t>
            </a:r>
            <a:r>
              <a:rPr sz="3300" spc="30" dirty="0">
                <a:solidFill>
                  <a:srgbClr val="2A4A81"/>
                </a:solidFill>
                <a:latin typeface="Trebuchet MS"/>
                <a:cs typeface="Trebuchet MS"/>
              </a:rPr>
              <a:t> </a:t>
            </a:r>
            <a:r>
              <a:rPr sz="3300" dirty="0">
                <a:solidFill>
                  <a:srgbClr val="2A4A81"/>
                </a:solidFill>
                <a:latin typeface="Trebuchet MS"/>
                <a:cs typeface="Trebuchet MS"/>
              </a:rPr>
              <a:t>o</a:t>
            </a:r>
            <a:r>
              <a:rPr sz="3300" spc="30" dirty="0">
                <a:solidFill>
                  <a:srgbClr val="2A4A81"/>
                </a:solidFill>
                <a:latin typeface="Trebuchet MS"/>
                <a:cs typeface="Trebuchet MS"/>
              </a:rPr>
              <a:t> </a:t>
            </a:r>
            <a:r>
              <a:rPr sz="3300" dirty="0">
                <a:solidFill>
                  <a:srgbClr val="2A4A81"/>
                </a:solidFill>
                <a:latin typeface="Trebuchet MS"/>
                <a:cs typeface="Trebuchet MS"/>
              </a:rPr>
              <a:t>un</a:t>
            </a:r>
            <a:r>
              <a:rPr sz="3300" spc="25" dirty="0">
                <a:solidFill>
                  <a:srgbClr val="2A4A81"/>
                </a:solidFill>
                <a:latin typeface="Trebuchet MS"/>
                <a:cs typeface="Trebuchet MS"/>
              </a:rPr>
              <a:t> </a:t>
            </a:r>
            <a:r>
              <a:rPr sz="3300" spc="-10" dirty="0">
                <a:solidFill>
                  <a:srgbClr val="2A4A81"/>
                </a:solidFill>
                <a:latin typeface="Trebuchet MS"/>
                <a:cs typeface="Trebuchet MS"/>
              </a:rPr>
              <a:t>suministro determinado.</a:t>
            </a:r>
            <a:endParaRPr sz="3300">
              <a:latin typeface="Trebuchet MS"/>
              <a:cs typeface="Trebuchet MS"/>
            </a:endParaRPr>
          </a:p>
        </p:txBody>
      </p:sp>
    </p:spTree>
    <p:extLst>
      <p:ext uri="{BB962C8B-B14F-4D97-AF65-F5344CB8AC3E}">
        <p14:creationId xmlns:p14="http://schemas.microsoft.com/office/powerpoint/2010/main" val="1312652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52211" y="390596"/>
            <a:ext cx="2075848" cy="1269999"/>
          </a:xfrm>
          <a:prstGeom prst="rect">
            <a:avLst/>
          </a:prstGeom>
        </p:spPr>
      </p:pic>
      <p:grpSp>
        <p:nvGrpSpPr>
          <p:cNvPr id="3" name="object 3"/>
          <p:cNvGrpSpPr/>
          <p:nvPr/>
        </p:nvGrpSpPr>
        <p:grpSpPr>
          <a:xfrm>
            <a:off x="4894152" y="0"/>
            <a:ext cx="5349875" cy="1955800"/>
            <a:chOff x="4894152" y="0"/>
            <a:chExt cx="5349875" cy="1955800"/>
          </a:xfrm>
        </p:grpSpPr>
        <p:sp>
          <p:nvSpPr>
            <p:cNvPr id="4" name="object 4"/>
            <p:cNvSpPr/>
            <p:nvPr/>
          </p:nvSpPr>
          <p:spPr>
            <a:xfrm>
              <a:off x="4907614" y="0"/>
              <a:ext cx="5324475" cy="1945639"/>
            </a:xfrm>
            <a:custGeom>
              <a:avLst/>
              <a:gdLst/>
              <a:ahLst/>
              <a:cxnLst/>
              <a:rect l="l" t="t" r="r" b="b"/>
              <a:pathLst>
                <a:path w="5324475" h="1945639">
                  <a:moveTo>
                    <a:pt x="3122204" y="1945598"/>
                  </a:moveTo>
                  <a:lnTo>
                    <a:pt x="3063445" y="1939147"/>
                  </a:lnTo>
                  <a:lnTo>
                    <a:pt x="3015625" y="1920917"/>
                  </a:lnTo>
                  <a:lnTo>
                    <a:pt x="39265" y="202190"/>
                  </a:lnTo>
                  <a:lnTo>
                    <a:pt x="3137" y="163695"/>
                  </a:lnTo>
                  <a:lnTo>
                    <a:pt x="0" y="148340"/>
                  </a:lnTo>
                  <a:lnTo>
                    <a:pt x="0" y="40639"/>
                  </a:lnTo>
                  <a:lnTo>
                    <a:pt x="3348" y="50701"/>
                  </a:lnTo>
                  <a:lnTo>
                    <a:pt x="9956" y="60552"/>
                  </a:lnTo>
                  <a:lnTo>
                    <a:pt x="3023478" y="1805363"/>
                  </a:lnTo>
                  <a:lnTo>
                    <a:pt x="3068914" y="1822051"/>
                  </a:lnTo>
                  <a:lnTo>
                    <a:pt x="3124448" y="1827800"/>
                  </a:lnTo>
                  <a:lnTo>
                    <a:pt x="3407369" y="1827800"/>
                  </a:lnTo>
                  <a:lnTo>
                    <a:pt x="3263561" y="1910820"/>
                  </a:lnTo>
                  <a:lnTo>
                    <a:pt x="3232639" y="1925720"/>
                  </a:lnTo>
                  <a:lnTo>
                    <a:pt x="3197931" y="1936623"/>
                  </a:lnTo>
                  <a:lnTo>
                    <a:pt x="3160699" y="1943319"/>
                  </a:lnTo>
                  <a:lnTo>
                    <a:pt x="3122204" y="1945598"/>
                  </a:lnTo>
                  <a:close/>
                </a:path>
                <a:path w="5324475" h="1945639">
                  <a:moveTo>
                    <a:pt x="3407369" y="1827800"/>
                  </a:moveTo>
                  <a:lnTo>
                    <a:pt x="3124448" y="1827800"/>
                  </a:lnTo>
                  <a:lnTo>
                    <a:pt x="3161277" y="1825539"/>
                  </a:lnTo>
                  <a:lnTo>
                    <a:pt x="3196949" y="1818965"/>
                  </a:lnTo>
                  <a:lnTo>
                    <a:pt x="3260196" y="1794144"/>
                  </a:lnTo>
                  <a:lnTo>
                    <a:pt x="5127011" y="716013"/>
                  </a:lnTo>
                  <a:lnTo>
                    <a:pt x="5162912" y="688667"/>
                  </a:lnTo>
                  <a:lnTo>
                    <a:pt x="5178618" y="658797"/>
                  </a:lnTo>
                  <a:lnTo>
                    <a:pt x="5178618" y="760889"/>
                  </a:lnTo>
                  <a:lnTo>
                    <a:pt x="5175515" y="781188"/>
                  </a:lnTo>
                  <a:lnTo>
                    <a:pt x="5164735" y="801276"/>
                  </a:lnTo>
                  <a:lnTo>
                    <a:pt x="5146592" y="820524"/>
                  </a:lnTo>
                  <a:lnTo>
                    <a:pt x="5121402" y="838298"/>
                  </a:lnTo>
                  <a:lnTo>
                    <a:pt x="3407369" y="1827800"/>
                  </a:lnTo>
                  <a:close/>
                </a:path>
                <a:path w="5324475" h="1945639">
                  <a:moveTo>
                    <a:pt x="5206017" y="621565"/>
                  </a:moveTo>
                  <a:lnTo>
                    <a:pt x="5221968" y="608259"/>
                  </a:lnTo>
                  <a:lnTo>
                    <a:pt x="5235413" y="586576"/>
                  </a:lnTo>
                  <a:lnTo>
                    <a:pt x="5244020" y="558371"/>
                  </a:lnTo>
                  <a:lnTo>
                    <a:pt x="5247053" y="524171"/>
                  </a:lnTo>
                  <a:lnTo>
                    <a:pt x="5247053" y="0"/>
                  </a:lnTo>
                  <a:lnTo>
                    <a:pt x="5324463" y="0"/>
                  </a:lnTo>
                  <a:lnTo>
                    <a:pt x="5324463" y="486027"/>
                  </a:lnTo>
                  <a:lnTo>
                    <a:pt x="5321764" y="518947"/>
                  </a:lnTo>
                  <a:lnTo>
                    <a:pt x="5313805" y="546608"/>
                  </a:lnTo>
                  <a:lnTo>
                    <a:pt x="5300798" y="568380"/>
                  </a:lnTo>
                  <a:lnTo>
                    <a:pt x="5282953" y="583631"/>
                  </a:lnTo>
                  <a:lnTo>
                    <a:pt x="5281831" y="583631"/>
                  </a:lnTo>
                  <a:lnTo>
                    <a:pt x="5215500" y="617007"/>
                  </a:lnTo>
                  <a:lnTo>
                    <a:pt x="5206893" y="621179"/>
                  </a:lnTo>
                  <a:lnTo>
                    <a:pt x="5206017" y="621565"/>
                  </a:lnTo>
                  <a:close/>
                </a:path>
                <a:path w="5324475" h="1945639">
                  <a:moveTo>
                    <a:pt x="5205543" y="621961"/>
                  </a:moveTo>
                  <a:lnTo>
                    <a:pt x="5205543" y="621775"/>
                  </a:lnTo>
                  <a:lnTo>
                    <a:pt x="5206017" y="621565"/>
                  </a:lnTo>
                  <a:lnTo>
                    <a:pt x="5205543" y="621961"/>
                  </a:lnTo>
                  <a:close/>
                </a:path>
                <a:path w="5324475" h="1945639">
                  <a:moveTo>
                    <a:pt x="5205543" y="622897"/>
                  </a:moveTo>
                  <a:lnTo>
                    <a:pt x="5204421" y="622897"/>
                  </a:lnTo>
                  <a:lnTo>
                    <a:pt x="5205543" y="621961"/>
                  </a:lnTo>
                  <a:lnTo>
                    <a:pt x="5205543" y="622897"/>
                  </a:lnTo>
                  <a:close/>
                </a:path>
              </a:pathLst>
            </a:custGeom>
            <a:solidFill>
              <a:srgbClr val="F0ABC1"/>
            </a:solidFill>
          </p:spPr>
          <p:txBody>
            <a:bodyPr wrap="square" lIns="0" tIns="0" rIns="0" bIns="0" rtlCol="0"/>
            <a:lstStyle/>
            <a:p>
              <a:endParaRPr/>
            </a:p>
          </p:txBody>
        </p:sp>
        <p:sp>
          <p:nvSpPr>
            <p:cNvPr id="5" name="object 5"/>
            <p:cNvSpPr/>
            <p:nvPr/>
          </p:nvSpPr>
          <p:spPr>
            <a:xfrm>
              <a:off x="4907614" y="0"/>
              <a:ext cx="5179060" cy="1829435"/>
            </a:xfrm>
            <a:custGeom>
              <a:avLst/>
              <a:gdLst/>
              <a:ahLst/>
              <a:cxnLst/>
              <a:rect l="l" t="t" r="r" b="b"/>
              <a:pathLst>
                <a:path w="5179059" h="1829435">
                  <a:moveTo>
                    <a:pt x="3125570" y="1828922"/>
                  </a:moveTo>
                  <a:lnTo>
                    <a:pt x="3070036" y="1823173"/>
                  </a:lnTo>
                  <a:lnTo>
                    <a:pt x="3024600" y="1806485"/>
                  </a:lnTo>
                  <a:lnTo>
                    <a:pt x="32534" y="78783"/>
                  </a:lnTo>
                  <a:lnTo>
                    <a:pt x="2086" y="46756"/>
                  </a:lnTo>
                  <a:lnTo>
                    <a:pt x="0" y="35029"/>
                  </a:lnTo>
                  <a:lnTo>
                    <a:pt x="3488" y="18727"/>
                  </a:lnTo>
                  <a:lnTo>
                    <a:pt x="13602" y="2214"/>
                  </a:lnTo>
                  <a:lnTo>
                    <a:pt x="15834" y="0"/>
                  </a:lnTo>
                  <a:lnTo>
                    <a:pt x="4092308" y="0"/>
                  </a:lnTo>
                  <a:lnTo>
                    <a:pt x="5146083" y="608312"/>
                  </a:lnTo>
                  <a:lnTo>
                    <a:pt x="5176532" y="640338"/>
                  </a:lnTo>
                  <a:lnTo>
                    <a:pt x="5178618" y="652065"/>
                  </a:lnTo>
                  <a:lnTo>
                    <a:pt x="5175129" y="668368"/>
                  </a:lnTo>
                  <a:lnTo>
                    <a:pt x="5148800" y="700972"/>
                  </a:lnTo>
                  <a:lnTo>
                    <a:pt x="3260195" y="1795266"/>
                  </a:lnTo>
                  <a:lnTo>
                    <a:pt x="3197090" y="1820087"/>
                  </a:lnTo>
                  <a:lnTo>
                    <a:pt x="3125570" y="1828922"/>
                  </a:lnTo>
                  <a:close/>
                </a:path>
              </a:pathLst>
            </a:custGeom>
            <a:solidFill>
              <a:srgbClr val="F6B4A6"/>
            </a:solidFill>
          </p:spPr>
          <p:txBody>
            <a:bodyPr wrap="square" lIns="0" tIns="0" rIns="0" bIns="0" rtlCol="0"/>
            <a:lstStyle/>
            <a:p>
              <a:endParaRPr/>
            </a:p>
          </p:txBody>
        </p:sp>
        <p:sp>
          <p:nvSpPr>
            <p:cNvPr id="6" name="object 6"/>
            <p:cNvSpPr/>
            <p:nvPr/>
          </p:nvSpPr>
          <p:spPr>
            <a:xfrm>
              <a:off x="6469675" y="0"/>
              <a:ext cx="3569970" cy="1318895"/>
            </a:xfrm>
            <a:custGeom>
              <a:avLst/>
              <a:gdLst/>
              <a:ahLst/>
              <a:cxnLst/>
              <a:rect l="l" t="t" r="r" b="b"/>
              <a:pathLst>
                <a:path w="3569970" h="1318895">
                  <a:moveTo>
                    <a:pt x="2282636" y="1318465"/>
                  </a:moveTo>
                  <a:lnTo>
                    <a:pt x="0" y="0"/>
                  </a:lnTo>
                  <a:lnTo>
                    <a:pt x="2059308" y="0"/>
                  </a:lnTo>
                  <a:lnTo>
                    <a:pt x="3312527" y="723866"/>
                  </a:lnTo>
                  <a:lnTo>
                    <a:pt x="2282636" y="1318465"/>
                  </a:lnTo>
                  <a:close/>
                </a:path>
                <a:path w="3569970" h="1318895">
                  <a:moveTo>
                    <a:pt x="3569438" y="453492"/>
                  </a:moveTo>
                  <a:lnTo>
                    <a:pt x="2784230" y="0"/>
                  </a:lnTo>
                  <a:lnTo>
                    <a:pt x="3569438" y="0"/>
                  </a:lnTo>
                  <a:lnTo>
                    <a:pt x="3569438" y="453492"/>
                  </a:lnTo>
                  <a:close/>
                </a:path>
              </a:pathLst>
            </a:custGeom>
            <a:solidFill>
              <a:srgbClr val="94DDDE"/>
            </a:solidFill>
          </p:spPr>
          <p:txBody>
            <a:bodyPr wrap="square" lIns="0" tIns="0" rIns="0" bIns="0" rtlCol="0"/>
            <a:lstStyle/>
            <a:p>
              <a:endParaRPr/>
            </a:p>
          </p:txBody>
        </p:sp>
        <p:sp>
          <p:nvSpPr>
            <p:cNvPr id="7" name="object 7"/>
            <p:cNvSpPr/>
            <p:nvPr/>
          </p:nvSpPr>
          <p:spPr>
            <a:xfrm>
              <a:off x="4894152" y="0"/>
              <a:ext cx="5349875" cy="1955800"/>
            </a:xfrm>
            <a:custGeom>
              <a:avLst/>
              <a:gdLst/>
              <a:ahLst/>
              <a:cxnLst/>
              <a:rect l="l" t="t" r="r" b="b"/>
              <a:pathLst>
                <a:path w="5349875" h="1955800">
                  <a:moveTo>
                    <a:pt x="3107602" y="1930400"/>
                  </a:moveTo>
                  <a:lnTo>
                    <a:pt x="3022356" y="1930400"/>
                  </a:lnTo>
                  <a:lnTo>
                    <a:pt x="45997" y="203200"/>
                  </a:lnTo>
                  <a:lnTo>
                    <a:pt x="26837" y="190500"/>
                  </a:lnTo>
                  <a:lnTo>
                    <a:pt x="13041" y="177800"/>
                  </a:lnTo>
                  <a:lnTo>
                    <a:pt x="4505" y="165100"/>
                  </a:lnTo>
                  <a:lnTo>
                    <a:pt x="1121" y="139700"/>
                  </a:lnTo>
                  <a:lnTo>
                    <a:pt x="1121" y="38100"/>
                  </a:lnTo>
                  <a:lnTo>
                    <a:pt x="0" y="25400"/>
                  </a:lnTo>
                  <a:lnTo>
                    <a:pt x="3891" y="12700"/>
                  </a:lnTo>
                  <a:lnTo>
                    <a:pt x="12782" y="0"/>
                  </a:lnTo>
                  <a:lnTo>
                    <a:pt x="37162" y="0"/>
                  </a:lnTo>
                  <a:lnTo>
                    <a:pt x="27924" y="12700"/>
                  </a:lnTo>
                  <a:lnTo>
                    <a:pt x="24681" y="25400"/>
                  </a:lnTo>
                  <a:lnTo>
                    <a:pt x="26522" y="38100"/>
                  </a:lnTo>
                  <a:lnTo>
                    <a:pt x="31833" y="50800"/>
                  </a:lnTo>
                  <a:lnTo>
                    <a:pt x="40300" y="50800"/>
                  </a:lnTo>
                  <a:lnTo>
                    <a:pt x="51606" y="63500"/>
                  </a:lnTo>
                  <a:lnTo>
                    <a:pt x="73607" y="76200"/>
                  </a:lnTo>
                  <a:lnTo>
                    <a:pt x="25803" y="76200"/>
                  </a:lnTo>
                  <a:lnTo>
                    <a:pt x="25803" y="139700"/>
                  </a:lnTo>
                  <a:lnTo>
                    <a:pt x="47101" y="177800"/>
                  </a:lnTo>
                  <a:lnTo>
                    <a:pt x="3035819" y="1905000"/>
                  </a:lnTo>
                  <a:lnTo>
                    <a:pt x="3056801" y="1917700"/>
                  </a:lnTo>
                  <a:lnTo>
                    <a:pt x="3080834" y="1917700"/>
                  </a:lnTo>
                  <a:lnTo>
                    <a:pt x="3107602" y="1930400"/>
                  </a:lnTo>
                  <a:close/>
                </a:path>
                <a:path w="5349875" h="1955800">
                  <a:moveTo>
                    <a:pt x="1796136" y="127000"/>
                  </a:moveTo>
                  <a:lnTo>
                    <a:pt x="1589710" y="0"/>
                  </a:lnTo>
                  <a:lnTo>
                    <a:pt x="1923977" y="0"/>
                  </a:lnTo>
                  <a:lnTo>
                    <a:pt x="1971151" y="25400"/>
                  </a:lnTo>
                  <a:lnTo>
                    <a:pt x="1796136" y="127000"/>
                  </a:lnTo>
                  <a:close/>
                </a:path>
                <a:path w="5349875" h="1955800">
                  <a:moveTo>
                    <a:pt x="2186552" y="88900"/>
                  </a:moveTo>
                  <a:lnTo>
                    <a:pt x="2026123" y="0"/>
                  </a:lnTo>
                  <a:lnTo>
                    <a:pt x="2345860" y="0"/>
                  </a:lnTo>
                  <a:lnTo>
                    <a:pt x="2186552" y="88900"/>
                  </a:lnTo>
                  <a:close/>
                </a:path>
                <a:path w="5349875" h="1955800">
                  <a:moveTo>
                    <a:pt x="2506289" y="38100"/>
                  </a:moveTo>
                  <a:lnTo>
                    <a:pt x="2435419" y="0"/>
                  </a:lnTo>
                  <a:lnTo>
                    <a:pt x="2576664" y="0"/>
                  </a:lnTo>
                  <a:lnTo>
                    <a:pt x="2506289" y="38100"/>
                  </a:lnTo>
                  <a:close/>
                </a:path>
                <a:path w="5349875" h="1955800">
                  <a:moveTo>
                    <a:pt x="2708229" y="152400"/>
                  </a:moveTo>
                  <a:lnTo>
                    <a:pt x="2547799" y="63500"/>
                  </a:lnTo>
                  <a:lnTo>
                    <a:pt x="2660915" y="0"/>
                  </a:lnTo>
                  <a:lnTo>
                    <a:pt x="2753623" y="0"/>
                  </a:lnTo>
                  <a:lnTo>
                    <a:pt x="2867536" y="63500"/>
                  </a:lnTo>
                  <a:lnTo>
                    <a:pt x="2708229" y="152400"/>
                  </a:lnTo>
                  <a:close/>
                </a:path>
                <a:path w="5349875" h="1955800">
                  <a:moveTo>
                    <a:pt x="3058256" y="114300"/>
                  </a:moveTo>
                  <a:lnTo>
                    <a:pt x="2897827" y="25400"/>
                  </a:lnTo>
                  <a:lnTo>
                    <a:pt x="2946831" y="0"/>
                  </a:lnTo>
                  <a:lnTo>
                    <a:pt x="3168215" y="0"/>
                  </a:lnTo>
                  <a:lnTo>
                    <a:pt x="3217564" y="25400"/>
                  </a:lnTo>
                  <a:lnTo>
                    <a:pt x="3058256" y="114300"/>
                  </a:lnTo>
                  <a:close/>
                </a:path>
                <a:path w="5349875" h="1955800">
                  <a:moveTo>
                    <a:pt x="4694432" y="838200"/>
                  </a:moveTo>
                  <a:lnTo>
                    <a:pt x="4643479" y="838200"/>
                  </a:lnTo>
                  <a:lnTo>
                    <a:pt x="4691720" y="812800"/>
                  </a:lnTo>
                  <a:lnTo>
                    <a:pt x="3265227" y="0"/>
                  </a:lnTo>
                  <a:lnTo>
                    <a:pt x="3529336" y="0"/>
                  </a:lnTo>
                  <a:lnTo>
                    <a:pt x="4824102" y="736600"/>
                  </a:lnTo>
                  <a:lnTo>
                    <a:pt x="4869072" y="736600"/>
                  </a:lnTo>
                  <a:lnTo>
                    <a:pt x="4694432" y="838200"/>
                  </a:lnTo>
                  <a:close/>
                </a:path>
                <a:path w="5349875" h="1955800">
                  <a:moveTo>
                    <a:pt x="4869072" y="736600"/>
                  </a:moveTo>
                  <a:lnTo>
                    <a:pt x="4824102" y="736600"/>
                  </a:lnTo>
                  <a:lnTo>
                    <a:pt x="4864490" y="711200"/>
                  </a:lnTo>
                  <a:lnTo>
                    <a:pt x="3610537" y="0"/>
                  </a:lnTo>
                  <a:lnTo>
                    <a:pt x="3660868" y="0"/>
                  </a:lnTo>
                  <a:lnTo>
                    <a:pt x="4912732" y="711200"/>
                  </a:lnTo>
                  <a:lnTo>
                    <a:pt x="4869072" y="736600"/>
                  </a:lnTo>
                  <a:close/>
                </a:path>
                <a:path w="5349875" h="1955800">
                  <a:moveTo>
                    <a:pt x="4436316" y="266700"/>
                  </a:moveTo>
                  <a:lnTo>
                    <a:pt x="4339764" y="266700"/>
                  </a:lnTo>
                  <a:lnTo>
                    <a:pt x="4299061" y="254000"/>
                  </a:lnTo>
                  <a:lnTo>
                    <a:pt x="3855510" y="0"/>
                  </a:lnTo>
                  <a:lnTo>
                    <a:pt x="4357223" y="0"/>
                  </a:lnTo>
                  <a:lnTo>
                    <a:pt x="4516706" y="88900"/>
                  </a:lnTo>
                  <a:lnTo>
                    <a:pt x="4520071" y="88900"/>
                  </a:lnTo>
                  <a:lnTo>
                    <a:pt x="4535777" y="101600"/>
                  </a:lnTo>
                  <a:lnTo>
                    <a:pt x="4536899" y="101600"/>
                  </a:lnTo>
                  <a:lnTo>
                    <a:pt x="4782891" y="241300"/>
                  </a:lnTo>
                  <a:lnTo>
                    <a:pt x="4480806" y="241300"/>
                  </a:lnTo>
                  <a:lnTo>
                    <a:pt x="4436316" y="266700"/>
                  </a:lnTo>
                  <a:close/>
                </a:path>
                <a:path w="5349875" h="1955800">
                  <a:moveTo>
                    <a:pt x="4431443" y="25400"/>
                  </a:moveTo>
                  <a:lnTo>
                    <a:pt x="4429199" y="25400"/>
                  </a:lnTo>
                  <a:lnTo>
                    <a:pt x="4429199" y="0"/>
                  </a:lnTo>
                  <a:lnTo>
                    <a:pt x="4432565" y="0"/>
                  </a:lnTo>
                  <a:lnTo>
                    <a:pt x="4432565" y="12700"/>
                  </a:lnTo>
                  <a:lnTo>
                    <a:pt x="4431443" y="12700"/>
                  </a:lnTo>
                  <a:lnTo>
                    <a:pt x="4431443" y="25400"/>
                  </a:lnTo>
                  <a:close/>
                </a:path>
                <a:path w="5349875" h="1955800">
                  <a:moveTo>
                    <a:pt x="4609823" y="25400"/>
                  </a:moveTo>
                  <a:lnTo>
                    <a:pt x="4606457" y="25400"/>
                  </a:lnTo>
                  <a:lnTo>
                    <a:pt x="4606457" y="0"/>
                  </a:lnTo>
                  <a:lnTo>
                    <a:pt x="4609823" y="0"/>
                  </a:lnTo>
                  <a:lnTo>
                    <a:pt x="4609823" y="25400"/>
                  </a:lnTo>
                  <a:close/>
                </a:path>
                <a:path w="5349875" h="1955800">
                  <a:moveTo>
                    <a:pt x="4788202" y="25400"/>
                  </a:moveTo>
                  <a:lnTo>
                    <a:pt x="4784837" y="25400"/>
                  </a:lnTo>
                  <a:lnTo>
                    <a:pt x="4784837" y="0"/>
                  </a:lnTo>
                  <a:lnTo>
                    <a:pt x="4788202" y="0"/>
                  </a:lnTo>
                  <a:lnTo>
                    <a:pt x="4788202" y="25400"/>
                  </a:lnTo>
                  <a:close/>
                </a:path>
                <a:path w="5349875" h="1955800">
                  <a:moveTo>
                    <a:pt x="4965460" y="25400"/>
                  </a:moveTo>
                  <a:lnTo>
                    <a:pt x="4962094" y="25400"/>
                  </a:lnTo>
                  <a:lnTo>
                    <a:pt x="4962094" y="0"/>
                  </a:lnTo>
                  <a:lnTo>
                    <a:pt x="4965460" y="0"/>
                  </a:lnTo>
                  <a:lnTo>
                    <a:pt x="4965460" y="25400"/>
                  </a:lnTo>
                  <a:close/>
                </a:path>
                <a:path w="5349875" h="1955800">
                  <a:moveTo>
                    <a:pt x="5142717" y="25400"/>
                  </a:moveTo>
                  <a:lnTo>
                    <a:pt x="5138229" y="25400"/>
                  </a:lnTo>
                  <a:lnTo>
                    <a:pt x="5138229" y="0"/>
                  </a:lnTo>
                  <a:lnTo>
                    <a:pt x="5142717" y="0"/>
                  </a:lnTo>
                  <a:lnTo>
                    <a:pt x="5142717" y="25400"/>
                  </a:lnTo>
                  <a:close/>
                </a:path>
                <a:path w="5349875" h="1955800">
                  <a:moveTo>
                    <a:pt x="5260516" y="444500"/>
                  </a:moveTo>
                  <a:lnTo>
                    <a:pt x="5143839" y="444500"/>
                  </a:lnTo>
                  <a:lnTo>
                    <a:pt x="5143839" y="0"/>
                  </a:lnTo>
                  <a:lnTo>
                    <a:pt x="5260516" y="0"/>
                  </a:lnTo>
                  <a:lnTo>
                    <a:pt x="5260516" y="444500"/>
                  </a:lnTo>
                  <a:close/>
                </a:path>
                <a:path w="5349875" h="1955800">
                  <a:moveTo>
                    <a:pt x="5302025" y="584200"/>
                  </a:moveTo>
                  <a:lnTo>
                    <a:pt x="5262199" y="584200"/>
                  </a:lnTo>
                  <a:lnTo>
                    <a:pt x="5273978" y="571500"/>
                  </a:lnTo>
                  <a:lnTo>
                    <a:pt x="5289685" y="571500"/>
                  </a:lnTo>
                  <a:lnTo>
                    <a:pt x="5304585" y="558800"/>
                  </a:lnTo>
                  <a:lnTo>
                    <a:pt x="5315488" y="533400"/>
                  </a:lnTo>
                  <a:lnTo>
                    <a:pt x="5322185" y="508000"/>
                  </a:lnTo>
                  <a:lnTo>
                    <a:pt x="5324463" y="482600"/>
                  </a:lnTo>
                  <a:lnTo>
                    <a:pt x="5324718" y="0"/>
                  </a:lnTo>
                  <a:lnTo>
                    <a:pt x="5349351" y="0"/>
                  </a:lnTo>
                  <a:lnTo>
                    <a:pt x="5349351" y="495300"/>
                  </a:lnTo>
                  <a:lnTo>
                    <a:pt x="5346988" y="520700"/>
                  </a:lnTo>
                  <a:lnTo>
                    <a:pt x="5337505" y="546100"/>
                  </a:lnTo>
                  <a:lnTo>
                    <a:pt x="5322342" y="571500"/>
                  </a:lnTo>
                  <a:lnTo>
                    <a:pt x="5302025" y="584200"/>
                  </a:lnTo>
                  <a:close/>
                </a:path>
                <a:path w="5349875" h="1955800">
                  <a:moveTo>
                    <a:pt x="2388491" y="203200"/>
                  </a:moveTo>
                  <a:lnTo>
                    <a:pt x="2228062" y="114300"/>
                  </a:lnTo>
                  <a:lnTo>
                    <a:pt x="2387370" y="25400"/>
                  </a:lnTo>
                  <a:lnTo>
                    <a:pt x="2547799" y="114300"/>
                  </a:lnTo>
                  <a:lnTo>
                    <a:pt x="2388491" y="203200"/>
                  </a:lnTo>
                  <a:close/>
                </a:path>
                <a:path w="5349875" h="1955800">
                  <a:moveTo>
                    <a:pt x="2746373" y="673100"/>
                  </a:moveTo>
                  <a:lnTo>
                    <a:pt x="1834280" y="139700"/>
                  </a:lnTo>
                  <a:lnTo>
                    <a:pt x="2009295" y="38100"/>
                  </a:lnTo>
                  <a:lnTo>
                    <a:pt x="2921387" y="571500"/>
                  </a:lnTo>
                  <a:lnTo>
                    <a:pt x="2746373" y="673100"/>
                  </a:lnTo>
                  <a:close/>
                </a:path>
                <a:path w="5349875" h="1955800">
                  <a:moveTo>
                    <a:pt x="3262439" y="228600"/>
                  </a:moveTo>
                  <a:lnTo>
                    <a:pt x="3102010" y="139700"/>
                  </a:lnTo>
                  <a:lnTo>
                    <a:pt x="3261318" y="50800"/>
                  </a:lnTo>
                  <a:lnTo>
                    <a:pt x="3421747" y="139700"/>
                  </a:lnTo>
                  <a:lnTo>
                    <a:pt x="3262439" y="228600"/>
                  </a:lnTo>
                  <a:close/>
                </a:path>
                <a:path w="5349875" h="1955800">
                  <a:moveTo>
                    <a:pt x="3139032" y="1816100"/>
                  </a:moveTo>
                  <a:lnTo>
                    <a:pt x="3031331" y="1816100"/>
                  </a:lnTo>
                  <a:lnTo>
                    <a:pt x="40387" y="76200"/>
                  </a:lnTo>
                  <a:lnTo>
                    <a:pt x="73607" y="76200"/>
                  </a:lnTo>
                  <a:lnTo>
                    <a:pt x="3043672" y="1790700"/>
                  </a:lnTo>
                  <a:lnTo>
                    <a:pt x="3063147" y="1803400"/>
                  </a:lnTo>
                  <a:lnTo>
                    <a:pt x="3111353" y="1803400"/>
                  </a:lnTo>
                  <a:lnTo>
                    <a:pt x="3139032" y="1816100"/>
                  </a:lnTo>
                  <a:close/>
                </a:path>
                <a:path w="5349875" h="1955800">
                  <a:moveTo>
                    <a:pt x="4520071" y="88900"/>
                  </a:moveTo>
                  <a:lnTo>
                    <a:pt x="4516706" y="88900"/>
                  </a:lnTo>
                  <a:lnTo>
                    <a:pt x="4516706" y="76200"/>
                  </a:lnTo>
                  <a:lnTo>
                    <a:pt x="4520071" y="76200"/>
                  </a:lnTo>
                  <a:lnTo>
                    <a:pt x="4520071" y="88900"/>
                  </a:lnTo>
                  <a:close/>
                </a:path>
                <a:path w="5349875" h="1955800">
                  <a:moveTo>
                    <a:pt x="4698451" y="114300"/>
                  </a:moveTo>
                  <a:lnTo>
                    <a:pt x="4695086" y="114300"/>
                  </a:lnTo>
                  <a:lnTo>
                    <a:pt x="4695086" y="76200"/>
                  </a:lnTo>
                  <a:lnTo>
                    <a:pt x="4698451" y="76200"/>
                  </a:lnTo>
                  <a:lnTo>
                    <a:pt x="4698451" y="114300"/>
                  </a:lnTo>
                  <a:close/>
                </a:path>
                <a:path w="5349875" h="1955800">
                  <a:moveTo>
                    <a:pt x="4876831" y="114300"/>
                  </a:moveTo>
                  <a:lnTo>
                    <a:pt x="4873465" y="114300"/>
                  </a:lnTo>
                  <a:lnTo>
                    <a:pt x="4873465" y="76200"/>
                  </a:lnTo>
                  <a:lnTo>
                    <a:pt x="4876831" y="76200"/>
                  </a:lnTo>
                  <a:lnTo>
                    <a:pt x="4876831" y="114300"/>
                  </a:lnTo>
                  <a:close/>
                </a:path>
                <a:path w="5349875" h="1955800">
                  <a:moveTo>
                    <a:pt x="5055211" y="114300"/>
                  </a:moveTo>
                  <a:lnTo>
                    <a:pt x="5051845" y="114300"/>
                  </a:lnTo>
                  <a:lnTo>
                    <a:pt x="5051845" y="76200"/>
                  </a:lnTo>
                  <a:lnTo>
                    <a:pt x="5055211" y="76200"/>
                  </a:lnTo>
                  <a:lnTo>
                    <a:pt x="5055211" y="114300"/>
                  </a:lnTo>
                  <a:close/>
                </a:path>
                <a:path w="5349875" h="1955800">
                  <a:moveTo>
                    <a:pt x="2909046" y="266700"/>
                  </a:moveTo>
                  <a:lnTo>
                    <a:pt x="2748616" y="177800"/>
                  </a:lnTo>
                  <a:lnTo>
                    <a:pt x="2907924" y="88900"/>
                  </a:lnTo>
                  <a:lnTo>
                    <a:pt x="3068353" y="177800"/>
                  </a:lnTo>
                  <a:lnTo>
                    <a:pt x="2909046" y="266700"/>
                  </a:lnTo>
                  <a:close/>
                </a:path>
                <a:path w="5349875" h="1955800">
                  <a:moveTo>
                    <a:pt x="2591553" y="317500"/>
                  </a:moveTo>
                  <a:lnTo>
                    <a:pt x="2431123" y="228600"/>
                  </a:lnTo>
                  <a:lnTo>
                    <a:pt x="2590431" y="139700"/>
                  </a:lnTo>
                  <a:lnTo>
                    <a:pt x="2750860" y="228600"/>
                  </a:lnTo>
                  <a:lnTo>
                    <a:pt x="2591553" y="317500"/>
                  </a:lnTo>
                  <a:close/>
                </a:path>
                <a:path w="5349875" h="1955800">
                  <a:moveTo>
                    <a:pt x="3466622" y="355600"/>
                  </a:moveTo>
                  <a:lnTo>
                    <a:pt x="3306193" y="254000"/>
                  </a:lnTo>
                  <a:lnTo>
                    <a:pt x="3465501" y="165100"/>
                  </a:lnTo>
                  <a:lnTo>
                    <a:pt x="3625930" y="254000"/>
                  </a:lnTo>
                  <a:lnTo>
                    <a:pt x="3466622" y="355600"/>
                  </a:lnTo>
                  <a:close/>
                </a:path>
                <a:path w="5349875" h="1955800">
                  <a:moveTo>
                    <a:pt x="4788202" y="203200"/>
                  </a:moveTo>
                  <a:lnTo>
                    <a:pt x="4784837" y="203200"/>
                  </a:lnTo>
                  <a:lnTo>
                    <a:pt x="4784837" y="165100"/>
                  </a:lnTo>
                  <a:lnTo>
                    <a:pt x="4788202" y="165100"/>
                  </a:lnTo>
                  <a:lnTo>
                    <a:pt x="4788202" y="203200"/>
                  </a:lnTo>
                  <a:close/>
                </a:path>
                <a:path w="5349875" h="1955800">
                  <a:moveTo>
                    <a:pt x="4965460" y="203200"/>
                  </a:moveTo>
                  <a:lnTo>
                    <a:pt x="4962094" y="203200"/>
                  </a:lnTo>
                  <a:lnTo>
                    <a:pt x="4962094" y="165100"/>
                  </a:lnTo>
                  <a:lnTo>
                    <a:pt x="4965460" y="165100"/>
                  </a:lnTo>
                  <a:lnTo>
                    <a:pt x="4965460" y="203200"/>
                  </a:lnTo>
                  <a:close/>
                </a:path>
                <a:path w="5349875" h="1955800">
                  <a:moveTo>
                    <a:pt x="5142717" y="203200"/>
                  </a:moveTo>
                  <a:lnTo>
                    <a:pt x="5138229" y="203200"/>
                  </a:lnTo>
                  <a:lnTo>
                    <a:pt x="5138229" y="165100"/>
                  </a:lnTo>
                  <a:lnTo>
                    <a:pt x="5142717" y="165100"/>
                  </a:lnTo>
                  <a:lnTo>
                    <a:pt x="5142717" y="203200"/>
                  </a:lnTo>
                  <a:close/>
                </a:path>
                <a:path w="5349875" h="1955800">
                  <a:moveTo>
                    <a:pt x="3110985" y="381000"/>
                  </a:moveTo>
                  <a:lnTo>
                    <a:pt x="2950555" y="292100"/>
                  </a:lnTo>
                  <a:lnTo>
                    <a:pt x="3109863" y="203200"/>
                  </a:lnTo>
                  <a:lnTo>
                    <a:pt x="3270293" y="292100"/>
                  </a:lnTo>
                  <a:lnTo>
                    <a:pt x="3110985" y="381000"/>
                  </a:lnTo>
                  <a:close/>
                </a:path>
                <a:path w="5349875" h="1955800">
                  <a:moveTo>
                    <a:pt x="2290888" y="1219200"/>
                  </a:moveTo>
                  <a:lnTo>
                    <a:pt x="1234072" y="609600"/>
                  </a:lnTo>
                  <a:lnTo>
                    <a:pt x="1873547" y="241300"/>
                  </a:lnTo>
                  <a:lnTo>
                    <a:pt x="2930362" y="850900"/>
                  </a:lnTo>
                  <a:lnTo>
                    <a:pt x="2290888" y="1219200"/>
                  </a:lnTo>
                  <a:close/>
                </a:path>
                <a:path w="5349875" h="1955800">
                  <a:moveTo>
                    <a:pt x="5237184" y="622300"/>
                  </a:moveTo>
                  <a:lnTo>
                    <a:pt x="5133743" y="622300"/>
                  </a:lnTo>
                  <a:lnTo>
                    <a:pt x="4480806" y="241300"/>
                  </a:lnTo>
                  <a:lnTo>
                    <a:pt x="4782891" y="241300"/>
                  </a:lnTo>
                  <a:lnTo>
                    <a:pt x="4872343" y="292100"/>
                  </a:lnTo>
                  <a:lnTo>
                    <a:pt x="4875708" y="292100"/>
                  </a:lnTo>
                  <a:lnTo>
                    <a:pt x="5143839" y="444500"/>
                  </a:lnTo>
                  <a:lnTo>
                    <a:pt x="5260516" y="444500"/>
                  </a:lnTo>
                  <a:lnTo>
                    <a:pt x="5260516" y="520700"/>
                  </a:lnTo>
                  <a:lnTo>
                    <a:pt x="5259464" y="533400"/>
                  </a:lnTo>
                  <a:lnTo>
                    <a:pt x="5256309" y="558800"/>
                  </a:lnTo>
                  <a:lnTo>
                    <a:pt x="5251050" y="571500"/>
                  </a:lnTo>
                  <a:lnTo>
                    <a:pt x="5243688" y="584200"/>
                  </a:lnTo>
                  <a:lnTo>
                    <a:pt x="5302025" y="584200"/>
                  </a:lnTo>
                  <a:lnTo>
                    <a:pt x="5263741" y="609600"/>
                  </a:lnTo>
                  <a:lnTo>
                    <a:pt x="5237184" y="622300"/>
                  </a:lnTo>
                  <a:close/>
                </a:path>
                <a:path w="5349875" h="1955800">
                  <a:moveTo>
                    <a:pt x="2794614" y="444500"/>
                  </a:moveTo>
                  <a:lnTo>
                    <a:pt x="2634184" y="355600"/>
                  </a:lnTo>
                  <a:lnTo>
                    <a:pt x="2793492" y="254000"/>
                  </a:lnTo>
                  <a:lnTo>
                    <a:pt x="2953921" y="355600"/>
                  </a:lnTo>
                  <a:lnTo>
                    <a:pt x="2794614" y="444500"/>
                  </a:lnTo>
                  <a:close/>
                </a:path>
                <a:path w="5349875" h="1955800">
                  <a:moveTo>
                    <a:pt x="4875708" y="292100"/>
                  </a:moveTo>
                  <a:lnTo>
                    <a:pt x="4872343" y="292100"/>
                  </a:lnTo>
                  <a:lnTo>
                    <a:pt x="4872343" y="254000"/>
                  </a:lnTo>
                  <a:lnTo>
                    <a:pt x="4875708" y="254000"/>
                  </a:lnTo>
                  <a:lnTo>
                    <a:pt x="4875708" y="292100"/>
                  </a:lnTo>
                  <a:close/>
                </a:path>
                <a:path w="5349875" h="1955800">
                  <a:moveTo>
                    <a:pt x="5055211" y="292100"/>
                  </a:moveTo>
                  <a:lnTo>
                    <a:pt x="5051845" y="292100"/>
                  </a:lnTo>
                  <a:lnTo>
                    <a:pt x="5051845" y="254000"/>
                  </a:lnTo>
                  <a:lnTo>
                    <a:pt x="5055211" y="254000"/>
                  </a:lnTo>
                  <a:lnTo>
                    <a:pt x="5055211" y="292100"/>
                  </a:lnTo>
                  <a:close/>
                </a:path>
                <a:path w="5349875" h="1955800">
                  <a:moveTo>
                    <a:pt x="3670805" y="469900"/>
                  </a:moveTo>
                  <a:lnTo>
                    <a:pt x="3510376" y="381000"/>
                  </a:lnTo>
                  <a:lnTo>
                    <a:pt x="3669683" y="279400"/>
                  </a:lnTo>
                  <a:lnTo>
                    <a:pt x="3830113" y="381000"/>
                  </a:lnTo>
                  <a:lnTo>
                    <a:pt x="3670805" y="469900"/>
                  </a:lnTo>
                  <a:close/>
                </a:path>
                <a:path w="5349875" h="1955800">
                  <a:moveTo>
                    <a:pt x="3311802" y="495300"/>
                  </a:moveTo>
                  <a:lnTo>
                    <a:pt x="3151373" y="406400"/>
                  </a:lnTo>
                  <a:lnTo>
                    <a:pt x="3310680" y="317500"/>
                  </a:lnTo>
                  <a:lnTo>
                    <a:pt x="3471110" y="406400"/>
                  </a:lnTo>
                  <a:lnTo>
                    <a:pt x="3311802" y="495300"/>
                  </a:lnTo>
                  <a:close/>
                </a:path>
                <a:path w="5349875" h="1955800">
                  <a:moveTo>
                    <a:pt x="5142717" y="381000"/>
                  </a:moveTo>
                  <a:lnTo>
                    <a:pt x="5138229" y="381000"/>
                  </a:lnTo>
                  <a:lnTo>
                    <a:pt x="5138229" y="342900"/>
                  </a:lnTo>
                  <a:lnTo>
                    <a:pt x="5142717" y="342900"/>
                  </a:lnTo>
                  <a:lnTo>
                    <a:pt x="5142717" y="381000"/>
                  </a:lnTo>
                  <a:close/>
                </a:path>
                <a:path w="5349875" h="1955800">
                  <a:moveTo>
                    <a:pt x="2997674" y="558800"/>
                  </a:moveTo>
                  <a:lnTo>
                    <a:pt x="2837245" y="469900"/>
                  </a:lnTo>
                  <a:lnTo>
                    <a:pt x="2996553" y="368300"/>
                  </a:lnTo>
                  <a:lnTo>
                    <a:pt x="3156982" y="469900"/>
                  </a:lnTo>
                  <a:lnTo>
                    <a:pt x="2997674" y="558800"/>
                  </a:lnTo>
                  <a:close/>
                </a:path>
                <a:path w="5349875" h="1955800">
                  <a:moveTo>
                    <a:pt x="3874988" y="584200"/>
                  </a:moveTo>
                  <a:lnTo>
                    <a:pt x="3714559" y="495300"/>
                  </a:lnTo>
                  <a:lnTo>
                    <a:pt x="3873867" y="406400"/>
                  </a:lnTo>
                  <a:lnTo>
                    <a:pt x="4034296" y="495300"/>
                  </a:lnTo>
                  <a:lnTo>
                    <a:pt x="3874988" y="584200"/>
                  </a:lnTo>
                  <a:close/>
                </a:path>
                <a:path w="5349875" h="1955800">
                  <a:moveTo>
                    <a:pt x="3513741" y="622300"/>
                  </a:moveTo>
                  <a:lnTo>
                    <a:pt x="3353312" y="520700"/>
                  </a:lnTo>
                  <a:lnTo>
                    <a:pt x="3512620" y="431800"/>
                  </a:lnTo>
                  <a:lnTo>
                    <a:pt x="3673049" y="520700"/>
                  </a:lnTo>
                  <a:lnTo>
                    <a:pt x="3513741" y="622300"/>
                  </a:lnTo>
                  <a:close/>
                </a:path>
                <a:path w="5349875" h="1955800">
                  <a:moveTo>
                    <a:pt x="3199614" y="673100"/>
                  </a:moveTo>
                  <a:lnTo>
                    <a:pt x="3039184" y="584200"/>
                  </a:lnTo>
                  <a:lnTo>
                    <a:pt x="3198492" y="495300"/>
                  </a:lnTo>
                  <a:lnTo>
                    <a:pt x="3358921" y="584200"/>
                  </a:lnTo>
                  <a:lnTo>
                    <a:pt x="3199614" y="673100"/>
                  </a:lnTo>
                  <a:close/>
                </a:path>
                <a:path w="5349875" h="1955800">
                  <a:moveTo>
                    <a:pt x="4079171" y="698500"/>
                  </a:moveTo>
                  <a:lnTo>
                    <a:pt x="3918742" y="609600"/>
                  </a:lnTo>
                  <a:lnTo>
                    <a:pt x="4078050" y="520700"/>
                  </a:lnTo>
                  <a:lnTo>
                    <a:pt x="4238479" y="609600"/>
                  </a:lnTo>
                  <a:lnTo>
                    <a:pt x="4079171" y="698500"/>
                  </a:lnTo>
                  <a:close/>
                </a:path>
                <a:path w="5349875" h="1955800">
                  <a:moveTo>
                    <a:pt x="3714559" y="736600"/>
                  </a:moveTo>
                  <a:lnTo>
                    <a:pt x="3554130" y="635000"/>
                  </a:lnTo>
                  <a:lnTo>
                    <a:pt x="3713437" y="546100"/>
                  </a:lnTo>
                  <a:lnTo>
                    <a:pt x="3873867" y="635000"/>
                  </a:lnTo>
                  <a:lnTo>
                    <a:pt x="3714559" y="736600"/>
                  </a:lnTo>
                  <a:close/>
                </a:path>
                <a:path w="5349875" h="1955800">
                  <a:moveTo>
                    <a:pt x="2992065" y="812800"/>
                  </a:moveTo>
                  <a:lnTo>
                    <a:pt x="2785639" y="698500"/>
                  </a:lnTo>
                  <a:lnTo>
                    <a:pt x="2960653" y="596900"/>
                  </a:lnTo>
                  <a:lnTo>
                    <a:pt x="3167079" y="711200"/>
                  </a:lnTo>
                  <a:lnTo>
                    <a:pt x="2992065" y="812800"/>
                  </a:lnTo>
                  <a:close/>
                </a:path>
                <a:path w="5349875" h="1955800">
                  <a:moveTo>
                    <a:pt x="3402675" y="787400"/>
                  </a:moveTo>
                  <a:lnTo>
                    <a:pt x="3242245" y="698500"/>
                  </a:lnTo>
                  <a:lnTo>
                    <a:pt x="3401553" y="609600"/>
                  </a:lnTo>
                  <a:lnTo>
                    <a:pt x="3561982" y="698500"/>
                  </a:lnTo>
                  <a:lnTo>
                    <a:pt x="3402675" y="787400"/>
                  </a:lnTo>
                  <a:close/>
                </a:path>
                <a:path w="5349875" h="1955800">
                  <a:moveTo>
                    <a:pt x="5217884" y="635000"/>
                  </a:moveTo>
                  <a:lnTo>
                    <a:pt x="5155479" y="635000"/>
                  </a:lnTo>
                  <a:lnTo>
                    <a:pt x="5144664" y="622300"/>
                  </a:lnTo>
                  <a:lnTo>
                    <a:pt x="5224615" y="622300"/>
                  </a:lnTo>
                  <a:lnTo>
                    <a:pt x="5217884" y="635000"/>
                  </a:lnTo>
                  <a:close/>
                </a:path>
                <a:path w="5349875" h="1955800">
                  <a:moveTo>
                    <a:pt x="4282232" y="825500"/>
                  </a:moveTo>
                  <a:lnTo>
                    <a:pt x="4121803" y="723900"/>
                  </a:lnTo>
                  <a:lnTo>
                    <a:pt x="4281111" y="635000"/>
                  </a:lnTo>
                  <a:lnTo>
                    <a:pt x="4441540" y="723900"/>
                  </a:lnTo>
                  <a:lnTo>
                    <a:pt x="4282232" y="825500"/>
                  </a:lnTo>
                  <a:close/>
                </a:path>
                <a:path w="5349875" h="1955800">
                  <a:moveTo>
                    <a:pt x="3213918" y="1828800"/>
                  </a:moveTo>
                  <a:lnTo>
                    <a:pt x="3080133" y="1828800"/>
                  </a:lnTo>
                  <a:lnTo>
                    <a:pt x="3054155" y="1816100"/>
                  </a:lnTo>
                  <a:lnTo>
                    <a:pt x="3139032" y="1816100"/>
                  </a:lnTo>
                  <a:lnTo>
                    <a:pt x="3174179" y="1803400"/>
                  </a:lnTo>
                  <a:lnTo>
                    <a:pt x="3208168" y="1803400"/>
                  </a:lnTo>
                  <a:lnTo>
                    <a:pt x="3239844" y="1790700"/>
                  </a:lnTo>
                  <a:lnTo>
                    <a:pt x="5134865" y="698500"/>
                  </a:lnTo>
                  <a:lnTo>
                    <a:pt x="5167820" y="673100"/>
                  </a:lnTo>
                  <a:lnTo>
                    <a:pt x="5179740" y="647700"/>
                  </a:lnTo>
                  <a:lnTo>
                    <a:pt x="5178618" y="635000"/>
                  </a:lnTo>
                  <a:lnTo>
                    <a:pt x="5204422" y="635000"/>
                  </a:lnTo>
                  <a:lnTo>
                    <a:pt x="5204422" y="698500"/>
                  </a:lnTo>
                  <a:lnTo>
                    <a:pt x="5172606" y="698500"/>
                  </a:lnTo>
                  <a:lnTo>
                    <a:pt x="5164735" y="711200"/>
                  </a:lnTo>
                  <a:lnTo>
                    <a:pt x="5156233" y="711200"/>
                  </a:lnTo>
                  <a:lnTo>
                    <a:pt x="5147205" y="723900"/>
                  </a:lnTo>
                  <a:lnTo>
                    <a:pt x="3280390" y="1803400"/>
                  </a:lnTo>
                  <a:lnTo>
                    <a:pt x="3248837" y="1816100"/>
                  </a:lnTo>
                  <a:lnTo>
                    <a:pt x="3213918" y="1828800"/>
                  </a:lnTo>
                  <a:close/>
                </a:path>
                <a:path w="5349875" h="1955800">
                  <a:moveTo>
                    <a:pt x="3915376" y="850900"/>
                  </a:moveTo>
                  <a:lnTo>
                    <a:pt x="3754947" y="762000"/>
                  </a:lnTo>
                  <a:lnTo>
                    <a:pt x="3914255" y="660400"/>
                  </a:lnTo>
                  <a:lnTo>
                    <a:pt x="4074684" y="762000"/>
                  </a:lnTo>
                  <a:lnTo>
                    <a:pt x="3915376" y="850900"/>
                  </a:lnTo>
                  <a:close/>
                </a:path>
                <a:path w="5349875" h="1955800">
                  <a:moveTo>
                    <a:pt x="3212936" y="1943100"/>
                  </a:moveTo>
                  <a:lnTo>
                    <a:pt x="3074384" y="1943100"/>
                  </a:lnTo>
                  <a:lnTo>
                    <a:pt x="3046845" y="1930400"/>
                  </a:lnTo>
                  <a:lnTo>
                    <a:pt x="3136788" y="1930400"/>
                  </a:lnTo>
                  <a:lnTo>
                    <a:pt x="3172969" y="1917700"/>
                  </a:lnTo>
                  <a:lnTo>
                    <a:pt x="3208309" y="1917700"/>
                  </a:lnTo>
                  <a:lnTo>
                    <a:pt x="3241544" y="1905000"/>
                  </a:lnTo>
                  <a:lnTo>
                    <a:pt x="3271415" y="1892300"/>
                  </a:lnTo>
                  <a:lnTo>
                    <a:pt x="5129255" y="825500"/>
                  </a:lnTo>
                  <a:lnTo>
                    <a:pt x="5151027" y="800100"/>
                  </a:lnTo>
                  <a:lnTo>
                    <a:pt x="5167119" y="787400"/>
                  </a:lnTo>
                  <a:lnTo>
                    <a:pt x="5176900" y="774700"/>
                  </a:lnTo>
                  <a:lnTo>
                    <a:pt x="5179740" y="762000"/>
                  </a:lnTo>
                  <a:lnTo>
                    <a:pt x="5179740" y="698500"/>
                  </a:lnTo>
                  <a:lnTo>
                    <a:pt x="5204422" y="698500"/>
                  </a:lnTo>
                  <a:lnTo>
                    <a:pt x="5204422" y="749300"/>
                  </a:lnTo>
                  <a:lnTo>
                    <a:pt x="5201056" y="774700"/>
                  </a:lnTo>
                  <a:lnTo>
                    <a:pt x="5189276" y="800100"/>
                  </a:lnTo>
                  <a:lnTo>
                    <a:pt x="5169082" y="825500"/>
                  </a:lnTo>
                  <a:lnTo>
                    <a:pt x="5140474" y="838200"/>
                  </a:lnTo>
                  <a:lnTo>
                    <a:pt x="3282633" y="1917700"/>
                  </a:lnTo>
                  <a:lnTo>
                    <a:pt x="3249415" y="1930400"/>
                  </a:lnTo>
                  <a:lnTo>
                    <a:pt x="3212936" y="1943100"/>
                  </a:lnTo>
                  <a:close/>
                </a:path>
                <a:path w="5349875" h="1955800">
                  <a:moveTo>
                    <a:pt x="3605736" y="914400"/>
                  </a:moveTo>
                  <a:lnTo>
                    <a:pt x="3445307" y="812800"/>
                  </a:lnTo>
                  <a:lnTo>
                    <a:pt x="3604614" y="723900"/>
                  </a:lnTo>
                  <a:lnTo>
                    <a:pt x="3765044" y="812800"/>
                  </a:lnTo>
                  <a:lnTo>
                    <a:pt x="3605736" y="914400"/>
                  </a:lnTo>
                  <a:close/>
                </a:path>
                <a:path w="5349875" h="1955800">
                  <a:moveTo>
                    <a:pt x="3206345" y="939800"/>
                  </a:moveTo>
                  <a:lnTo>
                    <a:pt x="3030209" y="838200"/>
                  </a:lnTo>
                  <a:lnTo>
                    <a:pt x="3205223" y="736600"/>
                  </a:lnTo>
                  <a:lnTo>
                    <a:pt x="3381359" y="838200"/>
                  </a:lnTo>
                  <a:lnTo>
                    <a:pt x="3206345" y="939800"/>
                  </a:lnTo>
                  <a:close/>
                </a:path>
                <a:path w="5349875" h="1955800">
                  <a:moveTo>
                    <a:pt x="4476132" y="965200"/>
                  </a:moveTo>
                  <a:lnTo>
                    <a:pt x="4433687" y="965200"/>
                  </a:lnTo>
                  <a:lnTo>
                    <a:pt x="4484171" y="939800"/>
                  </a:lnTo>
                  <a:lnTo>
                    <a:pt x="4328229" y="850900"/>
                  </a:lnTo>
                  <a:lnTo>
                    <a:pt x="4487537" y="749300"/>
                  </a:lnTo>
                  <a:lnTo>
                    <a:pt x="4643479" y="838200"/>
                  </a:lnTo>
                  <a:lnTo>
                    <a:pt x="4694432" y="838200"/>
                  </a:lnTo>
                  <a:lnTo>
                    <a:pt x="4476132" y="965200"/>
                  </a:lnTo>
                  <a:close/>
                </a:path>
                <a:path w="5349875" h="1955800">
                  <a:moveTo>
                    <a:pt x="4279662" y="1079500"/>
                  </a:moveTo>
                  <a:lnTo>
                    <a:pt x="4223894" y="1079500"/>
                  </a:lnTo>
                  <a:lnTo>
                    <a:pt x="4278867" y="1054100"/>
                  </a:lnTo>
                  <a:lnTo>
                    <a:pt x="3960251" y="876300"/>
                  </a:lnTo>
                  <a:lnTo>
                    <a:pt x="4115071" y="787400"/>
                  </a:lnTo>
                  <a:lnTo>
                    <a:pt x="4433687" y="965200"/>
                  </a:lnTo>
                  <a:lnTo>
                    <a:pt x="4476132" y="965200"/>
                  </a:lnTo>
                  <a:lnTo>
                    <a:pt x="4279662" y="1079500"/>
                  </a:lnTo>
                  <a:close/>
                </a:path>
                <a:path w="5349875" h="1955800">
                  <a:moveTo>
                    <a:pt x="4061362" y="1206500"/>
                  </a:moveTo>
                  <a:lnTo>
                    <a:pt x="4020834" y="1206500"/>
                  </a:lnTo>
                  <a:lnTo>
                    <a:pt x="4069074" y="1168400"/>
                  </a:lnTo>
                  <a:lnTo>
                    <a:pt x="3649490" y="927100"/>
                  </a:lnTo>
                  <a:lnTo>
                    <a:pt x="3804310" y="838200"/>
                  </a:lnTo>
                  <a:lnTo>
                    <a:pt x="4223894" y="1079500"/>
                  </a:lnTo>
                  <a:lnTo>
                    <a:pt x="4279662" y="1079500"/>
                  </a:lnTo>
                  <a:lnTo>
                    <a:pt x="4061362" y="1206500"/>
                  </a:lnTo>
                  <a:close/>
                </a:path>
                <a:path w="5349875" h="1955800">
                  <a:moveTo>
                    <a:pt x="3420625" y="1066800"/>
                  </a:moveTo>
                  <a:lnTo>
                    <a:pt x="3244489" y="952500"/>
                  </a:lnTo>
                  <a:lnTo>
                    <a:pt x="3419503" y="863600"/>
                  </a:lnTo>
                  <a:lnTo>
                    <a:pt x="3595639" y="965200"/>
                  </a:lnTo>
                  <a:lnTo>
                    <a:pt x="3420625" y="1066800"/>
                  </a:lnTo>
                  <a:close/>
                </a:path>
                <a:path w="5349875" h="1955800">
                  <a:moveTo>
                    <a:pt x="3636027" y="1181100"/>
                  </a:moveTo>
                  <a:lnTo>
                    <a:pt x="3459891" y="1079500"/>
                  </a:lnTo>
                  <a:lnTo>
                    <a:pt x="3634905" y="977900"/>
                  </a:lnTo>
                  <a:lnTo>
                    <a:pt x="3811041" y="1079500"/>
                  </a:lnTo>
                  <a:lnTo>
                    <a:pt x="3636027" y="1181100"/>
                  </a:lnTo>
                  <a:close/>
                </a:path>
                <a:path w="5349875" h="1955800">
                  <a:moveTo>
                    <a:pt x="3864892" y="1320800"/>
                  </a:moveTo>
                  <a:lnTo>
                    <a:pt x="3854795" y="1308100"/>
                  </a:lnTo>
                  <a:lnTo>
                    <a:pt x="3850307" y="1308100"/>
                  </a:lnTo>
                  <a:lnTo>
                    <a:pt x="3674171" y="1206500"/>
                  </a:lnTo>
                  <a:lnTo>
                    <a:pt x="3849185" y="1104900"/>
                  </a:lnTo>
                  <a:lnTo>
                    <a:pt x="4020834" y="1206500"/>
                  </a:lnTo>
                  <a:lnTo>
                    <a:pt x="4061362" y="1206500"/>
                  </a:lnTo>
                  <a:lnTo>
                    <a:pt x="3864892" y="1320800"/>
                  </a:lnTo>
                  <a:close/>
                </a:path>
                <a:path w="5349875" h="1955800">
                  <a:moveTo>
                    <a:pt x="3140658" y="1955800"/>
                  </a:moveTo>
                  <a:lnTo>
                    <a:pt x="3130062" y="1955800"/>
                  </a:lnTo>
                  <a:lnTo>
                    <a:pt x="3104236" y="1943100"/>
                  </a:lnTo>
                  <a:lnTo>
                    <a:pt x="3174564" y="1943100"/>
                  </a:lnTo>
                  <a:lnTo>
                    <a:pt x="3140658" y="1955800"/>
                  </a:lnTo>
                  <a:close/>
                </a:path>
              </a:pathLst>
            </a:custGeom>
            <a:solidFill>
              <a:srgbClr val="2A4A81"/>
            </a:solidFill>
          </p:spPr>
          <p:txBody>
            <a:bodyPr wrap="square" lIns="0" tIns="0" rIns="0" bIns="0" rtlCol="0"/>
            <a:lstStyle/>
            <a:p>
              <a:endParaRPr/>
            </a:p>
          </p:txBody>
        </p:sp>
      </p:grpSp>
      <p:grpSp>
        <p:nvGrpSpPr>
          <p:cNvPr id="8" name="object 8"/>
          <p:cNvGrpSpPr/>
          <p:nvPr/>
        </p:nvGrpSpPr>
        <p:grpSpPr>
          <a:xfrm>
            <a:off x="13753836" y="0"/>
            <a:ext cx="3500754" cy="2599055"/>
            <a:chOff x="13753836" y="0"/>
            <a:chExt cx="3500754" cy="2599055"/>
          </a:xfrm>
        </p:grpSpPr>
        <p:sp>
          <p:nvSpPr>
            <p:cNvPr id="9" name="object 9"/>
            <p:cNvSpPr/>
            <p:nvPr/>
          </p:nvSpPr>
          <p:spPr>
            <a:xfrm>
              <a:off x="13753836" y="0"/>
              <a:ext cx="2883535" cy="1186815"/>
            </a:xfrm>
            <a:custGeom>
              <a:avLst/>
              <a:gdLst/>
              <a:ahLst/>
              <a:cxnLst/>
              <a:rect l="l" t="t" r="r" b="b"/>
              <a:pathLst>
                <a:path w="2883534" h="1186815">
                  <a:moveTo>
                    <a:pt x="2771397" y="1186568"/>
                  </a:moveTo>
                  <a:lnTo>
                    <a:pt x="111611" y="1186568"/>
                  </a:lnTo>
                  <a:lnTo>
                    <a:pt x="68167" y="1177802"/>
                  </a:lnTo>
                  <a:lnTo>
                    <a:pt x="32690" y="1153897"/>
                  </a:lnTo>
                  <a:lnTo>
                    <a:pt x="8771" y="1118442"/>
                  </a:lnTo>
                  <a:lnTo>
                    <a:pt x="0" y="1075025"/>
                  </a:lnTo>
                  <a:lnTo>
                    <a:pt x="0" y="0"/>
                  </a:lnTo>
                  <a:lnTo>
                    <a:pt x="2883008" y="0"/>
                  </a:lnTo>
                  <a:lnTo>
                    <a:pt x="2883008" y="1075025"/>
                  </a:lnTo>
                  <a:lnTo>
                    <a:pt x="2874237" y="1118442"/>
                  </a:lnTo>
                  <a:lnTo>
                    <a:pt x="2850317" y="1153897"/>
                  </a:lnTo>
                  <a:lnTo>
                    <a:pt x="2814841" y="1177802"/>
                  </a:lnTo>
                  <a:lnTo>
                    <a:pt x="2771397" y="1186568"/>
                  </a:lnTo>
                  <a:close/>
                </a:path>
              </a:pathLst>
            </a:custGeom>
            <a:solidFill>
              <a:srgbClr val="1878EB"/>
            </a:solidFill>
          </p:spPr>
          <p:txBody>
            <a:bodyPr wrap="square" lIns="0" tIns="0" rIns="0" bIns="0" rtlCol="0"/>
            <a:lstStyle/>
            <a:p>
              <a:endParaRPr/>
            </a:p>
          </p:txBody>
        </p:sp>
        <p:sp>
          <p:nvSpPr>
            <p:cNvPr id="10" name="object 10"/>
            <p:cNvSpPr/>
            <p:nvPr/>
          </p:nvSpPr>
          <p:spPr>
            <a:xfrm>
              <a:off x="13839329" y="0"/>
              <a:ext cx="2712085" cy="1101725"/>
            </a:xfrm>
            <a:custGeom>
              <a:avLst/>
              <a:gdLst/>
              <a:ahLst/>
              <a:cxnLst/>
              <a:rect l="l" t="t" r="r" b="b"/>
              <a:pathLst>
                <a:path w="2712084" h="1101725">
                  <a:moveTo>
                    <a:pt x="2600411" y="1101127"/>
                  </a:moveTo>
                  <a:lnTo>
                    <a:pt x="111611" y="1101127"/>
                  </a:lnTo>
                  <a:lnTo>
                    <a:pt x="68167" y="1092361"/>
                  </a:lnTo>
                  <a:lnTo>
                    <a:pt x="32690" y="1068456"/>
                  </a:lnTo>
                  <a:lnTo>
                    <a:pt x="8771" y="1033001"/>
                  </a:lnTo>
                  <a:lnTo>
                    <a:pt x="0" y="989584"/>
                  </a:lnTo>
                  <a:lnTo>
                    <a:pt x="0" y="0"/>
                  </a:lnTo>
                  <a:lnTo>
                    <a:pt x="2712022" y="0"/>
                  </a:lnTo>
                  <a:lnTo>
                    <a:pt x="2712022" y="989584"/>
                  </a:lnTo>
                  <a:lnTo>
                    <a:pt x="2703251" y="1033001"/>
                  </a:lnTo>
                  <a:lnTo>
                    <a:pt x="2679331" y="1068456"/>
                  </a:lnTo>
                  <a:lnTo>
                    <a:pt x="2643854" y="1092361"/>
                  </a:lnTo>
                  <a:lnTo>
                    <a:pt x="2600411" y="1101127"/>
                  </a:lnTo>
                  <a:close/>
                </a:path>
              </a:pathLst>
            </a:custGeom>
            <a:solidFill>
              <a:srgbClr val="F4F4EC"/>
            </a:solidFill>
          </p:spPr>
          <p:txBody>
            <a:bodyPr wrap="square" lIns="0" tIns="0" rIns="0" bIns="0" rtlCol="0"/>
            <a:lstStyle/>
            <a:p>
              <a:endParaRPr/>
            </a:p>
          </p:txBody>
        </p:sp>
        <p:pic>
          <p:nvPicPr>
            <p:cNvPr id="11" name="object 11"/>
            <p:cNvPicPr/>
            <p:nvPr/>
          </p:nvPicPr>
          <p:blipFill>
            <a:blip r:embed="rId3" cstate="print"/>
            <a:stretch>
              <a:fillRect/>
            </a:stretch>
          </p:blipFill>
          <p:spPr>
            <a:xfrm>
              <a:off x="14000987" y="589693"/>
              <a:ext cx="3253171" cy="2009034"/>
            </a:xfrm>
            <a:prstGeom prst="rect">
              <a:avLst/>
            </a:prstGeom>
          </p:spPr>
        </p:pic>
        <p:sp>
          <p:nvSpPr>
            <p:cNvPr id="12" name="object 12"/>
            <p:cNvSpPr/>
            <p:nvPr/>
          </p:nvSpPr>
          <p:spPr>
            <a:xfrm>
              <a:off x="14272658" y="0"/>
              <a:ext cx="412750" cy="2418080"/>
            </a:xfrm>
            <a:custGeom>
              <a:avLst/>
              <a:gdLst/>
              <a:ahLst/>
              <a:cxnLst/>
              <a:rect l="l" t="t" r="r" b="b"/>
              <a:pathLst>
                <a:path w="412750" h="2418080">
                  <a:moveTo>
                    <a:pt x="264850" y="2418062"/>
                  </a:moveTo>
                  <a:lnTo>
                    <a:pt x="192564" y="2391909"/>
                  </a:lnTo>
                  <a:lnTo>
                    <a:pt x="163710" y="2352573"/>
                  </a:lnTo>
                  <a:lnTo>
                    <a:pt x="144861" y="2300762"/>
                  </a:lnTo>
                  <a:lnTo>
                    <a:pt x="140104" y="2245837"/>
                  </a:lnTo>
                  <a:lnTo>
                    <a:pt x="149682" y="2198011"/>
                  </a:lnTo>
                  <a:lnTo>
                    <a:pt x="171684" y="2162332"/>
                  </a:lnTo>
                  <a:lnTo>
                    <a:pt x="204203" y="2143849"/>
                  </a:lnTo>
                  <a:lnTo>
                    <a:pt x="241493" y="2146911"/>
                  </a:lnTo>
                  <a:lnTo>
                    <a:pt x="276493" y="2169998"/>
                  </a:lnTo>
                  <a:lnTo>
                    <a:pt x="305345" y="2209337"/>
                  </a:lnTo>
                  <a:lnTo>
                    <a:pt x="324193" y="2261149"/>
                  </a:lnTo>
                  <a:lnTo>
                    <a:pt x="328949" y="2316074"/>
                  </a:lnTo>
                  <a:lnTo>
                    <a:pt x="319372" y="2363900"/>
                  </a:lnTo>
                  <a:lnTo>
                    <a:pt x="297369" y="2399579"/>
                  </a:lnTo>
                  <a:lnTo>
                    <a:pt x="264850" y="2418062"/>
                  </a:lnTo>
                  <a:close/>
                </a:path>
                <a:path w="412750" h="2418080">
                  <a:moveTo>
                    <a:pt x="206106" y="196082"/>
                  </a:moveTo>
                  <a:lnTo>
                    <a:pt x="158552" y="190608"/>
                  </a:lnTo>
                  <a:lnTo>
                    <a:pt x="114899" y="175014"/>
                  </a:lnTo>
                  <a:lnTo>
                    <a:pt x="76391" y="150547"/>
                  </a:lnTo>
                  <a:lnTo>
                    <a:pt x="44273" y="118448"/>
                  </a:lnTo>
                  <a:lnTo>
                    <a:pt x="19790" y="79963"/>
                  </a:lnTo>
                  <a:lnTo>
                    <a:pt x="4188" y="36337"/>
                  </a:lnTo>
                  <a:lnTo>
                    <a:pt x="0" y="0"/>
                  </a:lnTo>
                  <a:lnTo>
                    <a:pt x="412212" y="0"/>
                  </a:lnTo>
                  <a:lnTo>
                    <a:pt x="392421" y="79963"/>
                  </a:lnTo>
                  <a:lnTo>
                    <a:pt x="367938" y="118448"/>
                  </a:lnTo>
                  <a:lnTo>
                    <a:pt x="335820" y="150547"/>
                  </a:lnTo>
                  <a:lnTo>
                    <a:pt x="297312" y="175014"/>
                  </a:lnTo>
                  <a:lnTo>
                    <a:pt x="253659" y="190608"/>
                  </a:lnTo>
                  <a:lnTo>
                    <a:pt x="206106" y="196082"/>
                  </a:lnTo>
                  <a:close/>
                </a:path>
              </a:pathLst>
            </a:custGeom>
            <a:solidFill>
              <a:srgbClr val="974EFF"/>
            </a:solidFill>
          </p:spPr>
          <p:txBody>
            <a:bodyPr wrap="square" lIns="0" tIns="0" rIns="0" bIns="0" rtlCol="0"/>
            <a:lstStyle/>
            <a:p>
              <a:endParaRPr/>
            </a:p>
          </p:txBody>
        </p:sp>
        <p:sp>
          <p:nvSpPr>
            <p:cNvPr id="13" name="object 13"/>
            <p:cNvSpPr/>
            <p:nvPr/>
          </p:nvSpPr>
          <p:spPr>
            <a:xfrm>
              <a:off x="14400007" y="0"/>
              <a:ext cx="1703070" cy="2376170"/>
            </a:xfrm>
            <a:custGeom>
              <a:avLst/>
              <a:gdLst/>
              <a:ahLst/>
              <a:cxnLst/>
              <a:rect l="l" t="t" r="r" b="b"/>
              <a:pathLst>
                <a:path w="1703069" h="2376170">
                  <a:moveTo>
                    <a:pt x="75411" y="114753"/>
                  </a:moveTo>
                  <a:lnTo>
                    <a:pt x="75101" y="114753"/>
                  </a:lnTo>
                  <a:lnTo>
                    <a:pt x="67787" y="113170"/>
                  </a:lnTo>
                  <a:lnTo>
                    <a:pt x="61833" y="109060"/>
                  </a:lnTo>
                  <a:lnTo>
                    <a:pt x="57751" y="102948"/>
                  </a:lnTo>
                  <a:lnTo>
                    <a:pt x="56058" y="95358"/>
                  </a:lnTo>
                  <a:lnTo>
                    <a:pt x="55055" y="83438"/>
                  </a:lnTo>
                  <a:lnTo>
                    <a:pt x="53180" y="71512"/>
                  </a:lnTo>
                  <a:lnTo>
                    <a:pt x="42162" y="30140"/>
                  </a:lnTo>
                  <a:lnTo>
                    <a:pt x="12247" y="10998"/>
                  </a:lnTo>
                  <a:lnTo>
                    <a:pt x="5304" y="6562"/>
                  </a:lnTo>
                  <a:lnTo>
                    <a:pt x="121" y="449"/>
                  </a:lnTo>
                  <a:lnTo>
                    <a:pt x="0" y="0"/>
                  </a:lnTo>
                  <a:lnTo>
                    <a:pt x="13370" y="0"/>
                  </a:lnTo>
                  <a:lnTo>
                    <a:pt x="14059" y="336"/>
                  </a:lnTo>
                  <a:lnTo>
                    <a:pt x="24084" y="4683"/>
                  </a:lnTo>
                  <a:lnTo>
                    <a:pt x="56656" y="37674"/>
                  </a:lnTo>
                  <a:lnTo>
                    <a:pt x="65697" y="82326"/>
                  </a:lnTo>
                  <a:lnTo>
                    <a:pt x="66916" y="99384"/>
                  </a:lnTo>
                  <a:lnTo>
                    <a:pt x="69919" y="103955"/>
                  </a:lnTo>
                  <a:lnTo>
                    <a:pt x="75294" y="104051"/>
                  </a:lnTo>
                  <a:lnTo>
                    <a:pt x="92389" y="104051"/>
                  </a:lnTo>
                  <a:lnTo>
                    <a:pt x="88675" y="109260"/>
                  </a:lnTo>
                  <a:lnTo>
                    <a:pt x="82626" y="113281"/>
                  </a:lnTo>
                  <a:lnTo>
                    <a:pt x="75411" y="114753"/>
                  </a:lnTo>
                  <a:close/>
                </a:path>
                <a:path w="1703069" h="2376170">
                  <a:moveTo>
                    <a:pt x="92389" y="104051"/>
                  </a:moveTo>
                  <a:lnTo>
                    <a:pt x="79804" y="104051"/>
                  </a:lnTo>
                  <a:lnTo>
                    <a:pt x="83875" y="99993"/>
                  </a:lnTo>
                  <a:lnTo>
                    <a:pt x="84106" y="95934"/>
                  </a:lnTo>
                  <a:lnTo>
                    <a:pt x="90403" y="51534"/>
                  </a:lnTo>
                  <a:lnTo>
                    <a:pt x="116558" y="12964"/>
                  </a:lnTo>
                  <a:lnTo>
                    <a:pt x="138901" y="6446"/>
                  </a:lnTo>
                  <a:lnTo>
                    <a:pt x="145922" y="3071"/>
                  </a:lnTo>
                  <a:lnTo>
                    <a:pt x="147815" y="0"/>
                  </a:lnTo>
                  <a:lnTo>
                    <a:pt x="158350" y="0"/>
                  </a:lnTo>
                  <a:lnTo>
                    <a:pt x="135171" y="18098"/>
                  </a:lnTo>
                  <a:lnTo>
                    <a:pt x="122969" y="21627"/>
                  </a:lnTo>
                  <a:lnTo>
                    <a:pt x="110760" y="31696"/>
                  </a:lnTo>
                  <a:lnTo>
                    <a:pt x="100663" y="54425"/>
                  </a:lnTo>
                  <a:lnTo>
                    <a:pt x="94797" y="95934"/>
                  </a:lnTo>
                  <a:lnTo>
                    <a:pt x="92939" y="103281"/>
                  </a:lnTo>
                  <a:lnTo>
                    <a:pt x="92389" y="104051"/>
                  </a:lnTo>
                  <a:close/>
                </a:path>
                <a:path w="1703069" h="2376170">
                  <a:moveTo>
                    <a:pt x="1628799" y="159983"/>
                  </a:moveTo>
                  <a:lnTo>
                    <a:pt x="1331369" y="159983"/>
                  </a:lnTo>
                  <a:lnTo>
                    <a:pt x="1293515" y="149636"/>
                  </a:lnTo>
                  <a:lnTo>
                    <a:pt x="1267615" y="123195"/>
                  </a:lnTo>
                  <a:lnTo>
                    <a:pt x="1257653" y="87559"/>
                  </a:lnTo>
                  <a:lnTo>
                    <a:pt x="1267612" y="49625"/>
                  </a:lnTo>
                  <a:lnTo>
                    <a:pt x="1296283" y="0"/>
                  </a:lnTo>
                  <a:lnTo>
                    <a:pt x="1663886" y="0"/>
                  </a:lnTo>
                  <a:lnTo>
                    <a:pt x="1692556" y="49625"/>
                  </a:lnTo>
                  <a:lnTo>
                    <a:pt x="1702520" y="87563"/>
                  </a:lnTo>
                  <a:lnTo>
                    <a:pt x="1692557" y="123199"/>
                  </a:lnTo>
                  <a:lnTo>
                    <a:pt x="1666655" y="149638"/>
                  </a:lnTo>
                  <a:lnTo>
                    <a:pt x="1628799" y="159983"/>
                  </a:lnTo>
                  <a:close/>
                </a:path>
                <a:path w="1703069" h="2376170">
                  <a:moveTo>
                    <a:pt x="124891" y="2376089"/>
                  </a:moveTo>
                  <a:lnTo>
                    <a:pt x="118190" y="2376089"/>
                  </a:lnTo>
                  <a:lnTo>
                    <a:pt x="112644" y="2370695"/>
                  </a:lnTo>
                  <a:lnTo>
                    <a:pt x="110592" y="2362482"/>
                  </a:lnTo>
                  <a:lnTo>
                    <a:pt x="108033" y="2353325"/>
                  </a:lnTo>
                  <a:lnTo>
                    <a:pt x="105033" y="2344271"/>
                  </a:lnTo>
                  <a:lnTo>
                    <a:pt x="101760" y="2335336"/>
                  </a:lnTo>
                  <a:lnTo>
                    <a:pt x="91762" y="2309349"/>
                  </a:lnTo>
                  <a:lnTo>
                    <a:pt x="66178" y="2299480"/>
                  </a:lnTo>
                  <a:lnTo>
                    <a:pt x="63560" y="2289174"/>
                  </a:lnTo>
                  <a:lnTo>
                    <a:pt x="80541" y="2260679"/>
                  </a:lnTo>
                  <a:lnTo>
                    <a:pt x="80762" y="2252786"/>
                  </a:lnTo>
                  <a:lnTo>
                    <a:pt x="77891" y="2207599"/>
                  </a:lnTo>
                  <a:lnTo>
                    <a:pt x="76202" y="2198339"/>
                  </a:lnTo>
                  <a:lnTo>
                    <a:pt x="79889" y="2190543"/>
                  </a:lnTo>
                  <a:lnTo>
                    <a:pt x="93429" y="2187542"/>
                  </a:lnTo>
                  <a:lnTo>
                    <a:pt x="100557" y="2193534"/>
                  </a:lnTo>
                  <a:lnTo>
                    <a:pt x="101886" y="2199494"/>
                  </a:lnTo>
                  <a:lnTo>
                    <a:pt x="88695" y="2199494"/>
                  </a:lnTo>
                  <a:lnTo>
                    <a:pt x="88663" y="2199782"/>
                  </a:lnTo>
                  <a:lnTo>
                    <a:pt x="87765" y="2202142"/>
                  </a:lnTo>
                  <a:lnTo>
                    <a:pt x="88417" y="2205688"/>
                  </a:lnTo>
                  <a:lnTo>
                    <a:pt x="90269" y="2218571"/>
                  </a:lnTo>
                  <a:lnTo>
                    <a:pt x="91177" y="2230040"/>
                  </a:lnTo>
                  <a:lnTo>
                    <a:pt x="91272" y="2231655"/>
                  </a:lnTo>
                  <a:lnTo>
                    <a:pt x="91587" y="2242415"/>
                  </a:lnTo>
                  <a:lnTo>
                    <a:pt x="91484" y="2252210"/>
                  </a:lnTo>
                  <a:lnTo>
                    <a:pt x="74054" y="2280310"/>
                  </a:lnTo>
                  <a:lnTo>
                    <a:pt x="72708" y="2281730"/>
                  </a:lnTo>
                  <a:lnTo>
                    <a:pt x="75144" y="2291310"/>
                  </a:lnTo>
                  <a:lnTo>
                    <a:pt x="77506" y="2292400"/>
                  </a:lnTo>
                  <a:lnTo>
                    <a:pt x="83202" y="2294600"/>
                  </a:lnTo>
                  <a:lnTo>
                    <a:pt x="88933" y="2297024"/>
                  </a:lnTo>
                  <a:lnTo>
                    <a:pt x="111810" y="2331735"/>
                  </a:lnTo>
                  <a:lnTo>
                    <a:pt x="121845" y="2363497"/>
                  </a:lnTo>
                  <a:lnTo>
                    <a:pt x="123683" y="2365280"/>
                  </a:lnTo>
                  <a:lnTo>
                    <a:pt x="124292" y="2365430"/>
                  </a:lnTo>
                  <a:lnTo>
                    <a:pt x="136732" y="2365430"/>
                  </a:lnTo>
                  <a:lnTo>
                    <a:pt x="136924" y="2366476"/>
                  </a:lnTo>
                  <a:lnTo>
                    <a:pt x="132938" y="2374572"/>
                  </a:lnTo>
                  <a:lnTo>
                    <a:pt x="125542" y="2376024"/>
                  </a:lnTo>
                  <a:lnTo>
                    <a:pt x="124891" y="2376089"/>
                  </a:lnTo>
                  <a:close/>
                </a:path>
                <a:path w="1703069" h="2376170">
                  <a:moveTo>
                    <a:pt x="136732" y="2365430"/>
                  </a:moveTo>
                  <a:lnTo>
                    <a:pt x="124292" y="2365430"/>
                  </a:lnTo>
                  <a:lnTo>
                    <a:pt x="124324" y="2365163"/>
                  </a:lnTo>
                  <a:lnTo>
                    <a:pt x="125350" y="2362739"/>
                  </a:lnTo>
                  <a:lnTo>
                    <a:pt x="124741" y="2359406"/>
                  </a:lnTo>
                  <a:lnTo>
                    <a:pt x="120430" y="2324611"/>
                  </a:lnTo>
                  <a:lnTo>
                    <a:pt x="121954" y="2303254"/>
                  </a:lnTo>
                  <a:lnTo>
                    <a:pt x="127626" y="2291363"/>
                  </a:lnTo>
                  <a:lnTo>
                    <a:pt x="135759" y="2284966"/>
                  </a:lnTo>
                  <a:lnTo>
                    <a:pt x="138003" y="2283705"/>
                  </a:lnTo>
                  <a:lnTo>
                    <a:pt x="140365" y="2281004"/>
                  </a:lnTo>
                  <a:lnTo>
                    <a:pt x="140828" y="2276720"/>
                  </a:lnTo>
                  <a:lnTo>
                    <a:pt x="140775" y="2275920"/>
                  </a:lnTo>
                  <a:lnTo>
                    <a:pt x="139040" y="2270164"/>
                  </a:lnTo>
                  <a:lnTo>
                    <a:pt x="137480" y="2266639"/>
                  </a:lnTo>
                  <a:lnTo>
                    <a:pt x="133942" y="2265699"/>
                  </a:lnTo>
                  <a:lnTo>
                    <a:pt x="122602" y="2261060"/>
                  </a:lnTo>
                  <a:lnTo>
                    <a:pt x="111356" y="2251214"/>
                  </a:lnTo>
                  <a:lnTo>
                    <a:pt x="100944" y="2233355"/>
                  </a:lnTo>
                  <a:lnTo>
                    <a:pt x="92104" y="2204673"/>
                  </a:lnTo>
                  <a:lnTo>
                    <a:pt x="91367" y="2201384"/>
                  </a:lnTo>
                  <a:lnTo>
                    <a:pt x="89368" y="2199632"/>
                  </a:lnTo>
                  <a:lnTo>
                    <a:pt x="88695" y="2199494"/>
                  </a:lnTo>
                  <a:lnTo>
                    <a:pt x="101886" y="2199494"/>
                  </a:lnTo>
                  <a:lnTo>
                    <a:pt x="102523" y="2202355"/>
                  </a:lnTo>
                  <a:lnTo>
                    <a:pt x="111168" y="2230040"/>
                  </a:lnTo>
                  <a:lnTo>
                    <a:pt x="120616" y="2245596"/>
                  </a:lnTo>
                  <a:lnTo>
                    <a:pt x="129559" y="2252786"/>
                  </a:lnTo>
                  <a:lnTo>
                    <a:pt x="136689" y="2255371"/>
                  </a:lnTo>
                  <a:lnTo>
                    <a:pt x="142919" y="2257037"/>
                  </a:lnTo>
                  <a:lnTo>
                    <a:pt x="147728" y="2262036"/>
                  </a:lnTo>
                  <a:lnTo>
                    <a:pt x="152227" y="2276720"/>
                  </a:lnTo>
                  <a:lnTo>
                    <a:pt x="150859" y="2285222"/>
                  </a:lnTo>
                  <a:lnTo>
                    <a:pt x="144875" y="2292068"/>
                  </a:lnTo>
                  <a:lnTo>
                    <a:pt x="141038" y="2294236"/>
                  </a:lnTo>
                  <a:lnTo>
                    <a:pt x="136276" y="2297864"/>
                  </a:lnTo>
                  <a:lnTo>
                    <a:pt x="132250" y="2306695"/>
                  </a:lnTo>
                  <a:lnTo>
                    <a:pt x="131175" y="2325101"/>
                  </a:lnTo>
                  <a:lnTo>
                    <a:pt x="135267" y="2357451"/>
                  </a:lnTo>
                  <a:lnTo>
                    <a:pt x="136732" y="2365430"/>
                  </a:lnTo>
                  <a:close/>
                </a:path>
              </a:pathLst>
            </a:custGeom>
            <a:solidFill>
              <a:srgbClr val="F59425"/>
            </a:solidFill>
          </p:spPr>
          <p:txBody>
            <a:bodyPr wrap="square" lIns="0" tIns="0" rIns="0" bIns="0" rtlCol="0"/>
            <a:lstStyle/>
            <a:p>
              <a:endParaRPr/>
            </a:p>
          </p:txBody>
        </p:sp>
        <p:sp>
          <p:nvSpPr>
            <p:cNvPr id="14" name="object 14"/>
            <p:cNvSpPr/>
            <p:nvPr/>
          </p:nvSpPr>
          <p:spPr>
            <a:xfrm>
              <a:off x="14077224" y="0"/>
              <a:ext cx="2160270" cy="1003935"/>
            </a:xfrm>
            <a:custGeom>
              <a:avLst/>
              <a:gdLst/>
              <a:ahLst/>
              <a:cxnLst/>
              <a:rect l="l" t="t" r="r" b="b"/>
              <a:pathLst>
                <a:path w="2160269" h="1003935">
                  <a:moveTo>
                    <a:pt x="1806639" y="73527"/>
                  </a:moveTo>
                  <a:lnTo>
                    <a:pt x="1767629" y="39129"/>
                  </a:lnTo>
                  <a:lnTo>
                    <a:pt x="1745250" y="6416"/>
                  </a:lnTo>
                  <a:lnTo>
                    <a:pt x="1741297" y="0"/>
                  </a:lnTo>
                  <a:lnTo>
                    <a:pt x="1754047" y="0"/>
                  </a:lnTo>
                  <a:lnTo>
                    <a:pt x="1762840" y="13244"/>
                  </a:lnTo>
                  <a:lnTo>
                    <a:pt x="1772400" y="27206"/>
                  </a:lnTo>
                  <a:lnTo>
                    <a:pt x="1782104" y="41070"/>
                  </a:lnTo>
                  <a:lnTo>
                    <a:pt x="1795023" y="59280"/>
                  </a:lnTo>
                  <a:lnTo>
                    <a:pt x="1798967" y="65923"/>
                  </a:lnTo>
                  <a:lnTo>
                    <a:pt x="1817305" y="65923"/>
                  </a:lnTo>
                  <a:lnTo>
                    <a:pt x="1816385" y="67301"/>
                  </a:lnTo>
                  <a:lnTo>
                    <a:pt x="1812923" y="71883"/>
                  </a:lnTo>
                  <a:lnTo>
                    <a:pt x="1806639" y="73527"/>
                  </a:lnTo>
                  <a:close/>
                </a:path>
                <a:path w="2160269" h="1003935">
                  <a:moveTo>
                    <a:pt x="1817305" y="65923"/>
                  </a:moveTo>
                  <a:lnTo>
                    <a:pt x="1798967" y="65923"/>
                  </a:lnTo>
                  <a:lnTo>
                    <a:pt x="1809600" y="60572"/>
                  </a:lnTo>
                  <a:lnTo>
                    <a:pt x="1812303" y="54228"/>
                  </a:lnTo>
                  <a:lnTo>
                    <a:pt x="1833762" y="21419"/>
                  </a:lnTo>
                  <a:lnTo>
                    <a:pt x="1847133" y="0"/>
                  </a:lnTo>
                  <a:lnTo>
                    <a:pt x="1859767" y="0"/>
                  </a:lnTo>
                  <a:lnTo>
                    <a:pt x="1856428" y="5249"/>
                  </a:lnTo>
                  <a:lnTo>
                    <a:pt x="1850320" y="15203"/>
                  </a:lnTo>
                  <a:lnTo>
                    <a:pt x="1844088" y="25081"/>
                  </a:lnTo>
                  <a:lnTo>
                    <a:pt x="1837763" y="34901"/>
                  </a:lnTo>
                  <a:lnTo>
                    <a:pt x="1827553" y="50522"/>
                  </a:lnTo>
                  <a:lnTo>
                    <a:pt x="1823695" y="56354"/>
                  </a:lnTo>
                  <a:lnTo>
                    <a:pt x="1817305" y="65923"/>
                  </a:lnTo>
                  <a:close/>
                </a:path>
                <a:path w="2160269" h="1003935">
                  <a:moveTo>
                    <a:pt x="33844" y="358858"/>
                  </a:moveTo>
                  <a:lnTo>
                    <a:pt x="20684" y="356195"/>
                  </a:lnTo>
                  <a:lnTo>
                    <a:pt x="9925" y="348939"/>
                  </a:lnTo>
                  <a:lnTo>
                    <a:pt x="2664" y="338186"/>
                  </a:lnTo>
                  <a:lnTo>
                    <a:pt x="0" y="325034"/>
                  </a:lnTo>
                  <a:lnTo>
                    <a:pt x="2664" y="311882"/>
                  </a:lnTo>
                  <a:lnTo>
                    <a:pt x="9925" y="301129"/>
                  </a:lnTo>
                  <a:lnTo>
                    <a:pt x="20684" y="293873"/>
                  </a:lnTo>
                  <a:lnTo>
                    <a:pt x="33844" y="291210"/>
                  </a:lnTo>
                  <a:lnTo>
                    <a:pt x="47004" y="293873"/>
                  </a:lnTo>
                  <a:lnTo>
                    <a:pt x="57763" y="301129"/>
                  </a:lnTo>
                  <a:lnTo>
                    <a:pt x="58277" y="301890"/>
                  </a:lnTo>
                  <a:lnTo>
                    <a:pt x="33844" y="301890"/>
                  </a:lnTo>
                  <a:lnTo>
                    <a:pt x="24838" y="303711"/>
                  </a:lnTo>
                  <a:lnTo>
                    <a:pt x="17476" y="308676"/>
                  </a:lnTo>
                  <a:lnTo>
                    <a:pt x="12509" y="316033"/>
                  </a:lnTo>
                  <a:lnTo>
                    <a:pt x="10686" y="325034"/>
                  </a:lnTo>
                  <a:lnTo>
                    <a:pt x="12509" y="334034"/>
                  </a:lnTo>
                  <a:lnTo>
                    <a:pt x="17476" y="341392"/>
                  </a:lnTo>
                  <a:lnTo>
                    <a:pt x="24838" y="346356"/>
                  </a:lnTo>
                  <a:lnTo>
                    <a:pt x="33844" y="348178"/>
                  </a:lnTo>
                  <a:lnTo>
                    <a:pt x="58277" y="348178"/>
                  </a:lnTo>
                  <a:lnTo>
                    <a:pt x="57763" y="348939"/>
                  </a:lnTo>
                  <a:lnTo>
                    <a:pt x="47004" y="356195"/>
                  </a:lnTo>
                  <a:lnTo>
                    <a:pt x="33844" y="358858"/>
                  </a:lnTo>
                  <a:close/>
                </a:path>
                <a:path w="2160269" h="1003935">
                  <a:moveTo>
                    <a:pt x="58277" y="348178"/>
                  </a:moveTo>
                  <a:lnTo>
                    <a:pt x="33844" y="348178"/>
                  </a:lnTo>
                  <a:lnTo>
                    <a:pt x="42850" y="346356"/>
                  </a:lnTo>
                  <a:lnTo>
                    <a:pt x="50212" y="341392"/>
                  </a:lnTo>
                  <a:lnTo>
                    <a:pt x="55179" y="334034"/>
                  </a:lnTo>
                  <a:lnTo>
                    <a:pt x="57002" y="325034"/>
                  </a:lnTo>
                  <a:lnTo>
                    <a:pt x="55179" y="316033"/>
                  </a:lnTo>
                  <a:lnTo>
                    <a:pt x="50212" y="308676"/>
                  </a:lnTo>
                  <a:lnTo>
                    <a:pt x="42850" y="303711"/>
                  </a:lnTo>
                  <a:lnTo>
                    <a:pt x="33844" y="301890"/>
                  </a:lnTo>
                  <a:lnTo>
                    <a:pt x="58277" y="301890"/>
                  </a:lnTo>
                  <a:lnTo>
                    <a:pt x="65024" y="311882"/>
                  </a:lnTo>
                  <a:lnTo>
                    <a:pt x="67689" y="325034"/>
                  </a:lnTo>
                  <a:lnTo>
                    <a:pt x="65024" y="338186"/>
                  </a:lnTo>
                  <a:lnTo>
                    <a:pt x="58277" y="348178"/>
                  </a:lnTo>
                  <a:close/>
                </a:path>
                <a:path w="2160269" h="1003935">
                  <a:moveTo>
                    <a:pt x="776362" y="345604"/>
                  </a:moveTo>
                  <a:lnTo>
                    <a:pt x="133582" y="345604"/>
                  </a:lnTo>
                  <a:lnTo>
                    <a:pt x="125569" y="343988"/>
                  </a:lnTo>
                  <a:lnTo>
                    <a:pt x="119027" y="339580"/>
                  </a:lnTo>
                  <a:lnTo>
                    <a:pt x="114617" y="333042"/>
                  </a:lnTo>
                  <a:lnTo>
                    <a:pt x="113000" y="325034"/>
                  </a:lnTo>
                  <a:lnTo>
                    <a:pt x="114617" y="317026"/>
                  </a:lnTo>
                  <a:lnTo>
                    <a:pt x="119027" y="310487"/>
                  </a:lnTo>
                  <a:lnTo>
                    <a:pt x="125569" y="306080"/>
                  </a:lnTo>
                  <a:lnTo>
                    <a:pt x="133582" y="304464"/>
                  </a:lnTo>
                  <a:lnTo>
                    <a:pt x="776362" y="304464"/>
                  </a:lnTo>
                  <a:lnTo>
                    <a:pt x="784375" y="306080"/>
                  </a:lnTo>
                  <a:lnTo>
                    <a:pt x="790917" y="310487"/>
                  </a:lnTo>
                  <a:lnTo>
                    <a:pt x="795328" y="317026"/>
                  </a:lnTo>
                  <a:lnTo>
                    <a:pt x="796945" y="325034"/>
                  </a:lnTo>
                  <a:lnTo>
                    <a:pt x="795328" y="333042"/>
                  </a:lnTo>
                  <a:lnTo>
                    <a:pt x="790917" y="339580"/>
                  </a:lnTo>
                  <a:lnTo>
                    <a:pt x="784375" y="343988"/>
                  </a:lnTo>
                  <a:lnTo>
                    <a:pt x="776362" y="345604"/>
                  </a:lnTo>
                  <a:close/>
                </a:path>
                <a:path w="2160269" h="1003935">
                  <a:moveTo>
                    <a:pt x="33844" y="533959"/>
                  </a:moveTo>
                  <a:lnTo>
                    <a:pt x="20684" y="531296"/>
                  </a:lnTo>
                  <a:lnTo>
                    <a:pt x="9925" y="524039"/>
                  </a:lnTo>
                  <a:lnTo>
                    <a:pt x="2664" y="513286"/>
                  </a:lnTo>
                  <a:lnTo>
                    <a:pt x="0" y="500135"/>
                  </a:lnTo>
                  <a:lnTo>
                    <a:pt x="2664" y="486983"/>
                  </a:lnTo>
                  <a:lnTo>
                    <a:pt x="9925" y="476230"/>
                  </a:lnTo>
                  <a:lnTo>
                    <a:pt x="20684" y="468973"/>
                  </a:lnTo>
                  <a:lnTo>
                    <a:pt x="33844" y="466311"/>
                  </a:lnTo>
                  <a:lnTo>
                    <a:pt x="47004" y="468973"/>
                  </a:lnTo>
                  <a:lnTo>
                    <a:pt x="57763" y="476230"/>
                  </a:lnTo>
                  <a:lnTo>
                    <a:pt x="58277" y="476991"/>
                  </a:lnTo>
                  <a:lnTo>
                    <a:pt x="33844" y="476991"/>
                  </a:lnTo>
                  <a:lnTo>
                    <a:pt x="24838" y="478812"/>
                  </a:lnTo>
                  <a:lnTo>
                    <a:pt x="17476" y="483777"/>
                  </a:lnTo>
                  <a:lnTo>
                    <a:pt x="12509" y="491134"/>
                  </a:lnTo>
                  <a:lnTo>
                    <a:pt x="10686" y="500135"/>
                  </a:lnTo>
                  <a:lnTo>
                    <a:pt x="12509" y="509135"/>
                  </a:lnTo>
                  <a:lnTo>
                    <a:pt x="17476" y="516493"/>
                  </a:lnTo>
                  <a:lnTo>
                    <a:pt x="24838" y="521457"/>
                  </a:lnTo>
                  <a:lnTo>
                    <a:pt x="33844" y="523278"/>
                  </a:lnTo>
                  <a:lnTo>
                    <a:pt x="58277" y="523278"/>
                  </a:lnTo>
                  <a:lnTo>
                    <a:pt x="57763" y="524039"/>
                  </a:lnTo>
                  <a:lnTo>
                    <a:pt x="47004" y="531296"/>
                  </a:lnTo>
                  <a:lnTo>
                    <a:pt x="33844" y="533959"/>
                  </a:lnTo>
                  <a:close/>
                </a:path>
                <a:path w="2160269" h="1003935">
                  <a:moveTo>
                    <a:pt x="58277" y="523278"/>
                  </a:moveTo>
                  <a:lnTo>
                    <a:pt x="33844" y="523278"/>
                  </a:lnTo>
                  <a:lnTo>
                    <a:pt x="42850" y="521457"/>
                  </a:lnTo>
                  <a:lnTo>
                    <a:pt x="50212" y="516493"/>
                  </a:lnTo>
                  <a:lnTo>
                    <a:pt x="55179" y="509135"/>
                  </a:lnTo>
                  <a:lnTo>
                    <a:pt x="57002" y="500135"/>
                  </a:lnTo>
                  <a:lnTo>
                    <a:pt x="55179" y="491134"/>
                  </a:lnTo>
                  <a:lnTo>
                    <a:pt x="50212" y="483777"/>
                  </a:lnTo>
                  <a:lnTo>
                    <a:pt x="42850" y="478812"/>
                  </a:lnTo>
                  <a:lnTo>
                    <a:pt x="33844" y="476991"/>
                  </a:lnTo>
                  <a:lnTo>
                    <a:pt x="58277" y="476991"/>
                  </a:lnTo>
                  <a:lnTo>
                    <a:pt x="65024" y="486983"/>
                  </a:lnTo>
                  <a:lnTo>
                    <a:pt x="67689" y="500135"/>
                  </a:lnTo>
                  <a:lnTo>
                    <a:pt x="65024" y="513286"/>
                  </a:lnTo>
                  <a:lnTo>
                    <a:pt x="58277" y="523278"/>
                  </a:lnTo>
                  <a:close/>
                </a:path>
                <a:path w="2160269" h="1003935">
                  <a:moveTo>
                    <a:pt x="776362" y="520705"/>
                  </a:moveTo>
                  <a:lnTo>
                    <a:pt x="133582" y="520705"/>
                  </a:lnTo>
                  <a:lnTo>
                    <a:pt x="125569" y="519088"/>
                  </a:lnTo>
                  <a:lnTo>
                    <a:pt x="119027" y="514681"/>
                  </a:lnTo>
                  <a:lnTo>
                    <a:pt x="114617" y="508143"/>
                  </a:lnTo>
                  <a:lnTo>
                    <a:pt x="113000" y="500135"/>
                  </a:lnTo>
                  <a:lnTo>
                    <a:pt x="114617" y="492126"/>
                  </a:lnTo>
                  <a:lnTo>
                    <a:pt x="119027" y="485588"/>
                  </a:lnTo>
                  <a:lnTo>
                    <a:pt x="125569" y="481181"/>
                  </a:lnTo>
                  <a:lnTo>
                    <a:pt x="133582" y="479565"/>
                  </a:lnTo>
                  <a:lnTo>
                    <a:pt x="776362" y="479565"/>
                  </a:lnTo>
                  <a:lnTo>
                    <a:pt x="784375" y="481181"/>
                  </a:lnTo>
                  <a:lnTo>
                    <a:pt x="790917" y="485588"/>
                  </a:lnTo>
                  <a:lnTo>
                    <a:pt x="795328" y="492126"/>
                  </a:lnTo>
                  <a:lnTo>
                    <a:pt x="796945" y="500135"/>
                  </a:lnTo>
                  <a:lnTo>
                    <a:pt x="795328" y="508143"/>
                  </a:lnTo>
                  <a:lnTo>
                    <a:pt x="790917" y="514681"/>
                  </a:lnTo>
                  <a:lnTo>
                    <a:pt x="784375" y="519088"/>
                  </a:lnTo>
                  <a:lnTo>
                    <a:pt x="776362" y="520705"/>
                  </a:lnTo>
                  <a:close/>
                </a:path>
                <a:path w="2160269" h="1003935">
                  <a:moveTo>
                    <a:pt x="33844" y="709059"/>
                  </a:moveTo>
                  <a:lnTo>
                    <a:pt x="20684" y="706397"/>
                  </a:lnTo>
                  <a:lnTo>
                    <a:pt x="9925" y="699140"/>
                  </a:lnTo>
                  <a:lnTo>
                    <a:pt x="2664" y="688387"/>
                  </a:lnTo>
                  <a:lnTo>
                    <a:pt x="0" y="675235"/>
                  </a:lnTo>
                  <a:lnTo>
                    <a:pt x="2664" y="662083"/>
                  </a:lnTo>
                  <a:lnTo>
                    <a:pt x="9925" y="651331"/>
                  </a:lnTo>
                  <a:lnTo>
                    <a:pt x="20684" y="644074"/>
                  </a:lnTo>
                  <a:lnTo>
                    <a:pt x="33844" y="641411"/>
                  </a:lnTo>
                  <a:lnTo>
                    <a:pt x="47004" y="644074"/>
                  </a:lnTo>
                  <a:lnTo>
                    <a:pt x="57763" y="651331"/>
                  </a:lnTo>
                  <a:lnTo>
                    <a:pt x="58277" y="652092"/>
                  </a:lnTo>
                  <a:lnTo>
                    <a:pt x="33844" y="652092"/>
                  </a:lnTo>
                  <a:lnTo>
                    <a:pt x="24838" y="653913"/>
                  </a:lnTo>
                  <a:lnTo>
                    <a:pt x="17476" y="658877"/>
                  </a:lnTo>
                  <a:lnTo>
                    <a:pt x="12509" y="666235"/>
                  </a:lnTo>
                  <a:lnTo>
                    <a:pt x="10686" y="675235"/>
                  </a:lnTo>
                  <a:lnTo>
                    <a:pt x="12509" y="684236"/>
                  </a:lnTo>
                  <a:lnTo>
                    <a:pt x="17476" y="691593"/>
                  </a:lnTo>
                  <a:lnTo>
                    <a:pt x="24838" y="696558"/>
                  </a:lnTo>
                  <a:lnTo>
                    <a:pt x="33844" y="698379"/>
                  </a:lnTo>
                  <a:lnTo>
                    <a:pt x="58277" y="698379"/>
                  </a:lnTo>
                  <a:lnTo>
                    <a:pt x="57763" y="699140"/>
                  </a:lnTo>
                  <a:lnTo>
                    <a:pt x="47004" y="706397"/>
                  </a:lnTo>
                  <a:lnTo>
                    <a:pt x="33844" y="709059"/>
                  </a:lnTo>
                  <a:close/>
                </a:path>
                <a:path w="2160269" h="1003935">
                  <a:moveTo>
                    <a:pt x="58277" y="698379"/>
                  </a:moveTo>
                  <a:lnTo>
                    <a:pt x="33844" y="698379"/>
                  </a:lnTo>
                  <a:lnTo>
                    <a:pt x="42850" y="696558"/>
                  </a:lnTo>
                  <a:lnTo>
                    <a:pt x="50212" y="691593"/>
                  </a:lnTo>
                  <a:lnTo>
                    <a:pt x="55179" y="684236"/>
                  </a:lnTo>
                  <a:lnTo>
                    <a:pt x="57002" y="675235"/>
                  </a:lnTo>
                  <a:lnTo>
                    <a:pt x="55179" y="666235"/>
                  </a:lnTo>
                  <a:lnTo>
                    <a:pt x="50212" y="658877"/>
                  </a:lnTo>
                  <a:lnTo>
                    <a:pt x="42850" y="653913"/>
                  </a:lnTo>
                  <a:lnTo>
                    <a:pt x="33844" y="652092"/>
                  </a:lnTo>
                  <a:lnTo>
                    <a:pt x="58277" y="652092"/>
                  </a:lnTo>
                  <a:lnTo>
                    <a:pt x="65024" y="662083"/>
                  </a:lnTo>
                  <a:lnTo>
                    <a:pt x="67689" y="675235"/>
                  </a:lnTo>
                  <a:lnTo>
                    <a:pt x="65024" y="688387"/>
                  </a:lnTo>
                  <a:lnTo>
                    <a:pt x="58277" y="698379"/>
                  </a:lnTo>
                  <a:close/>
                </a:path>
                <a:path w="2160269" h="1003935">
                  <a:moveTo>
                    <a:pt x="776362" y="695805"/>
                  </a:moveTo>
                  <a:lnTo>
                    <a:pt x="133582" y="695805"/>
                  </a:lnTo>
                  <a:lnTo>
                    <a:pt x="125569" y="694189"/>
                  </a:lnTo>
                  <a:lnTo>
                    <a:pt x="119027" y="689782"/>
                  </a:lnTo>
                  <a:lnTo>
                    <a:pt x="114617" y="683243"/>
                  </a:lnTo>
                  <a:lnTo>
                    <a:pt x="113000" y="675235"/>
                  </a:lnTo>
                  <a:lnTo>
                    <a:pt x="114617" y="667227"/>
                  </a:lnTo>
                  <a:lnTo>
                    <a:pt x="119027" y="660689"/>
                  </a:lnTo>
                  <a:lnTo>
                    <a:pt x="125569" y="656281"/>
                  </a:lnTo>
                  <a:lnTo>
                    <a:pt x="133582" y="654665"/>
                  </a:lnTo>
                  <a:lnTo>
                    <a:pt x="776362" y="654665"/>
                  </a:lnTo>
                  <a:lnTo>
                    <a:pt x="784375" y="656281"/>
                  </a:lnTo>
                  <a:lnTo>
                    <a:pt x="790917" y="660689"/>
                  </a:lnTo>
                  <a:lnTo>
                    <a:pt x="795328" y="667227"/>
                  </a:lnTo>
                  <a:lnTo>
                    <a:pt x="796945" y="675235"/>
                  </a:lnTo>
                  <a:lnTo>
                    <a:pt x="795328" y="683243"/>
                  </a:lnTo>
                  <a:lnTo>
                    <a:pt x="790917" y="689782"/>
                  </a:lnTo>
                  <a:lnTo>
                    <a:pt x="784375" y="694189"/>
                  </a:lnTo>
                  <a:lnTo>
                    <a:pt x="776362" y="695805"/>
                  </a:lnTo>
                  <a:close/>
                </a:path>
                <a:path w="2160269" h="1003935">
                  <a:moveTo>
                    <a:pt x="33844" y="884171"/>
                  </a:moveTo>
                  <a:lnTo>
                    <a:pt x="20684" y="881508"/>
                  </a:lnTo>
                  <a:lnTo>
                    <a:pt x="9925" y="874252"/>
                  </a:lnTo>
                  <a:lnTo>
                    <a:pt x="2664" y="863499"/>
                  </a:lnTo>
                  <a:lnTo>
                    <a:pt x="0" y="850347"/>
                  </a:lnTo>
                  <a:lnTo>
                    <a:pt x="2664" y="837195"/>
                  </a:lnTo>
                  <a:lnTo>
                    <a:pt x="9925" y="826442"/>
                  </a:lnTo>
                  <a:lnTo>
                    <a:pt x="20684" y="819186"/>
                  </a:lnTo>
                  <a:lnTo>
                    <a:pt x="33844" y="816523"/>
                  </a:lnTo>
                  <a:lnTo>
                    <a:pt x="47004" y="819186"/>
                  </a:lnTo>
                  <a:lnTo>
                    <a:pt x="57763" y="826442"/>
                  </a:lnTo>
                  <a:lnTo>
                    <a:pt x="58277" y="827203"/>
                  </a:lnTo>
                  <a:lnTo>
                    <a:pt x="33844" y="827203"/>
                  </a:lnTo>
                  <a:lnTo>
                    <a:pt x="24838" y="829024"/>
                  </a:lnTo>
                  <a:lnTo>
                    <a:pt x="17476" y="833989"/>
                  </a:lnTo>
                  <a:lnTo>
                    <a:pt x="12509" y="841346"/>
                  </a:lnTo>
                  <a:lnTo>
                    <a:pt x="10686" y="850347"/>
                  </a:lnTo>
                  <a:lnTo>
                    <a:pt x="12509" y="859347"/>
                  </a:lnTo>
                  <a:lnTo>
                    <a:pt x="17476" y="866705"/>
                  </a:lnTo>
                  <a:lnTo>
                    <a:pt x="24838" y="871669"/>
                  </a:lnTo>
                  <a:lnTo>
                    <a:pt x="33844" y="873491"/>
                  </a:lnTo>
                  <a:lnTo>
                    <a:pt x="58277" y="873491"/>
                  </a:lnTo>
                  <a:lnTo>
                    <a:pt x="57763" y="874252"/>
                  </a:lnTo>
                  <a:lnTo>
                    <a:pt x="47004" y="881508"/>
                  </a:lnTo>
                  <a:lnTo>
                    <a:pt x="33844" y="884171"/>
                  </a:lnTo>
                  <a:close/>
                </a:path>
                <a:path w="2160269" h="1003935">
                  <a:moveTo>
                    <a:pt x="58277" y="873491"/>
                  </a:moveTo>
                  <a:lnTo>
                    <a:pt x="33844" y="873491"/>
                  </a:lnTo>
                  <a:lnTo>
                    <a:pt x="42850" y="871669"/>
                  </a:lnTo>
                  <a:lnTo>
                    <a:pt x="50212" y="866705"/>
                  </a:lnTo>
                  <a:lnTo>
                    <a:pt x="55179" y="859347"/>
                  </a:lnTo>
                  <a:lnTo>
                    <a:pt x="57002" y="850347"/>
                  </a:lnTo>
                  <a:lnTo>
                    <a:pt x="55179" y="841346"/>
                  </a:lnTo>
                  <a:lnTo>
                    <a:pt x="50212" y="833989"/>
                  </a:lnTo>
                  <a:lnTo>
                    <a:pt x="42850" y="829024"/>
                  </a:lnTo>
                  <a:lnTo>
                    <a:pt x="33844" y="827203"/>
                  </a:lnTo>
                  <a:lnTo>
                    <a:pt x="58277" y="827203"/>
                  </a:lnTo>
                  <a:lnTo>
                    <a:pt x="65024" y="837195"/>
                  </a:lnTo>
                  <a:lnTo>
                    <a:pt x="67689" y="850347"/>
                  </a:lnTo>
                  <a:lnTo>
                    <a:pt x="65024" y="863499"/>
                  </a:lnTo>
                  <a:lnTo>
                    <a:pt x="58277" y="873491"/>
                  </a:lnTo>
                  <a:close/>
                </a:path>
                <a:path w="2160269" h="1003935">
                  <a:moveTo>
                    <a:pt x="776362" y="870906"/>
                  </a:moveTo>
                  <a:lnTo>
                    <a:pt x="133582" y="870906"/>
                  </a:lnTo>
                  <a:lnTo>
                    <a:pt x="125569" y="869290"/>
                  </a:lnTo>
                  <a:lnTo>
                    <a:pt x="119027" y="864882"/>
                  </a:lnTo>
                  <a:lnTo>
                    <a:pt x="114617" y="858344"/>
                  </a:lnTo>
                  <a:lnTo>
                    <a:pt x="113000" y="850336"/>
                  </a:lnTo>
                  <a:lnTo>
                    <a:pt x="114617" y="842328"/>
                  </a:lnTo>
                  <a:lnTo>
                    <a:pt x="119027" y="835790"/>
                  </a:lnTo>
                  <a:lnTo>
                    <a:pt x="125570" y="831382"/>
                  </a:lnTo>
                  <a:lnTo>
                    <a:pt x="133582" y="829766"/>
                  </a:lnTo>
                  <a:lnTo>
                    <a:pt x="776362" y="829766"/>
                  </a:lnTo>
                  <a:lnTo>
                    <a:pt x="784375" y="831382"/>
                  </a:lnTo>
                  <a:lnTo>
                    <a:pt x="790917" y="835790"/>
                  </a:lnTo>
                  <a:lnTo>
                    <a:pt x="795328" y="842328"/>
                  </a:lnTo>
                  <a:lnTo>
                    <a:pt x="796945" y="850336"/>
                  </a:lnTo>
                  <a:lnTo>
                    <a:pt x="795328" y="858344"/>
                  </a:lnTo>
                  <a:lnTo>
                    <a:pt x="790917" y="864882"/>
                  </a:lnTo>
                  <a:lnTo>
                    <a:pt x="784375" y="869290"/>
                  </a:lnTo>
                  <a:lnTo>
                    <a:pt x="776362" y="870906"/>
                  </a:lnTo>
                  <a:close/>
                </a:path>
                <a:path w="2160269" h="1003935">
                  <a:moveTo>
                    <a:pt x="1396978" y="330385"/>
                  </a:moveTo>
                  <a:lnTo>
                    <a:pt x="1383818" y="327722"/>
                  </a:lnTo>
                  <a:lnTo>
                    <a:pt x="1373058" y="320465"/>
                  </a:lnTo>
                  <a:lnTo>
                    <a:pt x="1365797" y="309713"/>
                  </a:lnTo>
                  <a:lnTo>
                    <a:pt x="1363133" y="296561"/>
                  </a:lnTo>
                  <a:lnTo>
                    <a:pt x="1365797" y="283409"/>
                  </a:lnTo>
                  <a:lnTo>
                    <a:pt x="1373058" y="272656"/>
                  </a:lnTo>
                  <a:lnTo>
                    <a:pt x="1383818" y="265399"/>
                  </a:lnTo>
                  <a:lnTo>
                    <a:pt x="1396978" y="262737"/>
                  </a:lnTo>
                  <a:lnTo>
                    <a:pt x="1410138" y="265399"/>
                  </a:lnTo>
                  <a:lnTo>
                    <a:pt x="1420897" y="272656"/>
                  </a:lnTo>
                  <a:lnTo>
                    <a:pt x="1421411" y="273417"/>
                  </a:lnTo>
                  <a:lnTo>
                    <a:pt x="1396978" y="273417"/>
                  </a:lnTo>
                  <a:lnTo>
                    <a:pt x="1387972" y="275238"/>
                  </a:lnTo>
                  <a:lnTo>
                    <a:pt x="1380610" y="280203"/>
                  </a:lnTo>
                  <a:lnTo>
                    <a:pt x="1375642" y="287560"/>
                  </a:lnTo>
                  <a:lnTo>
                    <a:pt x="1373820" y="296561"/>
                  </a:lnTo>
                  <a:lnTo>
                    <a:pt x="1375642" y="305561"/>
                  </a:lnTo>
                  <a:lnTo>
                    <a:pt x="1380610" y="312919"/>
                  </a:lnTo>
                  <a:lnTo>
                    <a:pt x="1387972" y="317883"/>
                  </a:lnTo>
                  <a:lnTo>
                    <a:pt x="1396978" y="319704"/>
                  </a:lnTo>
                  <a:lnTo>
                    <a:pt x="1421411" y="319704"/>
                  </a:lnTo>
                  <a:lnTo>
                    <a:pt x="1420897" y="320465"/>
                  </a:lnTo>
                  <a:lnTo>
                    <a:pt x="1410138" y="327722"/>
                  </a:lnTo>
                  <a:lnTo>
                    <a:pt x="1396978" y="330385"/>
                  </a:lnTo>
                  <a:close/>
                </a:path>
                <a:path w="2160269" h="1003935">
                  <a:moveTo>
                    <a:pt x="1421411" y="319704"/>
                  </a:moveTo>
                  <a:lnTo>
                    <a:pt x="1396978" y="319704"/>
                  </a:lnTo>
                  <a:lnTo>
                    <a:pt x="1405984" y="317883"/>
                  </a:lnTo>
                  <a:lnTo>
                    <a:pt x="1413346" y="312919"/>
                  </a:lnTo>
                  <a:lnTo>
                    <a:pt x="1418313" y="305561"/>
                  </a:lnTo>
                  <a:lnTo>
                    <a:pt x="1420136" y="296561"/>
                  </a:lnTo>
                  <a:lnTo>
                    <a:pt x="1418313" y="287560"/>
                  </a:lnTo>
                  <a:lnTo>
                    <a:pt x="1413346" y="280203"/>
                  </a:lnTo>
                  <a:lnTo>
                    <a:pt x="1405984" y="275238"/>
                  </a:lnTo>
                  <a:lnTo>
                    <a:pt x="1396978" y="273417"/>
                  </a:lnTo>
                  <a:lnTo>
                    <a:pt x="1421411" y="273417"/>
                  </a:lnTo>
                  <a:lnTo>
                    <a:pt x="1428158" y="283409"/>
                  </a:lnTo>
                  <a:lnTo>
                    <a:pt x="1430822" y="296561"/>
                  </a:lnTo>
                  <a:lnTo>
                    <a:pt x="1428158" y="309713"/>
                  </a:lnTo>
                  <a:lnTo>
                    <a:pt x="1421411" y="319704"/>
                  </a:lnTo>
                  <a:close/>
                </a:path>
                <a:path w="2160269" h="1003935">
                  <a:moveTo>
                    <a:pt x="2139507" y="317131"/>
                  </a:moveTo>
                  <a:lnTo>
                    <a:pt x="1496727" y="317131"/>
                  </a:lnTo>
                  <a:lnTo>
                    <a:pt x="1488712" y="315513"/>
                  </a:lnTo>
                  <a:lnTo>
                    <a:pt x="1482169" y="311103"/>
                  </a:lnTo>
                  <a:lnTo>
                    <a:pt x="1477761" y="304564"/>
                  </a:lnTo>
                  <a:lnTo>
                    <a:pt x="1476144" y="296561"/>
                  </a:lnTo>
                  <a:lnTo>
                    <a:pt x="1477761" y="288552"/>
                  </a:lnTo>
                  <a:lnTo>
                    <a:pt x="1482172" y="282014"/>
                  </a:lnTo>
                  <a:lnTo>
                    <a:pt x="1488714" y="277607"/>
                  </a:lnTo>
                  <a:lnTo>
                    <a:pt x="1496727" y="275991"/>
                  </a:lnTo>
                  <a:lnTo>
                    <a:pt x="2139507" y="275991"/>
                  </a:lnTo>
                  <a:lnTo>
                    <a:pt x="2147519" y="277607"/>
                  </a:lnTo>
                  <a:lnTo>
                    <a:pt x="2154062" y="282014"/>
                  </a:lnTo>
                  <a:lnTo>
                    <a:pt x="2158472" y="288552"/>
                  </a:lnTo>
                  <a:lnTo>
                    <a:pt x="2160089" y="296561"/>
                  </a:lnTo>
                  <a:lnTo>
                    <a:pt x="2158467" y="304569"/>
                  </a:lnTo>
                  <a:lnTo>
                    <a:pt x="2154052" y="311107"/>
                  </a:lnTo>
                  <a:lnTo>
                    <a:pt x="2147507" y="315515"/>
                  </a:lnTo>
                  <a:lnTo>
                    <a:pt x="2139507" y="317131"/>
                  </a:lnTo>
                  <a:close/>
                </a:path>
                <a:path w="2160269" h="1003935">
                  <a:moveTo>
                    <a:pt x="1396978" y="505485"/>
                  </a:moveTo>
                  <a:lnTo>
                    <a:pt x="1383818" y="502823"/>
                  </a:lnTo>
                  <a:lnTo>
                    <a:pt x="1373058" y="495566"/>
                  </a:lnTo>
                  <a:lnTo>
                    <a:pt x="1365797" y="484813"/>
                  </a:lnTo>
                  <a:lnTo>
                    <a:pt x="1363133" y="471661"/>
                  </a:lnTo>
                  <a:lnTo>
                    <a:pt x="1365797" y="458509"/>
                  </a:lnTo>
                  <a:lnTo>
                    <a:pt x="1373058" y="447757"/>
                  </a:lnTo>
                  <a:lnTo>
                    <a:pt x="1383818" y="440500"/>
                  </a:lnTo>
                  <a:lnTo>
                    <a:pt x="1396978" y="437837"/>
                  </a:lnTo>
                  <a:lnTo>
                    <a:pt x="1410138" y="440500"/>
                  </a:lnTo>
                  <a:lnTo>
                    <a:pt x="1420897" y="447757"/>
                  </a:lnTo>
                  <a:lnTo>
                    <a:pt x="1421411" y="448517"/>
                  </a:lnTo>
                  <a:lnTo>
                    <a:pt x="1396978" y="448517"/>
                  </a:lnTo>
                  <a:lnTo>
                    <a:pt x="1387972" y="450339"/>
                  </a:lnTo>
                  <a:lnTo>
                    <a:pt x="1380610" y="455303"/>
                  </a:lnTo>
                  <a:lnTo>
                    <a:pt x="1375642" y="462661"/>
                  </a:lnTo>
                  <a:lnTo>
                    <a:pt x="1373820" y="471661"/>
                  </a:lnTo>
                  <a:lnTo>
                    <a:pt x="1375642" y="480662"/>
                  </a:lnTo>
                  <a:lnTo>
                    <a:pt x="1380610" y="488019"/>
                  </a:lnTo>
                  <a:lnTo>
                    <a:pt x="1387972" y="492984"/>
                  </a:lnTo>
                  <a:lnTo>
                    <a:pt x="1396978" y="494805"/>
                  </a:lnTo>
                  <a:lnTo>
                    <a:pt x="1421411" y="494805"/>
                  </a:lnTo>
                  <a:lnTo>
                    <a:pt x="1420897" y="495566"/>
                  </a:lnTo>
                  <a:lnTo>
                    <a:pt x="1410138" y="502823"/>
                  </a:lnTo>
                  <a:lnTo>
                    <a:pt x="1396978" y="505485"/>
                  </a:lnTo>
                  <a:close/>
                </a:path>
                <a:path w="2160269" h="1003935">
                  <a:moveTo>
                    <a:pt x="1421411" y="494805"/>
                  </a:moveTo>
                  <a:lnTo>
                    <a:pt x="1396978" y="494805"/>
                  </a:lnTo>
                  <a:lnTo>
                    <a:pt x="1405984" y="492984"/>
                  </a:lnTo>
                  <a:lnTo>
                    <a:pt x="1413346" y="488019"/>
                  </a:lnTo>
                  <a:lnTo>
                    <a:pt x="1418313" y="480662"/>
                  </a:lnTo>
                  <a:lnTo>
                    <a:pt x="1420136" y="471661"/>
                  </a:lnTo>
                  <a:lnTo>
                    <a:pt x="1418313" y="462661"/>
                  </a:lnTo>
                  <a:lnTo>
                    <a:pt x="1413346" y="455303"/>
                  </a:lnTo>
                  <a:lnTo>
                    <a:pt x="1405984" y="450339"/>
                  </a:lnTo>
                  <a:lnTo>
                    <a:pt x="1396978" y="448517"/>
                  </a:lnTo>
                  <a:lnTo>
                    <a:pt x="1421411" y="448517"/>
                  </a:lnTo>
                  <a:lnTo>
                    <a:pt x="1428158" y="458509"/>
                  </a:lnTo>
                  <a:lnTo>
                    <a:pt x="1430822" y="471661"/>
                  </a:lnTo>
                  <a:lnTo>
                    <a:pt x="1428158" y="484813"/>
                  </a:lnTo>
                  <a:lnTo>
                    <a:pt x="1421411" y="494805"/>
                  </a:lnTo>
                  <a:close/>
                </a:path>
                <a:path w="2160269" h="1003935">
                  <a:moveTo>
                    <a:pt x="2139507" y="492231"/>
                  </a:moveTo>
                  <a:lnTo>
                    <a:pt x="1496727" y="492231"/>
                  </a:lnTo>
                  <a:lnTo>
                    <a:pt x="1488712" y="490614"/>
                  </a:lnTo>
                  <a:lnTo>
                    <a:pt x="1482169" y="486204"/>
                  </a:lnTo>
                  <a:lnTo>
                    <a:pt x="1477761" y="479665"/>
                  </a:lnTo>
                  <a:lnTo>
                    <a:pt x="1476145" y="471661"/>
                  </a:lnTo>
                  <a:lnTo>
                    <a:pt x="1477762" y="463653"/>
                  </a:lnTo>
                  <a:lnTo>
                    <a:pt x="1482172" y="457115"/>
                  </a:lnTo>
                  <a:lnTo>
                    <a:pt x="1488714" y="452707"/>
                  </a:lnTo>
                  <a:lnTo>
                    <a:pt x="1496727" y="451091"/>
                  </a:lnTo>
                  <a:lnTo>
                    <a:pt x="2139507" y="451091"/>
                  </a:lnTo>
                  <a:lnTo>
                    <a:pt x="2147520" y="452707"/>
                  </a:lnTo>
                  <a:lnTo>
                    <a:pt x="2154062" y="457115"/>
                  </a:lnTo>
                  <a:lnTo>
                    <a:pt x="2158472" y="463653"/>
                  </a:lnTo>
                  <a:lnTo>
                    <a:pt x="2160089" y="471661"/>
                  </a:lnTo>
                  <a:lnTo>
                    <a:pt x="2158467" y="479669"/>
                  </a:lnTo>
                  <a:lnTo>
                    <a:pt x="2154052" y="486208"/>
                  </a:lnTo>
                  <a:lnTo>
                    <a:pt x="2147508" y="490615"/>
                  </a:lnTo>
                  <a:lnTo>
                    <a:pt x="2139507" y="492231"/>
                  </a:lnTo>
                  <a:close/>
                </a:path>
                <a:path w="2160269" h="1003935">
                  <a:moveTo>
                    <a:pt x="1396978" y="680586"/>
                  </a:moveTo>
                  <a:lnTo>
                    <a:pt x="1383818" y="677923"/>
                  </a:lnTo>
                  <a:lnTo>
                    <a:pt x="1373058" y="670667"/>
                  </a:lnTo>
                  <a:lnTo>
                    <a:pt x="1365797" y="659914"/>
                  </a:lnTo>
                  <a:lnTo>
                    <a:pt x="1363133" y="646762"/>
                  </a:lnTo>
                  <a:lnTo>
                    <a:pt x="1365797" y="633610"/>
                  </a:lnTo>
                  <a:lnTo>
                    <a:pt x="1373058" y="622857"/>
                  </a:lnTo>
                  <a:lnTo>
                    <a:pt x="1383818" y="615601"/>
                  </a:lnTo>
                  <a:lnTo>
                    <a:pt x="1396978" y="612938"/>
                  </a:lnTo>
                  <a:lnTo>
                    <a:pt x="1410138" y="615601"/>
                  </a:lnTo>
                  <a:lnTo>
                    <a:pt x="1420897" y="622857"/>
                  </a:lnTo>
                  <a:lnTo>
                    <a:pt x="1421411" y="623618"/>
                  </a:lnTo>
                  <a:lnTo>
                    <a:pt x="1396978" y="623618"/>
                  </a:lnTo>
                  <a:lnTo>
                    <a:pt x="1387972" y="625440"/>
                  </a:lnTo>
                  <a:lnTo>
                    <a:pt x="1380610" y="630404"/>
                  </a:lnTo>
                  <a:lnTo>
                    <a:pt x="1375642" y="637762"/>
                  </a:lnTo>
                  <a:lnTo>
                    <a:pt x="1373820" y="646762"/>
                  </a:lnTo>
                  <a:lnTo>
                    <a:pt x="1375642" y="655763"/>
                  </a:lnTo>
                  <a:lnTo>
                    <a:pt x="1380610" y="663120"/>
                  </a:lnTo>
                  <a:lnTo>
                    <a:pt x="1387972" y="668084"/>
                  </a:lnTo>
                  <a:lnTo>
                    <a:pt x="1396978" y="669906"/>
                  </a:lnTo>
                  <a:lnTo>
                    <a:pt x="1421411" y="669906"/>
                  </a:lnTo>
                  <a:lnTo>
                    <a:pt x="1420897" y="670667"/>
                  </a:lnTo>
                  <a:lnTo>
                    <a:pt x="1410138" y="677923"/>
                  </a:lnTo>
                  <a:lnTo>
                    <a:pt x="1396978" y="680586"/>
                  </a:lnTo>
                  <a:close/>
                </a:path>
                <a:path w="2160269" h="1003935">
                  <a:moveTo>
                    <a:pt x="1421411" y="669906"/>
                  </a:moveTo>
                  <a:lnTo>
                    <a:pt x="1396978" y="669906"/>
                  </a:lnTo>
                  <a:lnTo>
                    <a:pt x="1405984" y="668084"/>
                  </a:lnTo>
                  <a:lnTo>
                    <a:pt x="1413346" y="663120"/>
                  </a:lnTo>
                  <a:lnTo>
                    <a:pt x="1418313" y="655763"/>
                  </a:lnTo>
                  <a:lnTo>
                    <a:pt x="1420136" y="646762"/>
                  </a:lnTo>
                  <a:lnTo>
                    <a:pt x="1418313" y="637762"/>
                  </a:lnTo>
                  <a:lnTo>
                    <a:pt x="1413346" y="630404"/>
                  </a:lnTo>
                  <a:lnTo>
                    <a:pt x="1405984" y="625440"/>
                  </a:lnTo>
                  <a:lnTo>
                    <a:pt x="1396978" y="623618"/>
                  </a:lnTo>
                  <a:lnTo>
                    <a:pt x="1421411" y="623618"/>
                  </a:lnTo>
                  <a:lnTo>
                    <a:pt x="1428158" y="633610"/>
                  </a:lnTo>
                  <a:lnTo>
                    <a:pt x="1430822" y="646762"/>
                  </a:lnTo>
                  <a:lnTo>
                    <a:pt x="1428158" y="659914"/>
                  </a:lnTo>
                  <a:lnTo>
                    <a:pt x="1421411" y="669906"/>
                  </a:lnTo>
                  <a:close/>
                </a:path>
                <a:path w="2160269" h="1003935">
                  <a:moveTo>
                    <a:pt x="2139507" y="667332"/>
                  </a:moveTo>
                  <a:lnTo>
                    <a:pt x="1496727" y="667332"/>
                  </a:lnTo>
                  <a:lnTo>
                    <a:pt x="1488712" y="665715"/>
                  </a:lnTo>
                  <a:lnTo>
                    <a:pt x="1482169" y="661304"/>
                  </a:lnTo>
                  <a:lnTo>
                    <a:pt x="1477761" y="654766"/>
                  </a:lnTo>
                  <a:lnTo>
                    <a:pt x="1476145" y="646762"/>
                  </a:lnTo>
                  <a:lnTo>
                    <a:pt x="1477762" y="638754"/>
                  </a:lnTo>
                  <a:lnTo>
                    <a:pt x="1482172" y="632216"/>
                  </a:lnTo>
                  <a:lnTo>
                    <a:pt x="1488714" y="627808"/>
                  </a:lnTo>
                  <a:lnTo>
                    <a:pt x="1496727" y="626192"/>
                  </a:lnTo>
                  <a:lnTo>
                    <a:pt x="2139507" y="626192"/>
                  </a:lnTo>
                  <a:lnTo>
                    <a:pt x="2147520" y="627808"/>
                  </a:lnTo>
                  <a:lnTo>
                    <a:pt x="2154062" y="632216"/>
                  </a:lnTo>
                  <a:lnTo>
                    <a:pt x="2158472" y="638754"/>
                  </a:lnTo>
                  <a:lnTo>
                    <a:pt x="2160089" y="646762"/>
                  </a:lnTo>
                  <a:lnTo>
                    <a:pt x="2158467" y="654770"/>
                  </a:lnTo>
                  <a:lnTo>
                    <a:pt x="2154052" y="661308"/>
                  </a:lnTo>
                  <a:lnTo>
                    <a:pt x="2147508" y="665716"/>
                  </a:lnTo>
                  <a:lnTo>
                    <a:pt x="2139507" y="667332"/>
                  </a:lnTo>
                  <a:close/>
                </a:path>
                <a:path w="2160269" h="1003935">
                  <a:moveTo>
                    <a:pt x="1396978" y="855687"/>
                  </a:moveTo>
                  <a:lnTo>
                    <a:pt x="1383818" y="853024"/>
                  </a:lnTo>
                  <a:lnTo>
                    <a:pt x="1373058" y="845768"/>
                  </a:lnTo>
                  <a:lnTo>
                    <a:pt x="1365797" y="835015"/>
                  </a:lnTo>
                  <a:lnTo>
                    <a:pt x="1363133" y="821863"/>
                  </a:lnTo>
                  <a:lnTo>
                    <a:pt x="1365797" y="808711"/>
                  </a:lnTo>
                  <a:lnTo>
                    <a:pt x="1373058" y="797958"/>
                  </a:lnTo>
                  <a:lnTo>
                    <a:pt x="1383818" y="790702"/>
                  </a:lnTo>
                  <a:lnTo>
                    <a:pt x="1396978" y="788039"/>
                  </a:lnTo>
                  <a:lnTo>
                    <a:pt x="1410138" y="790702"/>
                  </a:lnTo>
                  <a:lnTo>
                    <a:pt x="1420897" y="797958"/>
                  </a:lnTo>
                  <a:lnTo>
                    <a:pt x="1421411" y="798719"/>
                  </a:lnTo>
                  <a:lnTo>
                    <a:pt x="1396978" y="798719"/>
                  </a:lnTo>
                  <a:lnTo>
                    <a:pt x="1387972" y="800540"/>
                  </a:lnTo>
                  <a:lnTo>
                    <a:pt x="1380610" y="805505"/>
                  </a:lnTo>
                  <a:lnTo>
                    <a:pt x="1375642" y="812862"/>
                  </a:lnTo>
                  <a:lnTo>
                    <a:pt x="1373820" y="821863"/>
                  </a:lnTo>
                  <a:lnTo>
                    <a:pt x="1375642" y="830863"/>
                  </a:lnTo>
                  <a:lnTo>
                    <a:pt x="1380610" y="838221"/>
                  </a:lnTo>
                  <a:lnTo>
                    <a:pt x="1387972" y="843185"/>
                  </a:lnTo>
                  <a:lnTo>
                    <a:pt x="1396978" y="845007"/>
                  </a:lnTo>
                  <a:lnTo>
                    <a:pt x="1421411" y="845007"/>
                  </a:lnTo>
                  <a:lnTo>
                    <a:pt x="1420897" y="845768"/>
                  </a:lnTo>
                  <a:lnTo>
                    <a:pt x="1410138" y="853024"/>
                  </a:lnTo>
                  <a:lnTo>
                    <a:pt x="1396978" y="855687"/>
                  </a:lnTo>
                  <a:close/>
                </a:path>
                <a:path w="2160269" h="1003935">
                  <a:moveTo>
                    <a:pt x="1421411" y="845007"/>
                  </a:moveTo>
                  <a:lnTo>
                    <a:pt x="1396978" y="845007"/>
                  </a:lnTo>
                  <a:lnTo>
                    <a:pt x="1405984" y="843185"/>
                  </a:lnTo>
                  <a:lnTo>
                    <a:pt x="1413346" y="838221"/>
                  </a:lnTo>
                  <a:lnTo>
                    <a:pt x="1418313" y="830863"/>
                  </a:lnTo>
                  <a:lnTo>
                    <a:pt x="1420136" y="821863"/>
                  </a:lnTo>
                  <a:lnTo>
                    <a:pt x="1418313" y="812862"/>
                  </a:lnTo>
                  <a:lnTo>
                    <a:pt x="1413346" y="805505"/>
                  </a:lnTo>
                  <a:lnTo>
                    <a:pt x="1405984" y="800540"/>
                  </a:lnTo>
                  <a:lnTo>
                    <a:pt x="1396978" y="798719"/>
                  </a:lnTo>
                  <a:lnTo>
                    <a:pt x="1421411" y="798719"/>
                  </a:lnTo>
                  <a:lnTo>
                    <a:pt x="1428158" y="808711"/>
                  </a:lnTo>
                  <a:lnTo>
                    <a:pt x="1430822" y="821863"/>
                  </a:lnTo>
                  <a:lnTo>
                    <a:pt x="1428158" y="835015"/>
                  </a:lnTo>
                  <a:lnTo>
                    <a:pt x="1421411" y="845007"/>
                  </a:lnTo>
                  <a:close/>
                </a:path>
                <a:path w="2160269" h="1003935">
                  <a:moveTo>
                    <a:pt x="2139507" y="842433"/>
                  </a:moveTo>
                  <a:lnTo>
                    <a:pt x="1496727" y="842433"/>
                  </a:lnTo>
                  <a:lnTo>
                    <a:pt x="1488714" y="840817"/>
                  </a:lnTo>
                  <a:lnTo>
                    <a:pt x="1482172" y="836409"/>
                  </a:lnTo>
                  <a:lnTo>
                    <a:pt x="1477762" y="829871"/>
                  </a:lnTo>
                  <a:lnTo>
                    <a:pt x="1476145" y="821863"/>
                  </a:lnTo>
                  <a:lnTo>
                    <a:pt x="1477762" y="813855"/>
                  </a:lnTo>
                  <a:lnTo>
                    <a:pt x="1482172" y="807317"/>
                  </a:lnTo>
                  <a:lnTo>
                    <a:pt x="1488714" y="802909"/>
                  </a:lnTo>
                  <a:lnTo>
                    <a:pt x="1496727" y="801293"/>
                  </a:lnTo>
                  <a:lnTo>
                    <a:pt x="2139507" y="801293"/>
                  </a:lnTo>
                  <a:lnTo>
                    <a:pt x="2147520" y="802909"/>
                  </a:lnTo>
                  <a:lnTo>
                    <a:pt x="2154062" y="807317"/>
                  </a:lnTo>
                  <a:lnTo>
                    <a:pt x="2158472" y="813855"/>
                  </a:lnTo>
                  <a:lnTo>
                    <a:pt x="2160089" y="821863"/>
                  </a:lnTo>
                  <a:lnTo>
                    <a:pt x="2158471" y="829871"/>
                  </a:lnTo>
                  <a:lnTo>
                    <a:pt x="2154058" y="836409"/>
                  </a:lnTo>
                  <a:lnTo>
                    <a:pt x="2147515" y="840817"/>
                  </a:lnTo>
                  <a:lnTo>
                    <a:pt x="2139507" y="842433"/>
                  </a:lnTo>
                  <a:close/>
                </a:path>
                <a:path w="2160269" h="1003935">
                  <a:moveTo>
                    <a:pt x="1063907" y="1003596"/>
                  </a:moveTo>
                  <a:lnTo>
                    <a:pt x="1053221" y="1003575"/>
                  </a:lnTo>
                  <a:lnTo>
                    <a:pt x="1053096" y="967300"/>
                  </a:lnTo>
                  <a:lnTo>
                    <a:pt x="1053221" y="0"/>
                  </a:lnTo>
                  <a:lnTo>
                    <a:pt x="1063907" y="0"/>
                  </a:lnTo>
                  <a:lnTo>
                    <a:pt x="1063907" y="1003596"/>
                  </a:lnTo>
                  <a:close/>
                </a:path>
              </a:pathLst>
            </a:custGeom>
            <a:solidFill>
              <a:srgbClr val="000000"/>
            </a:solidFill>
          </p:spPr>
          <p:txBody>
            <a:bodyPr wrap="square" lIns="0" tIns="0" rIns="0" bIns="0" rtlCol="0"/>
            <a:lstStyle/>
            <a:p>
              <a:endParaRPr/>
            </a:p>
          </p:txBody>
        </p:sp>
      </p:grpSp>
      <p:grpSp>
        <p:nvGrpSpPr>
          <p:cNvPr id="15" name="object 15"/>
          <p:cNvGrpSpPr/>
          <p:nvPr/>
        </p:nvGrpSpPr>
        <p:grpSpPr>
          <a:xfrm>
            <a:off x="1019" y="0"/>
            <a:ext cx="4084320" cy="3086100"/>
            <a:chOff x="1019" y="0"/>
            <a:chExt cx="4084320" cy="3086100"/>
          </a:xfrm>
        </p:grpSpPr>
        <p:sp>
          <p:nvSpPr>
            <p:cNvPr id="16" name="object 16"/>
            <p:cNvSpPr/>
            <p:nvPr/>
          </p:nvSpPr>
          <p:spPr>
            <a:xfrm>
              <a:off x="15017" y="0"/>
              <a:ext cx="4058285" cy="2993390"/>
            </a:xfrm>
            <a:custGeom>
              <a:avLst/>
              <a:gdLst/>
              <a:ahLst/>
              <a:cxnLst/>
              <a:rect l="l" t="t" r="r" b="b"/>
              <a:pathLst>
                <a:path w="4058285" h="2993390">
                  <a:moveTo>
                    <a:pt x="2865490" y="1201967"/>
                  </a:moveTo>
                  <a:lnTo>
                    <a:pt x="2676953" y="1201967"/>
                  </a:lnTo>
                  <a:lnTo>
                    <a:pt x="3247141" y="0"/>
                  </a:lnTo>
                  <a:lnTo>
                    <a:pt x="3576676" y="0"/>
                  </a:lnTo>
                  <a:lnTo>
                    <a:pt x="3576986" y="27368"/>
                  </a:lnTo>
                  <a:lnTo>
                    <a:pt x="3422975" y="27368"/>
                  </a:lnTo>
                  <a:lnTo>
                    <a:pt x="2865490" y="1201967"/>
                  </a:lnTo>
                  <a:close/>
                </a:path>
                <a:path w="4058285" h="2993390">
                  <a:moveTo>
                    <a:pt x="3577779" y="97334"/>
                  </a:moveTo>
                  <a:lnTo>
                    <a:pt x="3422975" y="27368"/>
                  </a:lnTo>
                  <a:lnTo>
                    <a:pt x="3576986" y="27368"/>
                  </a:lnTo>
                  <a:lnTo>
                    <a:pt x="3577779" y="97334"/>
                  </a:lnTo>
                  <a:close/>
                </a:path>
                <a:path w="4058285" h="2993390">
                  <a:moveTo>
                    <a:pt x="1388293" y="2375743"/>
                  </a:moveTo>
                  <a:lnTo>
                    <a:pt x="1240077" y="2290961"/>
                  </a:lnTo>
                  <a:lnTo>
                    <a:pt x="2122788" y="716324"/>
                  </a:lnTo>
                  <a:lnTo>
                    <a:pt x="2459983" y="1011825"/>
                  </a:lnTo>
                  <a:lnTo>
                    <a:pt x="2152431" y="1011825"/>
                  </a:lnTo>
                  <a:lnTo>
                    <a:pt x="1388293" y="2375743"/>
                  </a:lnTo>
                  <a:close/>
                </a:path>
                <a:path w="4058285" h="2993390">
                  <a:moveTo>
                    <a:pt x="3438958" y="1555087"/>
                  </a:moveTo>
                  <a:lnTo>
                    <a:pt x="2984914" y="1555087"/>
                  </a:lnTo>
                  <a:lnTo>
                    <a:pt x="3450148" y="1286749"/>
                  </a:lnTo>
                  <a:lnTo>
                    <a:pt x="3450148" y="846377"/>
                  </a:lnTo>
                  <a:lnTo>
                    <a:pt x="4057836" y="1197852"/>
                  </a:lnTo>
                  <a:lnTo>
                    <a:pt x="3438958" y="1555087"/>
                  </a:lnTo>
                  <a:close/>
                </a:path>
                <a:path w="4058285" h="2993390">
                  <a:moveTo>
                    <a:pt x="2719771" y="1508993"/>
                  </a:moveTo>
                  <a:lnTo>
                    <a:pt x="2152431" y="1011825"/>
                  </a:lnTo>
                  <a:lnTo>
                    <a:pt x="2459983" y="1011825"/>
                  </a:lnTo>
                  <a:lnTo>
                    <a:pt x="2676953" y="1201967"/>
                  </a:lnTo>
                  <a:lnTo>
                    <a:pt x="2865490" y="1201967"/>
                  </a:lnTo>
                  <a:lnTo>
                    <a:pt x="2719771" y="1508993"/>
                  </a:lnTo>
                  <a:close/>
                </a:path>
                <a:path w="4058285" h="2993390">
                  <a:moveTo>
                    <a:pt x="2784431" y="1932902"/>
                  </a:moveTo>
                  <a:lnTo>
                    <a:pt x="2321233" y="1932902"/>
                  </a:lnTo>
                  <a:lnTo>
                    <a:pt x="2786468" y="1664563"/>
                  </a:lnTo>
                  <a:lnTo>
                    <a:pt x="2786468" y="1440673"/>
                  </a:lnTo>
                  <a:lnTo>
                    <a:pt x="2984914" y="1555087"/>
                  </a:lnTo>
                  <a:lnTo>
                    <a:pt x="3438958" y="1555087"/>
                  </a:lnTo>
                  <a:lnTo>
                    <a:pt x="2784431" y="1932902"/>
                  </a:lnTo>
                  <a:close/>
                </a:path>
                <a:path w="4058285" h="2993390">
                  <a:moveTo>
                    <a:pt x="2095679" y="2330471"/>
                  </a:moveTo>
                  <a:lnTo>
                    <a:pt x="1665787" y="2330471"/>
                  </a:lnTo>
                  <a:lnTo>
                    <a:pt x="2131022" y="2062132"/>
                  </a:lnTo>
                  <a:lnTo>
                    <a:pt x="2131022" y="1823426"/>
                  </a:lnTo>
                  <a:lnTo>
                    <a:pt x="2321233" y="1932902"/>
                  </a:lnTo>
                  <a:lnTo>
                    <a:pt x="2784431" y="1932902"/>
                  </a:lnTo>
                  <a:lnTo>
                    <a:pt x="2095679" y="2330471"/>
                  </a:lnTo>
                  <a:close/>
                </a:path>
                <a:path w="4058285" h="2993390">
                  <a:moveTo>
                    <a:pt x="947761" y="2993086"/>
                  </a:moveTo>
                  <a:lnTo>
                    <a:pt x="0" y="2445708"/>
                  </a:lnTo>
                  <a:lnTo>
                    <a:pt x="526168" y="2141975"/>
                  </a:lnTo>
                  <a:lnTo>
                    <a:pt x="526168" y="2440770"/>
                  </a:lnTo>
                  <a:lnTo>
                    <a:pt x="992226" y="2709931"/>
                  </a:lnTo>
                  <a:lnTo>
                    <a:pt x="1438300" y="2709931"/>
                  </a:lnTo>
                  <a:lnTo>
                    <a:pt x="947761" y="2993086"/>
                  </a:lnTo>
                  <a:close/>
                </a:path>
                <a:path w="4058285" h="2993390">
                  <a:moveTo>
                    <a:pt x="1438300" y="2709931"/>
                  </a:moveTo>
                  <a:lnTo>
                    <a:pt x="992226" y="2709931"/>
                  </a:lnTo>
                  <a:lnTo>
                    <a:pt x="1457461" y="2441593"/>
                  </a:lnTo>
                  <a:lnTo>
                    <a:pt x="1457461" y="2280260"/>
                  </a:lnTo>
                  <a:lnTo>
                    <a:pt x="1487104" y="2227580"/>
                  </a:lnTo>
                  <a:lnTo>
                    <a:pt x="1665787" y="2330471"/>
                  </a:lnTo>
                  <a:lnTo>
                    <a:pt x="2095679" y="2330471"/>
                  </a:lnTo>
                  <a:lnTo>
                    <a:pt x="1438300" y="2709931"/>
                  </a:lnTo>
                  <a:close/>
                </a:path>
              </a:pathLst>
            </a:custGeom>
            <a:solidFill>
              <a:srgbClr val="F0ABC1"/>
            </a:solidFill>
          </p:spPr>
          <p:txBody>
            <a:bodyPr wrap="square" lIns="0" tIns="0" rIns="0" bIns="0" rtlCol="0"/>
            <a:lstStyle/>
            <a:p>
              <a:endParaRPr/>
            </a:p>
          </p:txBody>
        </p:sp>
        <p:pic>
          <p:nvPicPr>
            <p:cNvPr id="17" name="object 17"/>
            <p:cNvPicPr/>
            <p:nvPr/>
          </p:nvPicPr>
          <p:blipFill>
            <a:blip r:embed="rId4" cstate="print"/>
            <a:stretch>
              <a:fillRect/>
            </a:stretch>
          </p:blipFill>
          <p:spPr>
            <a:xfrm>
              <a:off x="38073" y="660351"/>
              <a:ext cx="4033956" cy="2314626"/>
            </a:xfrm>
            <a:prstGeom prst="rect">
              <a:avLst/>
            </a:prstGeom>
          </p:spPr>
        </p:pic>
        <p:sp>
          <p:nvSpPr>
            <p:cNvPr id="18" name="object 18"/>
            <p:cNvSpPr/>
            <p:nvPr/>
          </p:nvSpPr>
          <p:spPr>
            <a:xfrm>
              <a:off x="1230392" y="0"/>
              <a:ext cx="2219325" cy="2315845"/>
            </a:xfrm>
            <a:custGeom>
              <a:avLst/>
              <a:gdLst/>
              <a:ahLst/>
              <a:cxnLst/>
              <a:rect l="l" t="t" r="r" b="b"/>
              <a:pathLst>
                <a:path w="2219325" h="2315845">
                  <a:moveTo>
                    <a:pt x="1549685" y="280068"/>
                  </a:moveTo>
                  <a:lnTo>
                    <a:pt x="1315009" y="145075"/>
                  </a:lnTo>
                  <a:lnTo>
                    <a:pt x="1315009" y="0"/>
                  </a:lnTo>
                  <a:lnTo>
                    <a:pt x="1852007" y="0"/>
                  </a:lnTo>
                  <a:lnTo>
                    <a:pt x="1720689" y="276775"/>
                  </a:lnTo>
                  <a:lnTo>
                    <a:pt x="1556272" y="276775"/>
                  </a:lnTo>
                  <a:lnTo>
                    <a:pt x="1549685" y="280068"/>
                  </a:lnTo>
                  <a:close/>
                </a:path>
                <a:path w="2219325" h="2315845">
                  <a:moveTo>
                    <a:pt x="1768715" y="1539448"/>
                  </a:moveTo>
                  <a:lnTo>
                    <a:pt x="1562036" y="1420095"/>
                  </a:lnTo>
                  <a:lnTo>
                    <a:pt x="2215012" y="44654"/>
                  </a:lnTo>
                  <a:lnTo>
                    <a:pt x="2219129" y="47123"/>
                  </a:lnTo>
                  <a:lnTo>
                    <a:pt x="2219129" y="1278518"/>
                  </a:lnTo>
                  <a:lnTo>
                    <a:pt x="1768715" y="1538625"/>
                  </a:lnTo>
                  <a:lnTo>
                    <a:pt x="1768715" y="1539448"/>
                  </a:lnTo>
                  <a:close/>
                </a:path>
                <a:path w="2219325" h="2315845">
                  <a:moveTo>
                    <a:pt x="1556272" y="623311"/>
                  </a:moveTo>
                  <a:lnTo>
                    <a:pt x="1556272" y="276775"/>
                  </a:lnTo>
                  <a:lnTo>
                    <a:pt x="1720689" y="276775"/>
                  </a:lnTo>
                  <a:lnTo>
                    <a:pt x="1556272" y="623311"/>
                  </a:lnTo>
                  <a:close/>
                </a:path>
                <a:path w="2219325" h="2315845">
                  <a:moveTo>
                    <a:pt x="223148" y="1563319"/>
                  </a:moveTo>
                  <a:lnTo>
                    <a:pt x="0" y="1434911"/>
                  </a:lnTo>
                  <a:lnTo>
                    <a:pt x="4117" y="237265"/>
                  </a:lnTo>
                  <a:lnTo>
                    <a:pt x="415476" y="0"/>
                  </a:lnTo>
                  <a:lnTo>
                    <a:pt x="480337" y="0"/>
                  </a:lnTo>
                  <a:lnTo>
                    <a:pt x="895062" y="239735"/>
                  </a:lnTo>
                  <a:lnTo>
                    <a:pt x="902473" y="239735"/>
                  </a:lnTo>
                  <a:lnTo>
                    <a:pt x="902473" y="627426"/>
                  </a:lnTo>
                  <a:lnTo>
                    <a:pt x="772372" y="627426"/>
                  </a:lnTo>
                  <a:lnTo>
                    <a:pt x="249576" y="1560026"/>
                  </a:lnTo>
                  <a:lnTo>
                    <a:pt x="229735" y="1560026"/>
                  </a:lnTo>
                  <a:lnTo>
                    <a:pt x="223148" y="1563319"/>
                  </a:lnTo>
                  <a:close/>
                </a:path>
                <a:path w="2219325" h="2315845">
                  <a:moveTo>
                    <a:pt x="902473" y="239735"/>
                  </a:moveTo>
                  <a:lnTo>
                    <a:pt x="895062" y="239735"/>
                  </a:lnTo>
                  <a:lnTo>
                    <a:pt x="902473" y="235619"/>
                  </a:lnTo>
                  <a:lnTo>
                    <a:pt x="902473" y="239735"/>
                  </a:lnTo>
                  <a:close/>
                </a:path>
                <a:path w="2219325" h="2315845">
                  <a:moveTo>
                    <a:pt x="902473" y="697392"/>
                  </a:moveTo>
                  <a:lnTo>
                    <a:pt x="772372" y="627426"/>
                  </a:lnTo>
                  <a:lnTo>
                    <a:pt x="902473" y="627426"/>
                  </a:lnTo>
                  <a:lnTo>
                    <a:pt x="902473" y="697392"/>
                  </a:lnTo>
                  <a:close/>
                </a:path>
                <a:path w="2219325" h="2315845">
                  <a:moveTo>
                    <a:pt x="450413" y="2315655"/>
                  </a:moveTo>
                  <a:lnTo>
                    <a:pt x="277494" y="2216057"/>
                  </a:lnTo>
                  <a:lnTo>
                    <a:pt x="900826" y="1104015"/>
                  </a:lnTo>
                  <a:lnTo>
                    <a:pt x="900826" y="2054724"/>
                  </a:lnTo>
                  <a:lnTo>
                    <a:pt x="450413" y="2314832"/>
                  </a:lnTo>
                  <a:lnTo>
                    <a:pt x="450413" y="2315655"/>
                  </a:lnTo>
                  <a:close/>
                </a:path>
                <a:path w="2219325" h="2315845">
                  <a:moveTo>
                    <a:pt x="229735" y="1595421"/>
                  </a:moveTo>
                  <a:lnTo>
                    <a:pt x="229735" y="1560026"/>
                  </a:lnTo>
                  <a:lnTo>
                    <a:pt x="249576" y="1560026"/>
                  </a:lnTo>
                  <a:lnTo>
                    <a:pt x="229735" y="1595421"/>
                  </a:lnTo>
                  <a:close/>
                </a:path>
              </a:pathLst>
            </a:custGeom>
            <a:solidFill>
              <a:srgbClr val="94DDDE"/>
            </a:solidFill>
          </p:spPr>
          <p:txBody>
            <a:bodyPr wrap="square" lIns="0" tIns="0" rIns="0" bIns="0" rtlCol="0"/>
            <a:lstStyle/>
            <a:p>
              <a:endParaRPr/>
            </a:p>
          </p:txBody>
        </p:sp>
        <p:sp>
          <p:nvSpPr>
            <p:cNvPr id="19" name="object 19"/>
            <p:cNvSpPr/>
            <p:nvPr/>
          </p:nvSpPr>
          <p:spPr>
            <a:xfrm>
              <a:off x="554360" y="21607"/>
              <a:ext cx="2232660" cy="2673985"/>
            </a:xfrm>
            <a:custGeom>
              <a:avLst/>
              <a:gdLst/>
              <a:ahLst/>
              <a:cxnLst/>
              <a:rect l="l" t="t" r="r" b="b"/>
              <a:pathLst>
                <a:path w="2232660" h="2673985">
                  <a:moveTo>
                    <a:pt x="1570270" y="217304"/>
                  </a:moveTo>
                  <a:lnTo>
                    <a:pt x="1486281" y="168740"/>
                  </a:lnTo>
                  <a:lnTo>
                    <a:pt x="1777773" y="0"/>
                  </a:lnTo>
                  <a:lnTo>
                    <a:pt x="2147999" y="214012"/>
                  </a:lnTo>
                  <a:lnTo>
                    <a:pt x="1576857" y="214012"/>
                  </a:lnTo>
                  <a:lnTo>
                    <a:pt x="1570270" y="217304"/>
                  </a:lnTo>
                  <a:close/>
                </a:path>
                <a:path w="2232660" h="2673985">
                  <a:moveTo>
                    <a:pt x="2016566" y="1056068"/>
                  </a:moveTo>
                  <a:lnTo>
                    <a:pt x="1590855" y="683193"/>
                  </a:lnTo>
                  <a:lnTo>
                    <a:pt x="1576857" y="675785"/>
                  </a:lnTo>
                  <a:lnTo>
                    <a:pt x="1576857" y="214012"/>
                  </a:lnTo>
                  <a:lnTo>
                    <a:pt x="2147999" y="214012"/>
                  </a:lnTo>
                  <a:lnTo>
                    <a:pt x="2224892" y="258461"/>
                  </a:lnTo>
                  <a:lnTo>
                    <a:pt x="2232303" y="258461"/>
                  </a:lnTo>
                  <a:lnTo>
                    <a:pt x="2232303" y="601704"/>
                  </a:lnTo>
                  <a:lnTo>
                    <a:pt x="2016566" y="1056068"/>
                  </a:lnTo>
                  <a:close/>
                </a:path>
                <a:path w="2232660" h="2673985">
                  <a:moveTo>
                    <a:pt x="2232303" y="258461"/>
                  </a:moveTo>
                  <a:lnTo>
                    <a:pt x="2224892" y="258461"/>
                  </a:lnTo>
                  <a:lnTo>
                    <a:pt x="2232303" y="255168"/>
                  </a:lnTo>
                  <a:lnTo>
                    <a:pt x="2232303" y="258461"/>
                  </a:lnTo>
                  <a:close/>
                </a:path>
                <a:path w="2232660" h="2673985">
                  <a:moveTo>
                    <a:pt x="1781890" y="1897302"/>
                  </a:moveTo>
                  <a:lnTo>
                    <a:pt x="1576858" y="1778772"/>
                  </a:lnTo>
                  <a:lnTo>
                    <a:pt x="1576858" y="1082408"/>
                  </a:lnTo>
                  <a:lnTo>
                    <a:pt x="1617205" y="1010796"/>
                  </a:lnTo>
                  <a:lnTo>
                    <a:pt x="2185368" y="1508787"/>
                  </a:lnTo>
                  <a:lnTo>
                    <a:pt x="2232304" y="1508787"/>
                  </a:lnTo>
                  <a:lnTo>
                    <a:pt x="2232304" y="1636371"/>
                  </a:lnTo>
                  <a:lnTo>
                    <a:pt x="1781890" y="1896479"/>
                  </a:lnTo>
                  <a:lnTo>
                    <a:pt x="1781890" y="1897302"/>
                  </a:lnTo>
                  <a:close/>
                </a:path>
                <a:path w="2232660" h="2673985">
                  <a:moveTo>
                    <a:pt x="2232304" y="1508787"/>
                  </a:moveTo>
                  <a:lnTo>
                    <a:pt x="2185368" y="1508787"/>
                  </a:lnTo>
                  <a:lnTo>
                    <a:pt x="2232304" y="1410835"/>
                  </a:lnTo>
                  <a:lnTo>
                    <a:pt x="2232304" y="1508787"/>
                  </a:lnTo>
                  <a:close/>
                </a:path>
                <a:path w="2232660" h="2673985">
                  <a:moveTo>
                    <a:pt x="894684" y="1540889"/>
                  </a:moveTo>
                  <a:lnTo>
                    <a:pt x="6587" y="1540889"/>
                  </a:lnTo>
                  <a:lnTo>
                    <a:pt x="450413" y="1284074"/>
                  </a:lnTo>
                  <a:lnTo>
                    <a:pt x="894684" y="1540889"/>
                  </a:lnTo>
                  <a:close/>
                </a:path>
                <a:path w="2232660" h="2673985">
                  <a:moveTo>
                    <a:pt x="453706" y="2673508"/>
                  </a:moveTo>
                  <a:lnTo>
                    <a:pt x="0" y="2411755"/>
                  </a:lnTo>
                  <a:lnTo>
                    <a:pt x="0" y="1538419"/>
                  </a:lnTo>
                  <a:lnTo>
                    <a:pt x="6587" y="1540889"/>
                  </a:lnTo>
                  <a:lnTo>
                    <a:pt x="894684" y="1540889"/>
                  </a:lnTo>
                  <a:lnTo>
                    <a:pt x="897532" y="1542535"/>
                  </a:lnTo>
                  <a:lnTo>
                    <a:pt x="904120" y="1542535"/>
                  </a:lnTo>
                  <a:lnTo>
                    <a:pt x="904120" y="1574637"/>
                  </a:lnTo>
                  <a:lnTo>
                    <a:pt x="550871" y="2204327"/>
                  </a:lnTo>
                  <a:lnTo>
                    <a:pt x="694146" y="2280878"/>
                  </a:lnTo>
                  <a:lnTo>
                    <a:pt x="853891" y="2372244"/>
                  </a:lnTo>
                  <a:lnTo>
                    <a:pt x="904120" y="2372244"/>
                  </a:lnTo>
                  <a:lnTo>
                    <a:pt x="904120" y="2412577"/>
                  </a:lnTo>
                  <a:lnTo>
                    <a:pt x="453706" y="2672685"/>
                  </a:lnTo>
                  <a:lnTo>
                    <a:pt x="453706" y="2673508"/>
                  </a:lnTo>
                  <a:close/>
                </a:path>
                <a:path w="2232660" h="2673985">
                  <a:moveTo>
                    <a:pt x="904120" y="1542535"/>
                  </a:moveTo>
                  <a:lnTo>
                    <a:pt x="897532" y="1542535"/>
                  </a:lnTo>
                  <a:lnTo>
                    <a:pt x="904120" y="1539243"/>
                  </a:lnTo>
                  <a:lnTo>
                    <a:pt x="904120" y="1542535"/>
                  </a:lnTo>
                  <a:close/>
                </a:path>
                <a:path w="2232660" h="2673985">
                  <a:moveTo>
                    <a:pt x="904120" y="2372244"/>
                  </a:moveTo>
                  <a:lnTo>
                    <a:pt x="853891" y="2372244"/>
                  </a:lnTo>
                  <a:lnTo>
                    <a:pt x="904120" y="2283347"/>
                  </a:lnTo>
                  <a:lnTo>
                    <a:pt x="904120" y="2372244"/>
                  </a:lnTo>
                  <a:close/>
                </a:path>
              </a:pathLst>
            </a:custGeom>
            <a:solidFill>
              <a:srgbClr val="F6B4A6"/>
            </a:solidFill>
          </p:spPr>
          <p:txBody>
            <a:bodyPr wrap="square" lIns="0" tIns="0" rIns="0" bIns="0" rtlCol="0"/>
            <a:lstStyle/>
            <a:p>
              <a:endParaRPr/>
            </a:p>
          </p:txBody>
        </p:sp>
        <p:sp>
          <p:nvSpPr>
            <p:cNvPr id="20" name="object 20"/>
            <p:cNvSpPr/>
            <p:nvPr/>
          </p:nvSpPr>
          <p:spPr>
            <a:xfrm>
              <a:off x="1019" y="0"/>
              <a:ext cx="4084320" cy="3086100"/>
            </a:xfrm>
            <a:custGeom>
              <a:avLst/>
              <a:gdLst/>
              <a:ahLst/>
              <a:cxnLst/>
              <a:rect l="l" t="t" r="r" b="b"/>
              <a:pathLst>
                <a:path w="4084320" h="3086100">
                  <a:moveTo>
                    <a:pt x="1240077" y="1410218"/>
                  </a:moveTo>
                  <a:lnTo>
                    <a:pt x="1214551" y="1410218"/>
                  </a:lnTo>
                  <a:lnTo>
                    <a:pt x="1214551" y="232326"/>
                  </a:lnTo>
                  <a:lnTo>
                    <a:pt x="1617159" y="0"/>
                  </a:lnTo>
                  <a:lnTo>
                    <a:pt x="1671141" y="0"/>
                  </a:lnTo>
                  <a:lnTo>
                    <a:pt x="1259839" y="237265"/>
                  </a:lnTo>
                  <a:lnTo>
                    <a:pt x="1296924" y="258666"/>
                  </a:lnTo>
                  <a:lnTo>
                    <a:pt x="1240077" y="258666"/>
                  </a:lnTo>
                  <a:lnTo>
                    <a:pt x="1240077" y="1410218"/>
                  </a:lnTo>
                  <a:close/>
                </a:path>
                <a:path w="4084320" h="3086100">
                  <a:moveTo>
                    <a:pt x="1738260" y="480087"/>
                  </a:moveTo>
                  <a:lnTo>
                    <a:pt x="1680609" y="480087"/>
                  </a:lnTo>
                  <a:lnTo>
                    <a:pt x="2096438" y="239735"/>
                  </a:lnTo>
                  <a:lnTo>
                    <a:pt x="1681830" y="0"/>
                  </a:lnTo>
                  <a:lnTo>
                    <a:pt x="1739016" y="0"/>
                  </a:lnTo>
                  <a:lnTo>
                    <a:pt x="2041269" y="174708"/>
                  </a:lnTo>
                  <a:lnTo>
                    <a:pt x="2095305" y="174708"/>
                  </a:lnTo>
                  <a:lnTo>
                    <a:pt x="2066795" y="191170"/>
                  </a:lnTo>
                  <a:lnTo>
                    <a:pt x="2143374" y="235619"/>
                  </a:lnTo>
                  <a:lnTo>
                    <a:pt x="2143374" y="262782"/>
                  </a:lnTo>
                  <a:lnTo>
                    <a:pt x="2117024" y="262782"/>
                  </a:lnTo>
                  <a:lnTo>
                    <a:pt x="1738260" y="480087"/>
                  </a:lnTo>
                  <a:close/>
                </a:path>
                <a:path w="4084320" h="3086100">
                  <a:moveTo>
                    <a:pt x="2558379" y="121205"/>
                  </a:moveTo>
                  <a:lnTo>
                    <a:pt x="2532030" y="121205"/>
                  </a:lnTo>
                  <a:lnTo>
                    <a:pt x="2532030" y="0"/>
                  </a:lnTo>
                  <a:lnTo>
                    <a:pt x="2558379" y="0"/>
                  </a:lnTo>
                  <a:lnTo>
                    <a:pt x="2558379" y="121205"/>
                  </a:lnTo>
                  <a:close/>
                </a:path>
                <a:path w="4084320" h="3086100">
                  <a:moveTo>
                    <a:pt x="2984913" y="204171"/>
                  </a:moveTo>
                  <a:lnTo>
                    <a:pt x="2984913" y="0"/>
                  </a:lnTo>
                  <a:lnTo>
                    <a:pt x="3012086" y="0"/>
                  </a:lnTo>
                  <a:lnTo>
                    <a:pt x="3012086" y="145898"/>
                  </a:lnTo>
                  <a:lnTo>
                    <a:pt x="3206894" y="145898"/>
                  </a:lnTo>
                  <a:lnTo>
                    <a:pt x="3193209" y="174708"/>
                  </a:lnTo>
                  <a:lnTo>
                    <a:pt x="2998912" y="174708"/>
                  </a:lnTo>
                  <a:lnTo>
                    <a:pt x="2984913" y="204171"/>
                  </a:lnTo>
                  <a:close/>
                </a:path>
                <a:path w="4084320" h="3086100">
                  <a:moveTo>
                    <a:pt x="3206894" y="145898"/>
                  </a:moveTo>
                  <a:lnTo>
                    <a:pt x="3012086" y="145898"/>
                  </a:lnTo>
                  <a:lnTo>
                    <a:pt x="3081352" y="0"/>
                  </a:lnTo>
                  <a:lnTo>
                    <a:pt x="3276200" y="0"/>
                  </a:lnTo>
                  <a:lnTo>
                    <a:pt x="3206894" y="145898"/>
                  </a:lnTo>
                  <a:close/>
                </a:path>
                <a:path w="4084320" h="3086100">
                  <a:moveTo>
                    <a:pt x="3606137" y="75110"/>
                  </a:moveTo>
                  <a:lnTo>
                    <a:pt x="3578603" y="75110"/>
                  </a:lnTo>
                  <a:lnTo>
                    <a:pt x="3577788" y="0"/>
                  </a:lnTo>
                  <a:lnTo>
                    <a:pt x="3605327" y="0"/>
                  </a:lnTo>
                  <a:lnTo>
                    <a:pt x="3606137" y="75110"/>
                  </a:lnTo>
                  <a:close/>
                </a:path>
                <a:path w="4084320" h="3086100">
                  <a:moveTo>
                    <a:pt x="2095305" y="174708"/>
                  </a:moveTo>
                  <a:lnTo>
                    <a:pt x="2041269" y="174708"/>
                  </a:lnTo>
                  <a:lnTo>
                    <a:pt x="2332761" y="5967"/>
                  </a:lnTo>
                  <a:lnTo>
                    <a:pt x="2388272" y="38069"/>
                  </a:lnTo>
                  <a:lnTo>
                    <a:pt x="2331938" y="38069"/>
                  </a:lnTo>
                  <a:lnTo>
                    <a:pt x="2095305" y="174708"/>
                  </a:lnTo>
                  <a:close/>
                </a:path>
                <a:path w="4084320" h="3086100">
                  <a:moveTo>
                    <a:pt x="2760210" y="1485945"/>
                  </a:moveTo>
                  <a:lnTo>
                    <a:pt x="2728829" y="1485945"/>
                  </a:lnTo>
                  <a:lnTo>
                    <a:pt x="3430386" y="8437"/>
                  </a:lnTo>
                  <a:lnTo>
                    <a:pt x="3510899" y="44654"/>
                  </a:lnTo>
                  <a:lnTo>
                    <a:pt x="3444384" y="44654"/>
                  </a:lnTo>
                  <a:lnTo>
                    <a:pt x="3008793" y="961615"/>
                  </a:lnTo>
                  <a:lnTo>
                    <a:pt x="3012086" y="961615"/>
                  </a:lnTo>
                  <a:lnTo>
                    <a:pt x="3012086" y="1012648"/>
                  </a:lnTo>
                  <a:lnTo>
                    <a:pt x="2984090" y="1012648"/>
                  </a:lnTo>
                  <a:lnTo>
                    <a:pt x="2798819" y="1403633"/>
                  </a:lnTo>
                  <a:lnTo>
                    <a:pt x="2798819" y="1409395"/>
                  </a:lnTo>
                  <a:lnTo>
                    <a:pt x="2852975" y="1440673"/>
                  </a:lnTo>
                  <a:lnTo>
                    <a:pt x="2800466" y="1440673"/>
                  </a:lnTo>
                  <a:lnTo>
                    <a:pt x="2800466" y="1449728"/>
                  </a:lnTo>
                  <a:lnTo>
                    <a:pt x="2777411" y="1449728"/>
                  </a:lnTo>
                  <a:lnTo>
                    <a:pt x="2771647" y="1461251"/>
                  </a:lnTo>
                  <a:lnTo>
                    <a:pt x="2771647" y="1461865"/>
                  </a:lnTo>
                  <a:lnTo>
                    <a:pt x="2760210" y="1485945"/>
                  </a:lnTo>
                  <a:close/>
                </a:path>
                <a:path w="4084320" h="3086100">
                  <a:moveTo>
                    <a:pt x="2392882" y="521243"/>
                  </a:moveTo>
                  <a:lnTo>
                    <a:pt x="2336055" y="521243"/>
                  </a:lnTo>
                  <a:lnTo>
                    <a:pt x="2751884" y="280891"/>
                  </a:lnTo>
                  <a:lnTo>
                    <a:pt x="2331938" y="38069"/>
                  </a:lnTo>
                  <a:lnTo>
                    <a:pt x="2388272" y="38069"/>
                  </a:lnTo>
                  <a:lnTo>
                    <a:pt x="2532030" y="121205"/>
                  </a:lnTo>
                  <a:lnTo>
                    <a:pt x="2558379" y="121205"/>
                  </a:lnTo>
                  <a:lnTo>
                    <a:pt x="2558379" y="136844"/>
                  </a:lnTo>
                  <a:lnTo>
                    <a:pt x="2798819" y="275952"/>
                  </a:lnTo>
                  <a:lnTo>
                    <a:pt x="2798819" y="303938"/>
                  </a:lnTo>
                  <a:lnTo>
                    <a:pt x="2771646" y="303938"/>
                  </a:lnTo>
                  <a:lnTo>
                    <a:pt x="2392882" y="521243"/>
                  </a:lnTo>
                  <a:close/>
                </a:path>
                <a:path w="4084320" h="3086100">
                  <a:moveTo>
                    <a:pt x="3068840" y="1514754"/>
                  </a:moveTo>
                  <a:lnTo>
                    <a:pt x="3012086" y="1514754"/>
                  </a:lnTo>
                  <a:lnTo>
                    <a:pt x="3436150" y="1270286"/>
                  </a:lnTo>
                  <a:lnTo>
                    <a:pt x="3436150" y="62763"/>
                  </a:lnTo>
                  <a:lnTo>
                    <a:pt x="3444384" y="44654"/>
                  </a:lnTo>
                  <a:lnTo>
                    <a:pt x="3510899" y="44654"/>
                  </a:lnTo>
                  <a:lnTo>
                    <a:pt x="3531027" y="53708"/>
                  </a:lnTo>
                  <a:lnTo>
                    <a:pt x="3462500" y="53708"/>
                  </a:lnTo>
                  <a:lnTo>
                    <a:pt x="3462500" y="830738"/>
                  </a:lnTo>
                  <a:lnTo>
                    <a:pt x="3516683" y="862017"/>
                  </a:lnTo>
                  <a:lnTo>
                    <a:pt x="3464147" y="862017"/>
                  </a:lnTo>
                  <a:lnTo>
                    <a:pt x="3464147" y="1286749"/>
                  </a:lnTo>
                  <a:lnTo>
                    <a:pt x="3068840" y="1514754"/>
                  </a:lnTo>
                  <a:close/>
                </a:path>
                <a:path w="4084320" h="3086100">
                  <a:moveTo>
                    <a:pt x="3606599" y="117912"/>
                  </a:moveTo>
                  <a:lnTo>
                    <a:pt x="3462500" y="53708"/>
                  </a:lnTo>
                  <a:lnTo>
                    <a:pt x="3531027" y="53708"/>
                  </a:lnTo>
                  <a:lnTo>
                    <a:pt x="3578603" y="75110"/>
                  </a:lnTo>
                  <a:lnTo>
                    <a:pt x="3606137" y="75110"/>
                  </a:lnTo>
                  <a:lnTo>
                    <a:pt x="3606599" y="117912"/>
                  </a:lnTo>
                  <a:close/>
                </a:path>
                <a:path w="4084320" h="3086100">
                  <a:moveTo>
                    <a:pt x="2984913" y="204340"/>
                  </a:moveTo>
                  <a:lnTo>
                    <a:pt x="2984913" y="204171"/>
                  </a:lnTo>
                  <a:lnTo>
                    <a:pt x="2998912" y="174708"/>
                  </a:lnTo>
                  <a:lnTo>
                    <a:pt x="2984913" y="204340"/>
                  </a:lnTo>
                  <a:close/>
                </a:path>
                <a:path w="4084320" h="3086100">
                  <a:moveTo>
                    <a:pt x="3179133" y="204340"/>
                  </a:moveTo>
                  <a:lnTo>
                    <a:pt x="2984913" y="204340"/>
                  </a:lnTo>
                  <a:lnTo>
                    <a:pt x="2998912" y="174708"/>
                  </a:lnTo>
                  <a:lnTo>
                    <a:pt x="3193209" y="174708"/>
                  </a:lnTo>
                  <a:lnTo>
                    <a:pt x="3179133" y="204340"/>
                  </a:lnTo>
                  <a:close/>
                </a:path>
                <a:path w="4084320" h="3086100">
                  <a:moveTo>
                    <a:pt x="2764276" y="1077675"/>
                  </a:moveTo>
                  <a:lnTo>
                    <a:pt x="2569907" y="1077675"/>
                  </a:lnTo>
                  <a:lnTo>
                    <a:pt x="2984913" y="204171"/>
                  </a:lnTo>
                  <a:lnTo>
                    <a:pt x="2984913" y="204340"/>
                  </a:lnTo>
                  <a:lnTo>
                    <a:pt x="3179133" y="204340"/>
                  </a:lnTo>
                  <a:lnTo>
                    <a:pt x="2764276" y="1077675"/>
                  </a:lnTo>
                  <a:close/>
                </a:path>
                <a:path w="4084320" h="3086100">
                  <a:moveTo>
                    <a:pt x="1672223" y="1571550"/>
                  </a:moveTo>
                  <a:lnTo>
                    <a:pt x="1471459" y="1571550"/>
                  </a:lnTo>
                  <a:lnTo>
                    <a:pt x="1666611" y="1223368"/>
                  </a:lnTo>
                  <a:lnTo>
                    <a:pt x="1666611" y="503957"/>
                  </a:lnTo>
                  <a:lnTo>
                    <a:pt x="1240077" y="258666"/>
                  </a:lnTo>
                  <a:lnTo>
                    <a:pt x="1296924" y="258666"/>
                  </a:lnTo>
                  <a:lnTo>
                    <a:pt x="1680609" y="480087"/>
                  </a:lnTo>
                  <a:lnTo>
                    <a:pt x="1738260" y="480087"/>
                  </a:lnTo>
                  <a:lnTo>
                    <a:pt x="1693784" y="505604"/>
                  </a:lnTo>
                  <a:lnTo>
                    <a:pt x="1693784" y="1173981"/>
                  </a:lnTo>
                  <a:lnTo>
                    <a:pt x="1692960" y="1175627"/>
                  </a:lnTo>
                  <a:lnTo>
                    <a:pt x="1894155" y="1175627"/>
                  </a:lnTo>
                  <a:lnTo>
                    <a:pt x="1672223" y="1571550"/>
                  </a:lnTo>
                  <a:close/>
                </a:path>
                <a:path w="4084320" h="3086100">
                  <a:moveTo>
                    <a:pt x="2144197" y="704800"/>
                  </a:moveTo>
                  <a:lnTo>
                    <a:pt x="2117024" y="689984"/>
                  </a:lnTo>
                  <a:lnTo>
                    <a:pt x="2117024" y="262782"/>
                  </a:lnTo>
                  <a:lnTo>
                    <a:pt x="2143374" y="262782"/>
                  </a:lnTo>
                  <a:lnTo>
                    <a:pt x="2143374" y="410944"/>
                  </a:lnTo>
                  <a:lnTo>
                    <a:pt x="2199453" y="443046"/>
                  </a:lnTo>
                  <a:lnTo>
                    <a:pt x="2144197" y="443046"/>
                  </a:lnTo>
                  <a:lnTo>
                    <a:pt x="2144197" y="704800"/>
                  </a:lnTo>
                  <a:close/>
                </a:path>
                <a:path w="4084320" h="3086100">
                  <a:moveTo>
                    <a:pt x="2771646" y="652120"/>
                  </a:moveTo>
                  <a:lnTo>
                    <a:pt x="2771646" y="303938"/>
                  </a:lnTo>
                  <a:lnTo>
                    <a:pt x="2798819" y="303938"/>
                  </a:lnTo>
                  <a:lnTo>
                    <a:pt x="2798819" y="594501"/>
                  </a:lnTo>
                  <a:lnTo>
                    <a:pt x="2771646" y="652120"/>
                  </a:lnTo>
                  <a:close/>
                </a:path>
                <a:path w="4084320" h="3086100">
                  <a:moveTo>
                    <a:pt x="2348406" y="860370"/>
                  </a:moveTo>
                  <a:lnTo>
                    <a:pt x="2322057" y="860370"/>
                  </a:lnTo>
                  <a:lnTo>
                    <a:pt x="2322057" y="545114"/>
                  </a:lnTo>
                  <a:lnTo>
                    <a:pt x="2144197" y="443046"/>
                  </a:lnTo>
                  <a:lnTo>
                    <a:pt x="2199453" y="443046"/>
                  </a:lnTo>
                  <a:lnTo>
                    <a:pt x="2336055" y="521243"/>
                  </a:lnTo>
                  <a:lnTo>
                    <a:pt x="2392882" y="521243"/>
                  </a:lnTo>
                  <a:lnTo>
                    <a:pt x="2348406" y="546760"/>
                  </a:lnTo>
                  <a:lnTo>
                    <a:pt x="2348406" y="860370"/>
                  </a:lnTo>
                  <a:close/>
                </a:path>
                <a:path w="4084320" h="3086100">
                  <a:moveTo>
                    <a:pt x="1894155" y="1175627"/>
                  </a:moveTo>
                  <a:lnTo>
                    <a:pt x="1692960" y="1175627"/>
                  </a:lnTo>
                  <a:lnTo>
                    <a:pt x="2000098" y="627426"/>
                  </a:lnTo>
                  <a:lnTo>
                    <a:pt x="2144197" y="704800"/>
                  </a:lnTo>
                  <a:lnTo>
                    <a:pt x="2180898" y="736902"/>
                  </a:lnTo>
                  <a:lnTo>
                    <a:pt x="2140080" y="736902"/>
                  </a:lnTo>
                  <a:lnTo>
                    <a:pt x="1894155" y="1175627"/>
                  </a:lnTo>
                  <a:close/>
                </a:path>
                <a:path w="4084320" h="3086100">
                  <a:moveTo>
                    <a:pt x="2695068" y="1223368"/>
                  </a:moveTo>
                  <a:lnTo>
                    <a:pt x="2140080" y="736902"/>
                  </a:lnTo>
                  <a:lnTo>
                    <a:pt x="2180898" y="736902"/>
                  </a:lnTo>
                  <a:lnTo>
                    <a:pt x="2322057" y="860370"/>
                  </a:lnTo>
                  <a:lnTo>
                    <a:pt x="2348406" y="860370"/>
                  </a:lnTo>
                  <a:lnTo>
                    <a:pt x="2348406" y="883418"/>
                  </a:lnTo>
                  <a:lnTo>
                    <a:pt x="2569907" y="1077675"/>
                  </a:lnTo>
                  <a:lnTo>
                    <a:pt x="2764276" y="1077675"/>
                  </a:lnTo>
                  <a:lnTo>
                    <a:pt x="2695068" y="1223368"/>
                  </a:lnTo>
                  <a:close/>
                </a:path>
                <a:path w="4084320" h="3086100">
                  <a:moveTo>
                    <a:pt x="1150612" y="2976624"/>
                  </a:moveTo>
                  <a:lnTo>
                    <a:pt x="961759" y="2976624"/>
                  </a:lnTo>
                  <a:lnTo>
                    <a:pt x="4046308" y="1197851"/>
                  </a:lnTo>
                  <a:lnTo>
                    <a:pt x="3464147" y="862017"/>
                  </a:lnTo>
                  <a:lnTo>
                    <a:pt x="3516683" y="862017"/>
                  </a:lnTo>
                  <a:lnTo>
                    <a:pt x="4084185" y="1189620"/>
                  </a:lnTo>
                  <a:lnTo>
                    <a:pt x="4084185" y="1283456"/>
                  </a:lnTo>
                  <a:lnTo>
                    <a:pt x="1150612" y="2976624"/>
                  </a:lnTo>
                  <a:close/>
                </a:path>
                <a:path w="4084320" h="3086100">
                  <a:moveTo>
                    <a:pt x="3012086" y="961615"/>
                  </a:moveTo>
                  <a:lnTo>
                    <a:pt x="3008793" y="961615"/>
                  </a:lnTo>
                  <a:lnTo>
                    <a:pt x="3012086" y="955030"/>
                  </a:lnTo>
                  <a:lnTo>
                    <a:pt x="3012086" y="961615"/>
                  </a:lnTo>
                  <a:close/>
                </a:path>
                <a:path w="4084320" h="3086100">
                  <a:moveTo>
                    <a:pt x="1428328" y="2355988"/>
                  </a:moveTo>
                  <a:lnTo>
                    <a:pt x="1396528" y="2355988"/>
                  </a:lnTo>
                  <a:lnTo>
                    <a:pt x="2162313" y="989601"/>
                  </a:lnTo>
                  <a:lnTo>
                    <a:pt x="2212106" y="1033227"/>
                  </a:lnTo>
                  <a:lnTo>
                    <a:pt x="2170547" y="1033227"/>
                  </a:lnTo>
                  <a:lnTo>
                    <a:pt x="2144197" y="1080145"/>
                  </a:lnTo>
                  <a:lnTo>
                    <a:pt x="2143373" y="1080145"/>
                  </a:lnTo>
                  <a:lnTo>
                    <a:pt x="2143373" y="1128709"/>
                  </a:lnTo>
                  <a:lnTo>
                    <a:pt x="2117024" y="1128709"/>
                  </a:lnTo>
                  <a:lnTo>
                    <a:pt x="1693784" y="1883514"/>
                  </a:lnTo>
                  <a:lnTo>
                    <a:pt x="1693784" y="1932079"/>
                  </a:lnTo>
                  <a:lnTo>
                    <a:pt x="1666611" y="1932079"/>
                  </a:lnTo>
                  <a:lnTo>
                    <a:pt x="1514277" y="2203710"/>
                  </a:lnTo>
                  <a:lnTo>
                    <a:pt x="1555564" y="2227580"/>
                  </a:lnTo>
                  <a:lnTo>
                    <a:pt x="1501102" y="2227580"/>
                  </a:lnTo>
                  <a:lnTo>
                    <a:pt x="1471459" y="2280260"/>
                  </a:lnTo>
                  <a:lnTo>
                    <a:pt x="1471459" y="2328825"/>
                  </a:lnTo>
                  <a:lnTo>
                    <a:pt x="1443463" y="2328825"/>
                  </a:lnTo>
                  <a:lnTo>
                    <a:pt x="1428328" y="2355988"/>
                  </a:lnTo>
                  <a:close/>
                </a:path>
                <a:path w="4084320" h="3086100">
                  <a:moveTo>
                    <a:pt x="3065985" y="1516401"/>
                  </a:moveTo>
                  <a:lnTo>
                    <a:pt x="2984090" y="1516401"/>
                  </a:lnTo>
                  <a:lnTo>
                    <a:pt x="2984090" y="1012648"/>
                  </a:lnTo>
                  <a:lnTo>
                    <a:pt x="3012086" y="1012648"/>
                  </a:lnTo>
                  <a:lnTo>
                    <a:pt x="3012086" y="1514754"/>
                  </a:lnTo>
                  <a:lnTo>
                    <a:pt x="3068840" y="1514754"/>
                  </a:lnTo>
                  <a:lnTo>
                    <a:pt x="3065985" y="1516401"/>
                  </a:lnTo>
                  <a:close/>
                </a:path>
                <a:path w="4084320" h="3086100">
                  <a:moveTo>
                    <a:pt x="2399451" y="1895861"/>
                  </a:moveTo>
                  <a:lnTo>
                    <a:pt x="2321233" y="1895861"/>
                  </a:lnTo>
                  <a:lnTo>
                    <a:pt x="2321233" y="1165750"/>
                  </a:lnTo>
                  <a:lnTo>
                    <a:pt x="2170547" y="1033227"/>
                  </a:lnTo>
                  <a:lnTo>
                    <a:pt x="2212106" y="1033227"/>
                  </a:lnTo>
                  <a:lnTo>
                    <a:pt x="2371820" y="1173158"/>
                  </a:lnTo>
                  <a:lnTo>
                    <a:pt x="2330291" y="1173158"/>
                  </a:lnTo>
                  <a:lnTo>
                    <a:pt x="2348406" y="1189620"/>
                  </a:lnTo>
                  <a:lnTo>
                    <a:pt x="2348406" y="1895038"/>
                  </a:lnTo>
                  <a:lnTo>
                    <a:pt x="2400878" y="1895038"/>
                  </a:lnTo>
                  <a:lnTo>
                    <a:pt x="2399451" y="1895861"/>
                  </a:lnTo>
                  <a:close/>
                </a:path>
                <a:path w="4084320" h="3086100">
                  <a:moveTo>
                    <a:pt x="1746860" y="2291784"/>
                  </a:moveTo>
                  <a:lnTo>
                    <a:pt x="1693784" y="2291784"/>
                  </a:lnTo>
                  <a:lnTo>
                    <a:pt x="2117024" y="2047316"/>
                  </a:lnTo>
                  <a:lnTo>
                    <a:pt x="2117024" y="1128709"/>
                  </a:lnTo>
                  <a:lnTo>
                    <a:pt x="2143373" y="1128709"/>
                  </a:lnTo>
                  <a:lnTo>
                    <a:pt x="2143373" y="1793794"/>
                  </a:lnTo>
                  <a:lnTo>
                    <a:pt x="2195010" y="1823426"/>
                  </a:lnTo>
                  <a:lnTo>
                    <a:pt x="2145020" y="1823426"/>
                  </a:lnTo>
                  <a:lnTo>
                    <a:pt x="2145020" y="2062132"/>
                  </a:lnTo>
                  <a:lnTo>
                    <a:pt x="1746860" y="2291784"/>
                  </a:lnTo>
                  <a:close/>
                </a:path>
                <a:path w="4084320" h="3086100">
                  <a:moveTo>
                    <a:pt x="2738710" y="1531217"/>
                  </a:moveTo>
                  <a:lnTo>
                    <a:pt x="2330291" y="1173158"/>
                  </a:lnTo>
                  <a:lnTo>
                    <a:pt x="2371820" y="1173158"/>
                  </a:lnTo>
                  <a:lnTo>
                    <a:pt x="2728829" y="1485945"/>
                  </a:lnTo>
                  <a:lnTo>
                    <a:pt x="2760210" y="1485945"/>
                  </a:lnTo>
                  <a:lnTo>
                    <a:pt x="2738710" y="1531217"/>
                  </a:lnTo>
                  <a:close/>
                </a:path>
                <a:path w="4084320" h="3086100">
                  <a:moveTo>
                    <a:pt x="960936" y="3086099"/>
                  </a:moveTo>
                  <a:lnTo>
                    <a:pt x="954349" y="3081984"/>
                  </a:lnTo>
                  <a:lnTo>
                    <a:pt x="0" y="2531313"/>
                  </a:lnTo>
                  <a:lnTo>
                    <a:pt x="0" y="2438300"/>
                  </a:lnTo>
                  <a:lnTo>
                    <a:pt x="541813" y="2125513"/>
                  </a:lnTo>
                  <a:lnTo>
                    <a:pt x="541813" y="1556734"/>
                  </a:lnTo>
                  <a:lnTo>
                    <a:pt x="1005401" y="1289218"/>
                  </a:lnTo>
                  <a:lnTo>
                    <a:pt x="1060890" y="1321320"/>
                  </a:lnTo>
                  <a:lnTo>
                    <a:pt x="1003754" y="1321320"/>
                  </a:lnTo>
                  <a:lnTo>
                    <a:pt x="586278" y="1562496"/>
                  </a:lnTo>
                  <a:lnTo>
                    <a:pt x="622127" y="1583074"/>
                  </a:lnTo>
                  <a:lnTo>
                    <a:pt x="567339" y="1583074"/>
                  </a:lnTo>
                  <a:lnTo>
                    <a:pt x="567339" y="2157615"/>
                  </a:lnTo>
                  <a:lnTo>
                    <a:pt x="540166" y="2157615"/>
                  </a:lnTo>
                  <a:lnTo>
                    <a:pt x="41171" y="2445708"/>
                  </a:lnTo>
                  <a:lnTo>
                    <a:pt x="961759" y="2976624"/>
                  </a:lnTo>
                  <a:lnTo>
                    <a:pt x="1150612" y="2976624"/>
                  </a:lnTo>
                  <a:lnTo>
                    <a:pt x="960936" y="3086099"/>
                  </a:lnTo>
                  <a:close/>
                </a:path>
                <a:path w="4084320" h="3086100">
                  <a:moveTo>
                    <a:pt x="1064699" y="1804494"/>
                  </a:moveTo>
                  <a:lnTo>
                    <a:pt x="1007871" y="1804494"/>
                  </a:lnTo>
                  <a:lnTo>
                    <a:pt x="1423700" y="1564142"/>
                  </a:lnTo>
                  <a:lnTo>
                    <a:pt x="1003754" y="1321320"/>
                  </a:lnTo>
                  <a:lnTo>
                    <a:pt x="1060890" y="1321320"/>
                  </a:lnTo>
                  <a:lnTo>
                    <a:pt x="1214551" y="1410218"/>
                  </a:lnTo>
                  <a:lnTo>
                    <a:pt x="1240077" y="1410218"/>
                  </a:lnTo>
                  <a:lnTo>
                    <a:pt x="1240077" y="1426680"/>
                  </a:lnTo>
                  <a:lnTo>
                    <a:pt x="1471459" y="1560026"/>
                  </a:lnTo>
                  <a:lnTo>
                    <a:pt x="1471459" y="1571550"/>
                  </a:lnTo>
                  <a:lnTo>
                    <a:pt x="1672223" y="1571550"/>
                  </a:lnTo>
                  <a:lnTo>
                    <a:pt x="1663456" y="1587190"/>
                  </a:lnTo>
                  <a:lnTo>
                    <a:pt x="1443463" y="1587190"/>
                  </a:lnTo>
                  <a:lnTo>
                    <a:pt x="1064699" y="1804494"/>
                  </a:lnTo>
                  <a:close/>
                </a:path>
                <a:path w="4084320" h="3086100">
                  <a:moveTo>
                    <a:pt x="2998912" y="1555087"/>
                  </a:moveTo>
                  <a:lnTo>
                    <a:pt x="2800466" y="1440673"/>
                  </a:lnTo>
                  <a:lnTo>
                    <a:pt x="2852975" y="1440673"/>
                  </a:lnTo>
                  <a:lnTo>
                    <a:pt x="2984090" y="1516401"/>
                  </a:lnTo>
                  <a:lnTo>
                    <a:pt x="3065985" y="1516401"/>
                  </a:lnTo>
                  <a:lnTo>
                    <a:pt x="2998912" y="1555087"/>
                  </a:lnTo>
                  <a:close/>
                </a:path>
                <a:path w="4084320" h="3086100">
                  <a:moveTo>
                    <a:pt x="2771647" y="1461865"/>
                  </a:moveTo>
                  <a:lnTo>
                    <a:pt x="2771647" y="1461251"/>
                  </a:lnTo>
                  <a:lnTo>
                    <a:pt x="2777411" y="1449728"/>
                  </a:lnTo>
                  <a:lnTo>
                    <a:pt x="2771647" y="1461865"/>
                  </a:lnTo>
                  <a:close/>
                </a:path>
                <a:path w="4084320" h="3086100">
                  <a:moveTo>
                    <a:pt x="2400878" y="1895038"/>
                  </a:moveTo>
                  <a:lnTo>
                    <a:pt x="2348406" y="1895038"/>
                  </a:lnTo>
                  <a:lnTo>
                    <a:pt x="2771647" y="1650570"/>
                  </a:lnTo>
                  <a:lnTo>
                    <a:pt x="2771647" y="1461865"/>
                  </a:lnTo>
                  <a:lnTo>
                    <a:pt x="2777411" y="1449728"/>
                  </a:lnTo>
                  <a:lnTo>
                    <a:pt x="2800466" y="1449728"/>
                  </a:lnTo>
                  <a:lnTo>
                    <a:pt x="2800466" y="1664563"/>
                  </a:lnTo>
                  <a:lnTo>
                    <a:pt x="2400878" y="1895038"/>
                  </a:lnTo>
                  <a:close/>
                </a:path>
                <a:path w="4084320" h="3086100">
                  <a:moveTo>
                    <a:pt x="1073299" y="2671244"/>
                  </a:moveTo>
                  <a:lnTo>
                    <a:pt x="993873" y="2671244"/>
                  </a:lnTo>
                  <a:lnTo>
                    <a:pt x="993873" y="1828365"/>
                  </a:lnTo>
                  <a:lnTo>
                    <a:pt x="567339" y="1583074"/>
                  </a:lnTo>
                  <a:lnTo>
                    <a:pt x="622127" y="1583074"/>
                  </a:lnTo>
                  <a:lnTo>
                    <a:pt x="1007871" y="1804494"/>
                  </a:lnTo>
                  <a:lnTo>
                    <a:pt x="1064699" y="1804494"/>
                  </a:lnTo>
                  <a:lnTo>
                    <a:pt x="1020222" y="1830011"/>
                  </a:lnTo>
                  <a:lnTo>
                    <a:pt x="1020222" y="2669598"/>
                  </a:lnTo>
                  <a:lnTo>
                    <a:pt x="1076152" y="2669598"/>
                  </a:lnTo>
                  <a:lnTo>
                    <a:pt x="1073299" y="2671244"/>
                  </a:lnTo>
                  <a:close/>
                </a:path>
                <a:path w="4084320" h="3086100">
                  <a:moveTo>
                    <a:pt x="1443463" y="1620115"/>
                  </a:moveTo>
                  <a:lnTo>
                    <a:pt x="1443463" y="1587190"/>
                  </a:lnTo>
                  <a:lnTo>
                    <a:pt x="1663456" y="1587190"/>
                  </a:lnTo>
                  <a:lnTo>
                    <a:pt x="1651460" y="1608591"/>
                  </a:lnTo>
                  <a:lnTo>
                    <a:pt x="1450050" y="1608591"/>
                  </a:lnTo>
                  <a:lnTo>
                    <a:pt x="1443463" y="1620115"/>
                  </a:lnTo>
                  <a:close/>
                </a:path>
                <a:path w="4084320" h="3086100">
                  <a:moveTo>
                    <a:pt x="1407232" y="2393851"/>
                  </a:moveTo>
                  <a:lnTo>
                    <a:pt x="1247488" y="2302485"/>
                  </a:lnTo>
                  <a:lnTo>
                    <a:pt x="1104212" y="2225934"/>
                  </a:lnTo>
                  <a:lnTo>
                    <a:pt x="1450050" y="1608591"/>
                  </a:lnTo>
                  <a:lnTo>
                    <a:pt x="1651460" y="1608591"/>
                  </a:lnTo>
                  <a:lnTo>
                    <a:pt x="1272191" y="2285199"/>
                  </a:lnTo>
                  <a:lnTo>
                    <a:pt x="1396528" y="2355988"/>
                  </a:lnTo>
                  <a:lnTo>
                    <a:pt x="1428328" y="2355988"/>
                  </a:lnTo>
                  <a:lnTo>
                    <a:pt x="1407232" y="2393851"/>
                  </a:lnTo>
                  <a:close/>
                </a:path>
                <a:path w="4084320" h="3086100">
                  <a:moveTo>
                    <a:pt x="2335232" y="1932902"/>
                  </a:moveTo>
                  <a:lnTo>
                    <a:pt x="2145020" y="1823426"/>
                  </a:lnTo>
                  <a:lnTo>
                    <a:pt x="2195010" y="1823426"/>
                  </a:lnTo>
                  <a:lnTo>
                    <a:pt x="2321233" y="1895861"/>
                  </a:lnTo>
                  <a:lnTo>
                    <a:pt x="2399451" y="1895861"/>
                  </a:lnTo>
                  <a:lnTo>
                    <a:pt x="2335232" y="1932902"/>
                  </a:lnTo>
                  <a:close/>
                </a:path>
                <a:path w="4084320" h="3086100">
                  <a:moveTo>
                    <a:pt x="1746859" y="2291784"/>
                  </a:moveTo>
                  <a:lnTo>
                    <a:pt x="1666611" y="2291784"/>
                  </a:lnTo>
                  <a:lnTo>
                    <a:pt x="1666611" y="1932079"/>
                  </a:lnTo>
                  <a:lnTo>
                    <a:pt x="1693784" y="1932079"/>
                  </a:lnTo>
                  <a:lnTo>
                    <a:pt x="1693784" y="2291784"/>
                  </a:lnTo>
                  <a:lnTo>
                    <a:pt x="1746860" y="2291784"/>
                  </a:lnTo>
                  <a:close/>
                </a:path>
                <a:path w="4084320" h="3086100">
                  <a:moveTo>
                    <a:pt x="1006224" y="2709931"/>
                  </a:moveTo>
                  <a:lnTo>
                    <a:pt x="540166" y="2440770"/>
                  </a:lnTo>
                  <a:lnTo>
                    <a:pt x="540166" y="2157615"/>
                  </a:lnTo>
                  <a:lnTo>
                    <a:pt x="567339" y="2157615"/>
                  </a:lnTo>
                  <a:lnTo>
                    <a:pt x="567339" y="2425130"/>
                  </a:lnTo>
                  <a:lnTo>
                    <a:pt x="993873" y="2671244"/>
                  </a:lnTo>
                  <a:lnTo>
                    <a:pt x="1073299" y="2671244"/>
                  </a:lnTo>
                  <a:lnTo>
                    <a:pt x="1006224" y="2709931"/>
                  </a:lnTo>
                  <a:close/>
                </a:path>
                <a:path w="4084320" h="3086100">
                  <a:moveTo>
                    <a:pt x="1679786" y="2330471"/>
                  </a:moveTo>
                  <a:lnTo>
                    <a:pt x="1501102" y="2227580"/>
                  </a:lnTo>
                  <a:lnTo>
                    <a:pt x="1555564" y="2227580"/>
                  </a:lnTo>
                  <a:lnTo>
                    <a:pt x="1666611" y="2291784"/>
                  </a:lnTo>
                  <a:lnTo>
                    <a:pt x="1746859" y="2291784"/>
                  </a:lnTo>
                  <a:lnTo>
                    <a:pt x="1679786" y="2330471"/>
                  </a:lnTo>
                  <a:close/>
                </a:path>
                <a:path w="4084320" h="3086100">
                  <a:moveTo>
                    <a:pt x="1076152" y="2669598"/>
                  </a:moveTo>
                  <a:lnTo>
                    <a:pt x="1020222" y="2669598"/>
                  </a:lnTo>
                  <a:lnTo>
                    <a:pt x="1443463" y="2425130"/>
                  </a:lnTo>
                  <a:lnTo>
                    <a:pt x="1443463" y="2328825"/>
                  </a:lnTo>
                  <a:lnTo>
                    <a:pt x="1471459" y="2328825"/>
                  </a:lnTo>
                  <a:lnTo>
                    <a:pt x="1471459" y="2441593"/>
                  </a:lnTo>
                  <a:lnTo>
                    <a:pt x="1076152" y="2669598"/>
                  </a:lnTo>
                  <a:close/>
                </a:path>
              </a:pathLst>
            </a:custGeom>
            <a:solidFill>
              <a:srgbClr val="133C3C"/>
            </a:solidFill>
          </p:spPr>
          <p:txBody>
            <a:bodyPr wrap="square" lIns="0" tIns="0" rIns="0" bIns="0" rtlCol="0"/>
            <a:lstStyle/>
            <a:p>
              <a:endParaRPr/>
            </a:p>
          </p:txBody>
        </p:sp>
      </p:grpSp>
      <p:sp>
        <p:nvSpPr>
          <p:cNvPr id="21" name="object 21"/>
          <p:cNvSpPr txBox="1">
            <a:spLocks noGrp="1"/>
          </p:cNvSpPr>
          <p:nvPr>
            <p:ph type="title"/>
          </p:nvPr>
        </p:nvSpPr>
        <p:spPr>
          <a:prstGeom prst="rect">
            <a:avLst/>
          </a:prstGeom>
        </p:spPr>
        <p:txBody>
          <a:bodyPr vert="horz" wrap="square" lIns="0" tIns="1407507" rIns="0" bIns="0" rtlCol="0">
            <a:spAutoFit/>
          </a:bodyPr>
          <a:lstStyle/>
          <a:p>
            <a:pPr marL="332105" algn="ctr">
              <a:lnSpc>
                <a:spcPct val="100000"/>
              </a:lnSpc>
              <a:spcBef>
                <a:spcPts val="120"/>
              </a:spcBef>
            </a:pPr>
            <a:r>
              <a:rPr sz="6850" spc="-50" dirty="0"/>
              <a:t>2</a:t>
            </a:r>
            <a:endParaRPr sz="6850"/>
          </a:p>
          <a:p>
            <a:pPr marL="332105" algn="ctr">
              <a:lnSpc>
                <a:spcPct val="100000"/>
              </a:lnSpc>
              <a:spcBef>
                <a:spcPts val="30"/>
              </a:spcBef>
            </a:pPr>
            <a:r>
              <a:rPr sz="6850" spc="420" dirty="0"/>
              <a:t>CARTEL</a:t>
            </a:r>
            <a:endParaRPr sz="6850"/>
          </a:p>
        </p:txBody>
      </p:sp>
      <p:pic>
        <p:nvPicPr>
          <p:cNvPr id="22" name="object 22"/>
          <p:cNvPicPr/>
          <p:nvPr/>
        </p:nvPicPr>
        <p:blipFill>
          <a:blip r:embed="rId5" cstate="print"/>
          <a:stretch>
            <a:fillRect/>
          </a:stretch>
        </p:blipFill>
        <p:spPr>
          <a:xfrm>
            <a:off x="1194765" y="4778491"/>
            <a:ext cx="123825" cy="123824"/>
          </a:xfrm>
          <a:prstGeom prst="rect">
            <a:avLst/>
          </a:prstGeom>
        </p:spPr>
      </p:pic>
      <p:sp>
        <p:nvSpPr>
          <p:cNvPr id="23" name="object 23"/>
          <p:cNvSpPr txBox="1"/>
          <p:nvPr/>
        </p:nvSpPr>
        <p:spPr>
          <a:xfrm>
            <a:off x="1491330" y="4367379"/>
            <a:ext cx="16358869" cy="2730500"/>
          </a:xfrm>
          <a:prstGeom prst="rect">
            <a:avLst/>
          </a:prstGeom>
        </p:spPr>
        <p:txBody>
          <a:bodyPr vert="horz" wrap="square" lIns="0" tIns="12065" rIns="0" bIns="0" rtlCol="0">
            <a:spAutoFit/>
          </a:bodyPr>
          <a:lstStyle/>
          <a:p>
            <a:pPr marL="12700" marR="5080">
              <a:lnSpc>
                <a:spcPct val="116799"/>
              </a:lnSpc>
              <a:spcBef>
                <a:spcPts val="95"/>
              </a:spcBef>
            </a:pPr>
            <a:r>
              <a:rPr sz="3800" spc="90" dirty="0">
                <a:solidFill>
                  <a:srgbClr val="2A4A81"/>
                </a:solidFill>
                <a:latin typeface="Tahoma"/>
                <a:cs typeface="Tahoma"/>
              </a:rPr>
              <a:t>Es</a:t>
            </a:r>
            <a:r>
              <a:rPr sz="3800" spc="50" dirty="0">
                <a:solidFill>
                  <a:srgbClr val="2A4A81"/>
                </a:solidFill>
                <a:latin typeface="Tahoma"/>
                <a:cs typeface="Tahoma"/>
              </a:rPr>
              <a:t> una</a:t>
            </a:r>
            <a:r>
              <a:rPr sz="3800" spc="55" dirty="0">
                <a:solidFill>
                  <a:srgbClr val="2A4A81"/>
                </a:solidFill>
                <a:latin typeface="Tahoma"/>
                <a:cs typeface="Tahoma"/>
              </a:rPr>
              <a:t> </a:t>
            </a:r>
            <a:r>
              <a:rPr sz="3800" dirty="0">
                <a:solidFill>
                  <a:srgbClr val="2A4A81"/>
                </a:solidFill>
                <a:latin typeface="Tahoma"/>
                <a:cs typeface="Tahoma"/>
              </a:rPr>
              <a:t>asociación</a:t>
            </a:r>
            <a:r>
              <a:rPr sz="3800" spc="50" dirty="0">
                <a:solidFill>
                  <a:srgbClr val="2A4A81"/>
                </a:solidFill>
                <a:latin typeface="Tahoma"/>
                <a:cs typeface="Tahoma"/>
              </a:rPr>
              <a:t> </a:t>
            </a:r>
            <a:r>
              <a:rPr sz="3800" spc="60" dirty="0">
                <a:solidFill>
                  <a:srgbClr val="2A4A81"/>
                </a:solidFill>
                <a:latin typeface="Tahoma"/>
                <a:cs typeface="Tahoma"/>
              </a:rPr>
              <a:t>de</a:t>
            </a:r>
            <a:r>
              <a:rPr sz="3800" spc="55" dirty="0">
                <a:solidFill>
                  <a:srgbClr val="2A4A81"/>
                </a:solidFill>
                <a:latin typeface="Tahoma"/>
                <a:cs typeface="Tahoma"/>
              </a:rPr>
              <a:t> </a:t>
            </a:r>
            <a:r>
              <a:rPr sz="3800" dirty="0">
                <a:solidFill>
                  <a:srgbClr val="2A4A81"/>
                </a:solidFill>
                <a:latin typeface="Tahoma"/>
                <a:cs typeface="Tahoma"/>
              </a:rPr>
              <a:t>empresas</a:t>
            </a:r>
            <a:r>
              <a:rPr sz="3800" spc="50" dirty="0">
                <a:solidFill>
                  <a:srgbClr val="2A4A81"/>
                </a:solidFill>
                <a:latin typeface="Tahoma"/>
                <a:cs typeface="Tahoma"/>
              </a:rPr>
              <a:t> donde</a:t>
            </a:r>
            <a:r>
              <a:rPr sz="3800" spc="55" dirty="0">
                <a:solidFill>
                  <a:srgbClr val="2A4A81"/>
                </a:solidFill>
                <a:latin typeface="Tahoma"/>
                <a:cs typeface="Tahoma"/>
              </a:rPr>
              <a:t> </a:t>
            </a:r>
            <a:r>
              <a:rPr sz="3800" dirty="0">
                <a:solidFill>
                  <a:srgbClr val="2A4A81"/>
                </a:solidFill>
                <a:latin typeface="Tahoma"/>
                <a:cs typeface="Tahoma"/>
              </a:rPr>
              <a:t>sin</a:t>
            </a:r>
            <a:r>
              <a:rPr sz="3800" spc="50" dirty="0">
                <a:solidFill>
                  <a:srgbClr val="2A4A81"/>
                </a:solidFill>
                <a:latin typeface="Tahoma"/>
                <a:cs typeface="Tahoma"/>
              </a:rPr>
              <a:t> </a:t>
            </a:r>
            <a:r>
              <a:rPr sz="3800" spc="105" dirty="0">
                <a:solidFill>
                  <a:srgbClr val="2A4A81"/>
                </a:solidFill>
                <a:latin typeface="Tahoma"/>
                <a:cs typeface="Tahoma"/>
              </a:rPr>
              <a:t>llegar</a:t>
            </a:r>
            <a:r>
              <a:rPr sz="3800" spc="55" dirty="0">
                <a:solidFill>
                  <a:srgbClr val="2A4A81"/>
                </a:solidFill>
                <a:latin typeface="Tahoma"/>
                <a:cs typeface="Tahoma"/>
              </a:rPr>
              <a:t> </a:t>
            </a:r>
            <a:r>
              <a:rPr sz="3800" spc="220" dirty="0">
                <a:solidFill>
                  <a:srgbClr val="2A4A81"/>
                </a:solidFill>
                <a:latin typeface="Tahoma"/>
                <a:cs typeface="Tahoma"/>
              </a:rPr>
              <a:t>a</a:t>
            </a:r>
            <a:r>
              <a:rPr sz="3800" spc="50" dirty="0">
                <a:solidFill>
                  <a:srgbClr val="2A4A81"/>
                </a:solidFill>
                <a:latin typeface="Tahoma"/>
                <a:cs typeface="Tahoma"/>
              </a:rPr>
              <a:t> </a:t>
            </a:r>
            <a:r>
              <a:rPr sz="3800" spc="55" dirty="0">
                <a:solidFill>
                  <a:srgbClr val="2A4A81"/>
                </a:solidFill>
                <a:latin typeface="Tahoma"/>
                <a:cs typeface="Tahoma"/>
              </a:rPr>
              <a:t>desaparecer ninguna</a:t>
            </a:r>
            <a:r>
              <a:rPr sz="3800" spc="50" dirty="0">
                <a:solidFill>
                  <a:srgbClr val="2A4A81"/>
                </a:solidFill>
                <a:latin typeface="Tahoma"/>
                <a:cs typeface="Tahoma"/>
              </a:rPr>
              <a:t> </a:t>
            </a:r>
            <a:r>
              <a:rPr sz="3800" spc="35" dirty="0">
                <a:solidFill>
                  <a:srgbClr val="2A4A81"/>
                </a:solidFill>
                <a:latin typeface="Tahoma"/>
                <a:cs typeface="Tahoma"/>
              </a:rPr>
              <a:t>de </a:t>
            </a:r>
            <a:r>
              <a:rPr sz="3800" spc="55" dirty="0">
                <a:solidFill>
                  <a:srgbClr val="2A4A81"/>
                </a:solidFill>
                <a:latin typeface="Tahoma"/>
                <a:cs typeface="Tahoma"/>
              </a:rPr>
              <a:t>las</a:t>
            </a:r>
            <a:r>
              <a:rPr sz="3800" spc="35" dirty="0">
                <a:solidFill>
                  <a:srgbClr val="2A4A81"/>
                </a:solidFill>
                <a:latin typeface="Tahoma"/>
                <a:cs typeface="Tahoma"/>
              </a:rPr>
              <a:t> </a:t>
            </a:r>
            <a:r>
              <a:rPr sz="3800" dirty="0">
                <a:solidFill>
                  <a:srgbClr val="2A4A81"/>
                </a:solidFill>
                <a:latin typeface="Tahoma"/>
                <a:cs typeface="Tahoma"/>
              </a:rPr>
              <a:t>empresas</a:t>
            </a:r>
            <a:r>
              <a:rPr sz="3800" spc="35" dirty="0">
                <a:solidFill>
                  <a:srgbClr val="2A4A81"/>
                </a:solidFill>
                <a:latin typeface="Tahoma"/>
                <a:cs typeface="Tahoma"/>
              </a:rPr>
              <a:t> </a:t>
            </a:r>
            <a:r>
              <a:rPr sz="3800" spc="65" dirty="0">
                <a:solidFill>
                  <a:srgbClr val="2A4A81"/>
                </a:solidFill>
                <a:latin typeface="Tahoma"/>
                <a:cs typeface="Tahoma"/>
              </a:rPr>
              <a:t>asociadas</a:t>
            </a:r>
            <a:r>
              <a:rPr sz="3800" spc="35" dirty="0">
                <a:solidFill>
                  <a:srgbClr val="2A4A81"/>
                </a:solidFill>
                <a:latin typeface="Tahoma"/>
                <a:cs typeface="Tahoma"/>
              </a:rPr>
              <a:t> </a:t>
            </a:r>
            <a:r>
              <a:rPr sz="3800" dirty="0">
                <a:solidFill>
                  <a:srgbClr val="2A4A81"/>
                </a:solidFill>
                <a:latin typeface="Tahoma"/>
                <a:cs typeface="Tahoma"/>
              </a:rPr>
              <a:t>se</a:t>
            </a:r>
            <a:r>
              <a:rPr sz="3800" spc="35" dirty="0">
                <a:solidFill>
                  <a:srgbClr val="2A4A81"/>
                </a:solidFill>
                <a:latin typeface="Tahoma"/>
                <a:cs typeface="Tahoma"/>
              </a:rPr>
              <a:t> </a:t>
            </a:r>
            <a:r>
              <a:rPr sz="3800" spc="70" dirty="0">
                <a:solidFill>
                  <a:srgbClr val="2A4A81"/>
                </a:solidFill>
                <a:latin typeface="Tahoma"/>
                <a:cs typeface="Tahoma"/>
              </a:rPr>
              <a:t>autolimitan</a:t>
            </a:r>
            <a:r>
              <a:rPr sz="3800" spc="35" dirty="0">
                <a:solidFill>
                  <a:srgbClr val="2A4A81"/>
                </a:solidFill>
                <a:latin typeface="Tahoma"/>
                <a:cs typeface="Tahoma"/>
              </a:rPr>
              <a:t> </a:t>
            </a:r>
            <a:r>
              <a:rPr sz="3800" dirty="0">
                <a:solidFill>
                  <a:srgbClr val="2A4A81"/>
                </a:solidFill>
                <a:latin typeface="Tahoma"/>
                <a:cs typeface="Tahoma"/>
              </a:rPr>
              <a:t>su</a:t>
            </a:r>
            <a:r>
              <a:rPr sz="3800" spc="35" dirty="0">
                <a:solidFill>
                  <a:srgbClr val="2A4A81"/>
                </a:solidFill>
                <a:latin typeface="Tahoma"/>
                <a:cs typeface="Tahoma"/>
              </a:rPr>
              <a:t> </a:t>
            </a:r>
            <a:r>
              <a:rPr sz="3800" spc="55" dirty="0">
                <a:solidFill>
                  <a:srgbClr val="2A4A81"/>
                </a:solidFill>
                <a:latin typeface="Tahoma"/>
                <a:cs typeface="Tahoma"/>
              </a:rPr>
              <a:t>campo</a:t>
            </a:r>
            <a:r>
              <a:rPr sz="3800" spc="35" dirty="0">
                <a:solidFill>
                  <a:srgbClr val="2A4A81"/>
                </a:solidFill>
                <a:latin typeface="Tahoma"/>
                <a:cs typeface="Tahoma"/>
              </a:rPr>
              <a:t> </a:t>
            </a:r>
            <a:r>
              <a:rPr sz="3800" spc="60" dirty="0">
                <a:solidFill>
                  <a:srgbClr val="2A4A81"/>
                </a:solidFill>
                <a:latin typeface="Tahoma"/>
                <a:cs typeface="Tahoma"/>
              </a:rPr>
              <a:t>de</a:t>
            </a:r>
            <a:r>
              <a:rPr sz="3800" spc="35" dirty="0">
                <a:solidFill>
                  <a:srgbClr val="2A4A81"/>
                </a:solidFill>
                <a:latin typeface="Tahoma"/>
                <a:cs typeface="Tahoma"/>
              </a:rPr>
              <a:t> </a:t>
            </a:r>
            <a:r>
              <a:rPr sz="3800" dirty="0">
                <a:solidFill>
                  <a:srgbClr val="2A4A81"/>
                </a:solidFill>
                <a:latin typeface="Tahoma"/>
                <a:cs typeface="Tahoma"/>
              </a:rPr>
              <a:t>acción</a:t>
            </a:r>
            <a:r>
              <a:rPr sz="3800" spc="35" dirty="0">
                <a:solidFill>
                  <a:srgbClr val="2A4A81"/>
                </a:solidFill>
                <a:latin typeface="Tahoma"/>
                <a:cs typeface="Tahoma"/>
              </a:rPr>
              <a:t> </a:t>
            </a:r>
            <a:r>
              <a:rPr sz="3800" dirty="0">
                <a:solidFill>
                  <a:srgbClr val="2A4A81"/>
                </a:solidFill>
                <a:latin typeface="Tahoma"/>
                <a:cs typeface="Tahoma"/>
              </a:rPr>
              <a:t>dentro</a:t>
            </a:r>
            <a:r>
              <a:rPr sz="3800" spc="35" dirty="0">
                <a:solidFill>
                  <a:srgbClr val="2A4A81"/>
                </a:solidFill>
                <a:latin typeface="Tahoma"/>
                <a:cs typeface="Tahoma"/>
              </a:rPr>
              <a:t> </a:t>
            </a:r>
            <a:r>
              <a:rPr sz="3800" spc="60" dirty="0">
                <a:solidFill>
                  <a:srgbClr val="2A4A81"/>
                </a:solidFill>
                <a:latin typeface="Tahoma"/>
                <a:cs typeface="Tahoma"/>
              </a:rPr>
              <a:t>de</a:t>
            </a:r>
            <a:r>
              <a:rPr sz="3800" spc="35" dirty="0">
                <a:solidFill>
                  <a:srgbClr val="2A4A81"/>
                </a:solidFill>
                <a:latin typeface="Tahoma"/>
                <a:cs typeface="Tahoma"/>
              </a:rPr>
              <a:t> </a:t>
            </a:r>
            <a:r>
              <a:rPr sz="3800" spc="25" dirty="0">
                <a:solidFill>
                  <a:srgbClr val="2A4A81"/>
                </a:solidFill>
                <a:latin typeface="Tahoma"/>
                <a:cs typeface="Tahoma"/>
              </a:rPr>
              <a:t>una </a:t>
            </a:r>
            <a:r>
              <a:rPr sz="3800" spc="75" dirty="0">
                <a:solidFill>
                  <a:srgbClr val="2A4A81"/>
                </a:solidFill>
                <a:latin typeface="Tahoma"/>
                <a:cs typeface="Tahoma"/>
              </a:rPr>
              <a:t>determinada</a:t>
            </a:r>
            <a:r>
              <a:rPr sz="3800" spc="35" dirty="0">
                <a:solidFill>
                  <a:srgbClr val="2A4A81"/>
                </a:solidFill>
                <a:latin typeface="Tahoma"/>
                <a:cs typeface="Tahoma"/>
              </a:rPr>
              <a:t> </a:t>
            </a:r>
            <a:r>
              <a:rPr sz="3800" spc="114" dirty="0">
                <a:solidFill>
                  <a:srgbClr val="2A4A81"/>
                </a:solidFill>
                <a:latin typeface="Tahoma"/>
                <a:cs typeface="Tahoma"/>
              </a:rPr>
              <a:t>área</a:t>
            </a:r>
            <a:r>
              <a:rPr sz="3800" spc="40" dirty="0">
                <a:solidFill>
                  <a:srgbClr val="2A4A81"/>
                </a:solidFill>
                <a:latin typeface="Tahoma"/>
                <a:cs typeface="Tahoma"/>
              </a:rPr>
              <a:t> </a:t>
            </a:r>
            <a:r>
              <a:rPr sz="3800" spc="110" dirty="0">
                <a:solidFill>
                  <a:srgbClr val="2A4A81"/>
                </a:solidFill>
                <a:latin typeface="Tahoma"/>
                <a:cs typeface="Tahoma"/>
              </a:rPr>
              <a:t>geográfica</a:t>
            </a:r>
            <a:r>
              <a:rPr sz="3800" spc="40" dirty="0">
                <a:solidFill>
                  <a:srgbClr val="2A4A81"/>
                </a:solidFill>
                <a:latin typeface="Tahoma"/>
                <a:cs typeface="Tahoma"/>
              </a:rPr>
              <a:t> </a:t>
            </a:r>
            <a:r>
              <a:rPr sz="3800" spc="50" dirty="0">
                <a:solidFill>
                  <a:srgbClr val="2A4A81"/>
                </a:solidFill>
                <a:latin typeface="Tahoma"/>
                <a:cs typeface="Tahoma"/>
              </a:rPr>
              <a:t>donde</a:t>
            </a:r>
            <a:r>
              <a:rPr sz="3800" spc="40" dirty="0">
                <a:solidFill>
                  <a:srgbClr val="2A4A81"/>
                </a:solidFill>
                <a:latin typeface="Tahoma"/>
                <a:cs typeface="Tahoma"/>
              </a:rPr>
              <a:t> </a:t>
            </a:r>
            <a:r>
              <a:rPr sz="3800" dirty="0">
                <a:solidFill>
                  <a:srgbClr val="2A4A81"/>
                </a:solidFill>
                <a:latin typeface="Tahoma"/>
                <a:cs typeface="Tahoma"/>
              </a:rPr>
              <a:t>sólo</a:t>
            </a:r>
            <a:r>
              <a:rPr sz="3800" spc="40" dirty="0">
                <a:solidFill>
                  <a:srgbClr val="2A4A81"/>
                </a:solidFill>
                <a:latin typeface="Tahoma"/>
                <a:cs typeface="Tahoma"/>
              </a:rPr>
              <a:t> </a:t>
            </a:r>
            <a:r>
              <a:rPr sz="3800" dirty="0">
                <a:solidFill>
                  <a:srgbClr val="2A4A81"/>
                </a:solidFill>
                <a:latin typeface="Tahoma"/>
                <a:cs typeface="Tahoma"/>
              </a:rPr>
              <a:t>ofrece</a:t>
            </a:r>
            <a:r>
              <a:rPr sz="3800" spc="35" dirty="0">
                <a:solidFill>
                  <a:srgbClr val="2A4A81"/>
                </a:solidFill>
                <a:latin typeface="Tahoma"/>
                <a:cs typeface="Tahoma"/>
              </a:rPr>
              <a:t> </a:t>
            </a:r>
            <a:r>
              <a:rPr sz="3800" spc="-20" dirty="0">
                <a:solidFill>
                  <a:srgbClr val="2A4A81"/>
                </a:solidFill>
                <a:latin typeface="Tahoma"/>
                <a:cs typeface="Tahoma"/>
              </a:rPr>
              <a:t>sus</a:t>
            </a:r>
            <a:r>
              <a:rPr sz="3800" spc="40" dirty="0">
                <a:solidFill>
                  <a:srgbClr val="2A4A81"/>
                </a:solidFill>
                <a:latin typeface="Tahoma"/>
                <a:cs typeface="Tahoma"/>
              </a:rPr>
              <a:t> </a:t>
            </a:r>
            <a:r>
              <a:rPr sz="3800" dirty="0">
                <a:solidFill>
                  <a:srgbClr val="2A4A81"/>
                </a:solidFill>
                <a:latin typeface="Tahoma"/>
                <a:cs typeface="Tahoma"/>
              </a:rPr>
              <a:t>productos</a:t>
            </a:r>
            <a:r>
              <a:rPr sz="3800" spc="40" dirty="0">
                <a:solidFill>
                  <a:srgbClr val="2A4A81"/>
                </a:solidFill>
                <a:latin typeface="Tahoma"/>
                <a:cs typeface="Tahoma"/>
              </a:rPr>
              <a:t> </a:t>
            </a:r>
            <a:r>
              <a:rPr sz="3800" spc="25" dirty="0">
                <a:solidFill>
                  <a:srgbClr val="2A4A81"/>
                </a:solidFill>
                <a:latin typeface="Tahoma"/>
                <a:cs typeface="Tahoma"/>
              </a:rPr>
              <a:t>una </a:t>
            </a:r>
            <a:r>
              <a:rPr sz="3800" spc="75" dirty="0">
                <a:solidFill>
                  <a:srgbClr val="2A4A81"/>
                </a:solidFill>
                <a:latin typeface="Tahoma"/>
                <a:cs typeface="Tahoma"/>
              </a:rPr>
              <a:t>determinada</a:t>
            </a:r>
            <a:r>
              <a:rPr sz="3800" spc="95" dirty="0">
                <a:solidFill>
                  <a:srgbClr val="2A4A81"/>
                </a:solidFill>
                <a:latin typeface="Tahoma"/>
                <a:cs typeface="Tahoma"/>
              </a:rPr>
              <a:t> </a:t>
            </a:r>
            <a:r>
              <a:rPr sz="3800" dirty="0">
                <a:solidFill>
                  <a:srgbClr val="2A4A81"/>
                </a:solidFill>
                <a:latin typeface="Tahoma"/>
                <a:cs typeface="Tahoma"/>
              </a:rPr>
              <a:t>empresa</a:t>
            </a:r>
            <a:r>
              <a:rPr sz="3800" spc="100" dirty="0">
                <a:solidFill>
                  <a:srgbClr val="2A4A81"/>
                </a:solidFill>
                <a:latin typeface="Tahoma"/>
                <a:cs typeface="Tahoma"/>
              </a:rPr>
              <a:t> </a:t>
            </a:r>
            <a:r>
              <a:rPr sz="3800" dirty="0">
                <a:solidFill>
                  <a:srgbClr val="2A4A81"/>
                </a:solidFill>
                <a:latin typeface="Tahoma"/>
                <a:cs typeface="Tahoma"/>
              </a:rPr>
              <a:t>no</a:t>
            </a:r>
            <a:r>
              <a:rPr sz="3800" spc="95" dirty="0">
                <a:solidFill>
                  <a:srgbClr val="2A4A81"/>
                </a:solidFill>
                <a:latin typeface="Tahoma"/>
                <a:cs typeface="Tahoma"/>
              </a:rPr>
              <a:t> </a:t>
            </a:r>
            <a:r>
              <a:rPr sz="3800" dirty="0">
                <a:solidFill>
                  <a:srgbClr val="2A4A81"/>
                </a:solidFill>
                <a:latin typeface="Tahoma"/>
                <a:cs typeface="Tahoma"/>
              </a:rPr>
              <a:t>existiendo</a:t>
            </a:r>
            <a:r>
              <a:rPr sz="3800" spc="100" dirty="0">
                <a:solidFill>
                  <a:srgbClr val="2A4A81"/>
                </a:solidFill>
                <a:latin typeface="Tahoma"/>
                <a:cs typeface="Tahoma"/>
              </a:rPr>
              <a:t> </a:t>
            </a:r>
            <a:r>
              <a:rPr sz="3800" dirty="0">
                <a:solidFill>
                  <a:srgbClr val="2A4A81"/>
                </a:solidFill>
                <a:latin typeface="Tahoma"/>
                <a:cs typeface="Tahoma"/>
              </a:rPr>
              <a:t>concurrencia</a:t>
            </a:r>
            <a:r>
              <a:rPr sz="3800" spc="95" dirty="0">
                <a:solidFill>
                  <a:srgbClr val="2A4A81"/>
                </a:solidFill>
                <a:latin typeface="Tahoma"/>
                <a:cs typeface="Tahoma"/>
              </a:rPr>
              <a:t> </a:t>
            </a:r>
            <a:r>
              <a:rPr sz="3800" spc="60" dirty="0">
                <a:solidFill>
                  <a:srgbClr val="2A4A81"/>
                </a:solidFill>
                <a:latin typeface="Tahoma"/>
                <a:cs typeface="Tahoma"/>
              </a:rPr>
              <a:t>de</a:t>
            </a:r>
            <a:r>
              <a:rPr sz="3800" spc="100" dirty="0">
                <a:solidFill>
                  <a:srgbClr val="2A4A81"/>
                </a:solidFill>
                <a:latin typeface="Tahoma"/>
                <a:cs typeface="Tahoma"/>
              </a:rPr>
              <a:t> </a:t>
            </a:r>
            <a:r>
              <a:rPr sz="3800" spc="55" dirty="0">
                <a:solidFill>
                  <a:srgbClr val="2A4A81"/>
                </a:solidFill>
                <a:latin typeface="Tahoma"/>
                <a:cs typeface="Tahoma"/>
              </a:rPr>
              <a:t>las</a:t>
            </a:r>
            <a:r>
              <a:rPr sz="3800" spc="100" dirty="0">
                <a:solidFill>
                  <a:srgbClr val="2A4A81"/>
                </a:solidFill>
                <a:latin typeface="Tahoma"/>
                <a:cs typeface="Tahoma"/>
              </a:rPr>
              <a:t> </a:t>
            </a:r>
            <a:r>
              <a:rPr sz="3800" spc="-10" dirty="0">
                <a:solidFill>
                  <a:srgbClr val="2A4A81"/>
                </a:solidFill>
                <a:latin typeface="Tahoma"/>
                <a:cs typeface="Tahoma"/>
              </a:rPr>
              <a:t>demás.</a:t>
            </a:r>
            <a:endParaRPr sz="3800">
              <a:latin typeface="Tahoma"/>
              <a:cs typeface="Tahoma"/>
            </a:endParaRPr>
          </a:p>
        </p:txBody>
      </p:sp>
      <p:sp>
        <p:nvSpPr>
          <p:cNvPr id="24" name="object 24"/>
          <p:cNvSpPr txBox="1"/>
          <p:nvPr/>
        </p:nvSpPr>
        <p:spPr>
          <a:xfrm>
            <a:off x="10965242" y="9043278"/>
            <a:ext cx="829944" cy="333375"/>
          </a:xfrm>
          <a:prstGeom prst="rect">
            <a:avLst/>
          </a:prstGeom>
        </p:spPr>
        <p:txBody>
          <a:bodyPr vert="horz" wrap="square" lIns="0" tIns="14604" rIns="0" bIns="0" rtlCol="0">
            <a:spAutoFit/>
          </a:bodyPr>
          <a:lstStyle/>
          <a:p>
            <a:pPr marL="12700">
              <a:lnSpc>
                <a:spcPct val="100000"/>
              </a:lnSpc>
              <a:spcBef>
                <a:spcPts val="114"/>
              </a:spcBef>
            </a:pPr>
            <a:r>
              <a:rPr sz="2000" spc="50" dirty="0">
                <a:solidFill>
                  <a:srgbClr val="2A4A81"/>
                </a:solidFill>
                <a:latin typeface="Tahoma"/>
                <a:cs typeface="Tahoma"/>
              </a:rPr>
              <a:t>TRUST</a:t>
            </a:r>
            <a:endParaRPr sz="2000">
              <a:latin typeface="Tahoma"/>
              <a:cs typeface="Tahoma"/>
            </a:endParaRPr>
          </a:p>
        </p:txBody>
      </p:sp>
      <p:sp>
        <p:nvSpPr>
          <p:cNvPr id="25" name="object 25"/>
          <p:cNvSpPr txBox="1"/>
          <p:nvPr/>
        </p:nvSpPr>
        <p:spPr>
          <a:xfrm>
            <a:off x="12319707" y="9043278"/>
            <a:ext cx="203200" cy="333375"/>
          </a:xfrm>
          <a:prstGeom prst="rect">
            <a:avLst/>
          </a:prstGeom>
        </p:spPr>
        <p:txBody>
          <a:bodyPr vert="horz" wrap="square" lIns="0" tIns="14604" rIns="0" bIns="0" rtlCol="0">
            <a:spAutoFit/>
          </a:bodyPr>
          <a:lstStyle/>
          <a:p>
            <a:pPr marL="12700">
              <a:lnSpc>
                <a:spcPct val="100000"/>
              </a:lnSpc>
              <a:spcBef>
                <a:spcPts val="114"/>
              </a:spcBef>
            </a:pPr>
            <a:r>
              <a:rPr sz="2000" spc="190" dirty="0">
                <a:solidFill>
                  <a:srgbClr val="2A4A81"/>
                </a:solidFill>
                <a:latin typeface="Tahoma"/>
                <a:cs typeface="Tahoma"/>
              </a:rPr>
              <a:t>Y</a:t>
            </a:r>
            <a:endParaRPr sz="2000">
              <a:latin typeface="Tahoma"/>
              <a:cs typeface="Tahoma"/>
            </a:endParaRPr>
          </a:p>
        </p:txBody>
      </p:sp>
      <p:sp>
        <p:nvSpPr>
          <p:cNvPr id="26" name="object 26"/>
          <p:cNvSpPr txBox="1"/>
          <p:nvPr/>
        </p:nvSpPr>
        <p:spPr>
          <a:xfrm>
            <a:off x="13047305" y="9043278"/>
            <a:ext cx="1327150" cy="333375"/>
          </a:xfrm>
          <a:prstGeom prst="rect">
            <a:avLst/>
          </a:prstGeom>
        </p:spPr>
        <p:txBody>
          <a:bodyPr vert="horz" wrap="square" lIns="0" tIns="14604" rIns="0" bIns="0" rtlCol="0">
            <a:spAutoFit/>
          </a:bodyPr>
          <a:lstStyle/>
          <a:p>
            <a:pPr marL="12700">
              <a:lnSpc>
                <a:spcPct val="100000"/>
              </a:lnSpc>
              <a:spcBef>
                <a:spcPts val="114"/>
              </a:spcBef>
            </a:pPr>
            <a:r>
              <a:rPr sz="2000" spc="114" dirty="0">
                <a:solidFill>
                  <a:srgbClr val="2A4A81"/>
                </a:solidFill>
                <a:latin typeface="Tahoma"/>
                <a:cs typeface="Tahoma"/>
              </a:rPr>
              <a:t>HOLDING.</a:t>
            </a:r>
            <a:endParaRPr sz="2000">
              <a:latin typeface="Tahoma"/>
              <a:cs typeface="Tahoma"/>
            </a:endParaRPr>
          </a:p>
        </p:txBody>
      </p:sp>
      <p:sp>
        <p:nvSpPr>
          <p:cNvPr id="27" name="object 27"/>
          <p:cNvSpPr txBox="1"/>
          <p:nvPr/>
        </p:nvSpPr>
        <p:spPr>
          <a:xfrm>
            <a:off x="14898958" y="9043278"/>
            <a:ext cx="1158240" cy="333375"/>
          </a:xfrm>
          <a:prstGeom prst="rect">
            <a:avLst/>
          </a:prstGeom>
        </p:spPr>
        <p:txBody>
          <a:bodyPr vert="horz" wrap="square" lIns="0" tIns="14604" rIns="0" bIns="0" rtlCol="0">
            <a:spAutoFit/>
          </a:bodyPr>
          <a:lstStyle/>
          <a:p>
            <a:pPr marL="12700">
              <a:lnSpc>
                <a:spcPct val="100000"/>
              </a:lnSpc>
              <a:spcBef>
                <a:spcPts val="114"/>
              </a:spcBef>
            </a:pPr>
            <a:r>
              <a:rPr sz="2000" spc="-10" dirty="0">
                <a:solidFill>
                  <a:srgbClr val="2A4A81"/>
                </a:solidFill>
                <a:latin typeface="Tahoma"/>
                <a:cs typeface="Tahoma"/>
              </a:rPr>
              <a:t>Economía</a:t>
            </a:r>
            <a:endParaRPr sz="2000">
              <a:latin typeface="Tahoma"/>
              <a:cs typeface="Tahoma"/>
            </a:endParaRPr>
          </a:p>
        </p:txBody>
      </p:sp>
      <p:sp>
        <p:nvSpPr>
          <p:cNvPr id="28" name="object 28"/>
          <p:cNvSpPr txBox="1"/>
          <p:nvPr/>
        </p:nvSpPr>
        <p:spPr>
          <a:xfrm>
            <a:off x="16581721" y="9043278"/>
            <a:ext cx="311150" cy="333375"/>
          </a:xfrm>
          <a:prstGeom prst="rect">
            <a:avLst/>
          </a:prstGeom>
        </p:spPr>
        <p:txBody>
          <a:bodyPr vert="horz" wrap="square" lIns="0" tIns="14604" rIns="0" bIns="0" rtlCol="0">
            <a:spAutoFit/>
          </a:bodyPr>
          <a:lstStyle/>
          <a:p>
            <a:pPr marL="12700">
              <a:lnSpc>
                <a:spcPct val="100000"/>
              </a:lnSpc>
              <a:spcBef>
                <a:spcPts val="114"/>
              </a:spcBef>
            </a:pPr>
            <a:r>
              <a:rPr sz="2000" spc="-25" dirty="0">
                <a:solidFill>
                  <a:srgbClr val="2A4A81"/>
                </a:solidFill>
                <a:latin typeface="Tahoma"/>
                <a:cs typeface="Tahoma"/>
              </a:rPr>
              <a:t>de</a:t>
            </a:r>
            <a:endParaRPr sz="2000">
              <a:latin typeface="Tahoma"/>
              <a:cs typeface="Tahoma"/>
            </a:endParaRPr>
          </a:p>
        </p:txBody>
      </p:sp>
      <p:sp>
        <p:nvSpPr>
          <p:cNvPr id="29" name="object 29"/>
          <p:cNvSpPr txBox="1"/>
          <p:nvPr/>
        </p:nvSpPr>
        <p:spPr>
          <a:xfrm>
            <a:off x="17417214" y="9043278"/>
            <a:ext cx="535305" cy="333375"/>
          </a:xfrm>
          <a:prstGeom prst="rect">
            <a:avLst/>
          </a:prstGeom>
        </p:spPr>
        <p:txBody>
          <a:bodyPr vert="horz" wrap="square" lIns="0" tIns="14604" rIns="0" bIns="0" rtlCol="0">
            <a:spAutoFit/>
          </a:bodyPr>
          <a:lstStyle/>
          <a:p>
            <a:pPr marL="12700">
              <a:lnSpc>
                <a:spcPct val="100000"/>
              </a:lnSpc>
              <a:spcBef>
                <a:spcPts val="114"/>
              </a:spcBef>
            </a:pPr>
            <a:r>
              <a:rPr sz="2000" spc="-20" dirty="0">
                <a:solidFill>
                  <a:srgbClr val="2A4A81"/>
                </a:solidFill>
                <a:latin typeface="Tahoma"/>
                <a:cs typeface="Tahoma"/>
              </a:rPr>
              <a:t>Hoy.</a:t>
            </a:r>
            <a:endParaRPr sz="2000">
              <a:latin typeface="Tahoma"/>
              <a:cs typeface="Tahoma"/>
            </a:endParaRPr>
          </a:p>
        </p:txBody>
      </p:sp>
      <p:sp>
        <p:nvSpPr>
          <p:cNvPr id="30" name="object 30"/>
          <p:cNvSpPr txBox="1"/>
          <p:nvPr/>
        </p:nvSpPr>
        <p:spPr>
          <a:xfrm>
            <a:off x="667715" y="8998549"/>
            <a:ext cx="10215880" cy="730250"/>
          </a:xfrm>
          <a:prstGeom prst="rect">
            <a:avLst/>
          </a:prstGeom>
        </p:spPr>
        <p:txBody>
          <a:bodyPr vert="horz" wrap="square" lIns="0" tIns="12065" rIns="0" bIns="0" rtlCol="0">
            <a:spAutoFit/>
          </a:bodyPr>
          <a:lstStyle/>
          <a:p>
            <a:pPr marL="12700" marR="5080">
              <a:lnSpc>
                <a:spcPct val="115599"/>
              </a:lnSpc>
              <a:spcBef>
                <a:spcPts val="95"/>
              </a:spcBef>
              <a:tabLst>
                <a:tab pos="1399540" algn="l"/>
                <a:tab pos="3272154" algn="l"/>
                <a:tab pos="3959225" algn="l"/>
                <a:tab pos="4732020" algn="l"/>
                <a:tab pos="5962015" algn="l"/>
                <a:tab pos="7785734" algn="l"/>
                <a:tab pos="8705215" algn="l"/>
              </a:tabLst>
            </a:pPr>
            <a:r>
              <a:rPr sz="2000" spc="-10" dirty="0">
                <a:solidFill>
                  <a:srgbClr val="2A4A81"/>
                </a:solidFill>
                <a:latin typeface="Tahoma"/>
                <a:cs typeface="Tahoma"/>
              </a:rPr>
              <a:t>Fuente:</a:t>
            </a:r>
            <a:r>
              <a:rPr sz="2000" dirty="0">
                <a:solidFill>
                  <a:srgbClr val="2A4A81"/>
                </a:solidFill>
                <a:latin typeface="Tahoma"/>
                <a:cs typeface="Tahoma"/>
              </a:rPr>
              <a:t>	</a:t>
            </a:r>
            <a:r>
              <a:rPr sz="2000" spc="-10" dirty="0">
                <a:solidFill>
                  <a:srgbClr val="2A4A81"/>
                </a:solidFill>
                <a:latin typeface="Tahoma"/>
                <a:cs typeface="Tahoma"/>
              </a:rPr>
              <a:t>Almoguera,</a:t>
            </a:r>
            <a:r>
              <a:rPr sz="2000" dirty="0">
                <a:solidFill>
                  <a:srgbClr val="2A4A81"/>
                </a:solidFill>
                <a:latin typeface="Tahoma"/>
                <a:cs typeface="Tahoma"/>
              </a:rPr>
              <a:t>	</a:t>
            </a:r>
            <a:r>
              <a:rPr sz="2000" spc="-25" dirty="0">
                <a:solidFill>
                  <a:srgbClr val="2A4A81"/>
                </a:solidFill>
                <a:latin typeface="Tahoma"/>
                <a:cs typeface="Tahoma"/>
              </a:rPr>
              <a:t>J.</a:t>
            </a:r>
            <a:r>
              <a:rPr sz="2000" dirty="0">
                <a:solidFill>
                  <a:srgbClr val="2A4A81"/>
                </a:solidFill>
                <a:latin typeface="Tahoma"/>
                <a:cs typeface="Tahoma"/>
              </a:rPr>
              <a:t>	</a:t>
            </a:r>
            <a:r>
              <a:rPr sz="2000" spc="-25" dirty="0">
                <a:solidFill>
                  <a:srgbClr val="2A4A81"/>
                </a:solidFill>
                <a:latin typeface="Tahoma"/>
                <a:cs typeface="Tahoma"/>
              </a:rPr>
              <a:t>A.</a:t>
            </a:r>
            <a:r>
              <a:rPr sz="2000" dirty="0">
                <a:solidFill>
                  <a:srgbClr val="2A4A81"/>
                </a:solidFill>
                <a:latin typeface="Tahoma"/>
                <a:cs typeface="Tahoma"/>
              </a:rPr>
              <a:t>	</a:t>
            </a:r>
            <a:r>
              <a:rPr sz="2000" spc="-10" dirty="0">
                <a:solidFill>
                  <a:srgbClr val="2A4A81"/>
                </a:solidFill>
                <a:latin typeface="Tahoma"/>
                <a:cs typeface="Tahoma"/>
              </a:rPr>
              <a:t>(2016,</a:t>
            </a:r>
            <a:r>
              <a:rPr sz="2000" dirty="0">
                <a:solidFill>
                  <a:srgbClr val="2A4A81"/>
                </a:solidFill>
                <a:latin typeface="Tahoma"/>
                <a:cs typeface="Tahoma"/>
              </a:rPr>
              <a:t>	</a:t>
            </a:r>
            <a:r>
              <a:rPr sz="2000" spc="-10" dirty="0">
                <a:solidFill>
                  <a:srgbClr val="2A4A81"/>
                </a:solidFill>
                <a:latin typeface="Tahoma"/>
                <a:cs typeface="Tahoma"/>
              </a:rPr>
              <a:t>septiembre</a:t>
            </a:r>
            <a:r>
              <a:rPr sz="2000" dirty="0">
                <a:solidFill>
                  <a:srgbClr val="2A4A81"/>
                </a:solidFill>
                <a:latin typeface="Tahoma"/>
                <a:cs typeface="Tahoma"/>
              </a:rPr>
              <a:t>	</a:t>
            </a:r>
            <a:r>
              <a:rPr sz="2000" spc="-20" dirty="0">
                <a:solidFill>
                  <a:srgbClr val="2A4A81"/>
                </a:solidFill>
                <a:latin typeface="Tahoma"/>
                <a:cs typeface="Tahoma"/>
              </a:rPr>
              <a:t>14).</a:t>
            </a:r>
            <a:r>
              <a:rPr sz="2000" dirty="0">
                <a:solidFill>
                  <a:srgbClr val="2A4A81"/>
                </a:solidFill>
                <a:latin typeface="Tahoma"/>
                <a:cs typeface="Tahoma"/>
              </a:rPr>
              <a:t>	</a:t>
            </a:r>
            <a:r>
              <a:rPr sz="2000" spc="90" dirty="0">
                <a:solidFill>
                  <a:srgbClr val="2A4A81"/>
                </a:solidFill>
                <a:latin typeface="Tahoma"/>
                <a:cs typeface="Tahoma"/>
              </a:rPr>
              <a:t>CÁRTEL, </a:t>
            </a:r>
            <a:r>
              <a:rPr sz="2000" spc="-35" dirty="0">
                <a:solidFill>
                  <a:srgbClr val="2A4A81"/>
                </a:solidFill>
                <a:latin typeface="Tahoma"/>
                <a:cs typeface="Tahoma"/>
              </a:rPr>
              <a:t>https://</a:t>
            </a:r>
            <a:r>
              <a:rPr sz="2000" spc="-35" dirty="0">
                <a:solidFill>
                  <a:srgbClr val="2A4A81"/>
                </a:solidFill>
                <a:latin typeface="Tahoma"/>
                <a:cs typeface="Tahoma"/>
                <a:hlinkClick r:id="rId6"/>
              </a:rPr>
              <a:t>www.economiadehoy.es/noticia/8521/economia-</a:t>
            </a:r>
            <a:r>
              <a:rPr sz="2000" dirty="0">
                <a:solidFill>
                  <a:srgbClr val="2A4A81"/>
                </a:solidFill>
                <a:latin typeface="Tahoma"/>
                <a:cs typeface="Tahoma"/>
                <a:hlinkClick r:id="rId6"/>
              </a:rPr>
              <a:t>practica/cartel-</a:t>
            </a:r>
            <a:r>
              <a:rPr sz="2000" spc="-25" dirty="0">
                <a:solidFill>
                  <a:srgbClr val="2A4A81"/>
                </a:solidFill>
                <a:latin typeface="Tahoma"/>
                <a:cs typeface="Tahoma"/>
                <a:hlinkClick r:id="rId6"/>
              </a:rPr>
              <a:t>trust-</a:t>
            </a:r>
            <a:r>
              <a:rPr sz="2000" spc="-75" dirty="0">
                <a:solidFill>
                  <a:srgbClr val="2A4A81"/>
                </a:solidFill>
                <a:latin typeface="Tahoma"/>
                <a:cs typeface="Tahoma"/>
                <a:hlinkClick r:id="rId6"/>
              </a:rPr>
              <a:t>y-</a:t>
            </a:r>
            <a:r>
              <a:rPr sz="2000" spc="-10" dirty="0">
                <a:solidFill>
                  <a:srgbClr val="2A4A81"/>
                </a:solidFill>
                <a:latin typeface="Tahoma"/>
                <a:cs typeface="Tahoma"/>
                <a:hlinkClick r:id="rId6"/>
              </a:rPr>
              <a:t>holding.html</a:t>
            </a:r>
            <a:endParaRPr sz="2000">
              <a:latin typeface="Tahoma"/>
              <a:cs typeface="Tahoma"/>
            </a:endParaRPr>
          </a:p>
        </p:txBody>
      </p:sp>
    </p:spTree>
    <p:extLst>
      <p:ext uri="{BB962C8B-B14F-4D97-AF65-F5344CB8AC3E}">
        <p14:creationId xmlns:p14="http://schemas.microsoft.com/office/powerpoint/2010/main" val="123141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52211" y="390596"/>
            <a:ext cx="2075848" cy="1269999"/>
          </a:xfrm>
          <a:prstGeom prst="rect">
            <a:avLst/>
          </a:prstGeom>
        </p:spPr>
      </p:pic>
      <p:grpSp>
        <p:nvGrpSpPr>
          <p:cNvPr id="3" name="object 3"/>
          <p:cNvGrpSpPr/>
          <p:nvPr/>
        </p:nvGrpSpPr>
        <p:grpSpPr>
          <a:xfrm>
            <a:off x="4894152" y="0"/>
            <a:ext cx="5349875" cy="1955800"/>
            <a:chOff x="4894152" y="0"/>
            <a:chExt cx="5349875" cy="1955800"/>
          </a:xfrm>
        </p:grpSpPr>
        <p:sp>
          <p:nvSpPr>
            <p:cNvPr id="4" name="object 4"/>
            <p:cNvSpPr/>
            <p:nvPr/>
          </p:nvSpPr>
          <p:spPr>
            <a:xfrm>
              <a:off x="4907614" y="0"/>
              <a:ext cx="5324475" cy="1945639"/>
            </a:xfrm>
            <a:custGeom>
              <a:avLst/>
              <a:gdLst/>
              <a:ahLst/>
              <a:cxnLst/>
              <a:rect l="l" t="t" r="r" b="b"/>
              <a:pathLst>
                <a:path w="5324475" h="1945639">
                  <a:moveTo>
                    <a:pt x="3122204" y="1945598"/>
                  </a:moveTo>
                  <a:lnTo>
                    <a:pt x="3063445" y="1939147"/>
                  </a:lnTo>
                  <a:lnTo>
                    <a:pt x="3015625" y="1920917"/>
                  </a:lnTo>
                  <a:lnTo>
                    <a:pt x="39265" y="202190"/>
                  </a:lnTo>
                  <a:lnTo>
                    <a:pt x="3137" y="163695"/>
                  </a:lnTo>
                  <a:lnTo>
                    <a:pt x="0" y="148340"/>
                  </a:lnTo>
                  <a:lnTo>
                    <a:pt x="0" y="40639"/>
                  </a:lnTo>
                  <a:lnTo>
                    <a:pt x="3348" y="50701"/>
                  </a:lnTo>
                  <a:lnTo>
                    <a:pt x="9956" y="60552"/>
                  </a:lnTo>
                  <a:lnTo>
                    <a:pt x="3023478" y="1805363"/>
                  </a:lnTo>
                  <a:lnTo>
                    <a:pt x="3068914" y="1822051"/>
                  </a:lnTo>
                  <a:lnTo>
                    <a:pt x="3124448" y="1827800"/>
                  </a:lnTo>
                  <a:lnTo>
                    <a:pt x="3407369" y="1827800"/>
                  </a:lnTo>
                  <a:lnTo>
                    <a:pt x="3263561" y="1910820"/>
                  </a:lnTo>
                  <a:lnTo>
                    <a:pt x="3232639" y="1925720"/>
                  </a:lnTo>
                  <a:lnTo>
                    <a:pt x="3197931" y="1936623"/>
                  </a:lnTo>
                  <a:lnTo>
                    <a:pt x="3160699" y="1943319"/>
                  </a:lnTo>
                  <a:lnTo>
                    <a:pt x="3122204" y="1945598"/>
                  </a:lnTo>
                  <a:close/>
                </a:path>
                <a:path w="5324475" h="1945639">
                  <a:moveTo>
                    <a:pt x="3407369" y="1827800"/>
                  </a:moveTo>
                  <a:lnTo>
                    <a:pt x="3124448" y="1827800"/>
                  </a:lnTo>
                  <a:lnTo>
                    <a:pt x="3161277" y="1825539"/>
                  </a:lnTo>
                  <a:lnTo>
                    <a:pt x="3196949" y="1818965"/>
                  </a:lnTo>
                  <a:lnTo>
                    <a:pt x="3260196" y="1794144"/>
                  </a:lnTo>
                  <a:lnTo>
                    <a:pt x="5127011" y="716013"/>
                  </a:lnTo>
                  <a:lnTo>
                    <a:pt x="5162912" y="688667"/>
                  </a:lnTo>
                  <a:lnTo>
                    <a:pt x="5178618" y="658797"/>
                  </a:lnTo>
                  <a:lnTo>
                    <a:pt x="5178618" y="760889"/>
                  </a:lnTo>
                  <a:lnTo>
                    <a:pt x="5175515" y="781188"/>
                  </a:lnTo>
                  <a:lnTo>
                    <a:pt x="5164735" y="801276"/>
                  </a:lnTo>
                  <a:lnTo>
                    <a:pt x="5146592" y="820524"/>
                  </a:lnTo>
                  <a:lnTo>
                    <a:pt x="5121402" y="838298"/>
                  </a:lnTo>
                  <a:lnTo>
                    <a:pt x="3407369" y="1827800"/>
                  </a:lnTo>
                  <a:close/>
                </a:path>
                <a:path w="5324475" h="1945639">
                  <a:moveTo>
                    <a:pt x="5206017" y="621565"/>
                  </a:moveTo>
                  <a:lnTo>
                    <a:pt x="5221968" y="608259"/>
                  </a:lnTo>
                  <a:lnTo>
                    <a:pt x="5235413" y="586576"/>
                  </a:lnTo>
                  <a:lnTo>
                    <a:pt x="5244020" y="558371"/>
                  </a:lnTo>
                  <a:lnTo>
                    <a:pt x="5247053" y="524171"/>
                  </a:lnTo>
                  <a:lnTo>
                    <a:pt x="5247053" y="0"/>
                  </a:lnTo>
                  <a:lnTo>
                    <a:pt x="5324463" y="0"/>
                  </a:lnTo>
                  <a:lnTo>
                    <a:pt x="5324463" y="486027"/>
                  </a:lnTo>
                  <a:lnTo>
                    <a:pt x="5321764" y="518947"/>
                  </a:lnTo>
                  <a:lnTo>
                    <a:pt x="5313805" y="546608"/>
                  </a:lnTo>
                  <a:lnTo>
                    <a:pt x="5300798" y="568380"/>
                  </a:lnTo>
                  <a:lnTo>
                    <a:pt x="5282953" y="583631"/>
                  </a:lnTo>
                  <a:lnTo>
                    <a:pt x="5281831" y="583631"/>
                  </a:lnTo>
                  <a:lnTo>
                    <a:pt x="5215500" y="617007"/>
                  </a:lnTo>
                  <a:lnTo>
                    <a:pt x="5206893" y="621179"/>
                  </a:lnTo>
                  <a:lnTo>
                    <a:pt x="5206017" y="621565"/>
                  </a:lnTo>
                  <a:close/>
                </a:path>
                <a:path w="5324475" h="1945639">
                  <a:moveTo>
                    <a:pt x="5205543" y="621961"/>
                  </a:moveTo>
                  <a:lnTo>
                    <a:pt x="5205543" y="621775"/>
                  </a:lnTo>
                  <a:lnTo>
                    <a:pt x="5206017" y="621565"/>
                  </a:lnTo>
                  <a:lnTo>
                    <a:pt x="5205543" y="621961"/>
                  </a:lnTo>
                  <a:close/>
                </a:path>
                <a:path w="5324475" h="1945639">
                  <a:moveTo>
                    <a:pt x="5205543" y="622897"/>
                  </a:moveTo>
                  <a:lnTo>
                    <a:pt x="5204421" y="622897"/>
                  </a:lnTo>
                  <a:lnTo>
                    <a:pt x="5205543" y="621961"/>
                  </a:lnTo>
                  <a:lnTo>
                    <a:pt x="5205543" y="622897"/>
                  </a:lnTo>
                  <a:close/>
                </a:path>
              </a:pathLst>
            </a:custGeom>
            <a:solidFill>
              <a:srgbClr val="F0ABC1"/>
            </a:solidFill>
          </p:spPr>
          <p:txBody>
            <a:bodyPr wrap="square" lIns="0" tIns="0" rIns="0" bIns="0" rtlCol="0"/>
            <a:lstStyle/>
            <a:p>
              <a:endParaRPr/>
            </a:p>
          </p:txBody>
        </p:sp>
        <p:sp>
          <p:nvSpPr>
            <p:cNvPr id="5" name="object 5"/>
            <p:cNvSpPr/>
            <p:nvPr/>
          </p:nvSpPr>
          <p:spPr>
            <a:xfrm>
              <a:off x="4907614" y="0"/>
              <a:ext cx="5179060" cy="1829435"/>
            </a:xfrm>
            <a:custGeom>
              <a:avLst/>
              <a:gdLst/>
              <a:ahLst/>
              <a:cxnLst/>
              <a:rect l="l" t="t" r="r" b="b"/>
              <a:pathLst>
                <a:path w="5179059" h="1829435">
                  <a:moveTo>
                    <a:pt x="3125570" y="1828922"/>
                  </a:moveTo>
                  <a:lnTo>
                    <a:pt x="3070036" y="1823173"/>
                  </a:lnTo>
                  <a:lnTo>
                    <a:pt x="3024600" y="1806485"/>
                  </a:lnTo>
                  <a:lnTo>
                    <a:pt x="32534" y="78783"/>
                  </a:lnTo>
                  <a:lnTo>
                    <a:pt x="2086" y="46756"/>
                  </a:lnTo>
                  <a:lnTo>
                    <a:pt x="0" y="35029"/>
                  </a:lnTo>
                  <a:lnTo>
                    <a:pt x="3488" y="18727"/>
                  </a:lnTo>
                  <a:lnTo>
                    <a:pt x="13602" y="2214"/>
                  </a:lnTo>
                  <a:lnTo>
                    <a:pt x="15834" y="0"/>
                  </a:lnTo>
                  <a:lnTo>
                    <a:pt x="4092308" y="0"/>
                  </a:lnTo>
                  <a:lnTo>
                    <a:pt x="5146083" y="608312"/>
                  </a:lnTo>
                  <a:lnTo>
                    <a:pt x="5176532" y="640338"/>
                  </a:lnTo>
                  <a:lnTo>
                    <a:pt x="5178618" y="652065"/>
                  </a:lnTo>
                  <a:lnTo>
                    <a:pt x="5175129" y="668368"/>
                  </a:lnTo>
                  <a:lnTo>
                    <a:pt x="5148800" y="700972"/>
                  </a:lnTo>
                  <a:lnTo>
                    <a:pt x="3260195" y="1795266"/>
                  </a:lnTo>
                  <a:lnTo>
                    <a:pt x="3197090" y="1820087"/>
                  </a:lnTo>
                  <a:lnTo>
                    <a:pt x="3125570" y="1828922"/>
                  </a:lnTo>
                  <a:close/>
                </a:path>
              </a:pathLst>
            </a:custGeom>
            <a:solidFill>
              <a:srgbClr val="F6B4A6"/>
            </a:solidFill>
          </p:spPr>
          <p:txBody>
            <a:bodyPr wrap="square" lIns="0" tIns="0" rIns="0" bIns="0" rtlCol="0"/>
            <a:lstStyle/>
            <a:p>
              <a:endParaRPr/>
            </a:p>
          </p:txBody>
        </p:sp>
        <p:sp>
          <p:nvSpPr>
            <p:cNvPr id="6" name="object 6"/>
            <p:cNvSpPr/>
            <p:nvPr/>
          </p:nvSpPr>
          <p:spPr>
            <a:xfrm>
              <a:off x="6469675" y="0"/>
              <a:ext cx="3569970" cy="1318895"/>
            </a:xfrm>
            <a:custGeom>
              <a:avLst/>
              <a:gdLst/>
              <a:ahLst/>
              <a:cxnLst/>
              <a:rect l="l" t="t" r="r" b="b"/>
              <a:pathLst>
                <a:path w="3569970" h="1318895">
                  <a:moveTo>
                    <a:pt x="2282636" y="1318465"/>
                  </a:moveTo>
                  <a:lnTo>
                    <a:pt x="0" y="0"/>
                  </a:lnTo>
                  <a:lnTo>
                    <a:pt x="2059308" y="0"/>
                  </a:lnTo>
                  <a:lnTo>
                    <a:pt x="3312527" y="723866"/>
                  </a:lnTo>
                  <a:lnTo>
                    <a:pt x="2282636" y="1318465"/>
                  </a:lnTo>
                  <a:close/>
                </a:path>
                <a:path w="3569970" h="1318895">
                  <a:moveTo>
                    <a:pt x="3569438" y="453492"/>
                  </a:moveTo>
                  <a:lnTo>
                    <a:pt x="2784230" y="0"/>
                  </a:lnTo>
                  <a:lnTo>
                    <a:pt x="3569438" y="0"/>
                  </a:lnTo>
                  <a:lnTo>
                    <a:pt x="3569438" y="453492"/>
                  </a:lnTo>
                  <a:close/>
                </a:path>
              </a:pathLst>
            </a:custGeom>
            <a:solidFill>
              <a:srgbClr val="94DDDE"/>
            </a:solidFill>
          </p:spPr>
          <p:txBody>
            <a:bodyPr wrap="square" lIns="0" tIns="0" rIns="0" bIns="0" rtlCol="0"/>
            <a:lstStyle/>
            <a:p>
              <a:endParaRPr/>
            </a:p>
          </p:txBody>
        </p:sp>
        <p:sp>
          <p:nvSpPr>
            <p:cNvPr id="7" name="object 7"/>
            <p:cNvSpPr/>
            <p:nvPr/>
          </p:nvSpPr>
          <p:spPr>
            <a:xfrm>
              <a:off x="4894152" y="0"/>
              <a:ext cx="5349875" cy="1955800"/>
            </a:xfrm>
            <a:custGeom>
              <a:avLst/>
              <a:gdLst/>
              <a:ahLst/>
              <a:cxnLst/>
              <a:rect l="l" t="t" r="r" b="b"/>
              <a:pathLst>
                <a:path w="5349875" h="1955800">
                  <a:moveTo>
                    <a:pt x="3107602" y="1930400"/>
                  </a:moveTo>
                  <a:lnTo>
                    <a:pt x="3022356" y="1930400"/>
                  </a:lnTo>
                  <a:lnTo>
                    <a:pt x="45997" y="203200"/>
                  </a:lnTo>
                  <a:lnTo>
                    <a:pt x="26837" y="190500"/>
                  </a:lnTo>
                  <a:lnTo>
                    <a:pt x="13041" y="177800"/>
                  </a:lnTo>
                  <a:lnTo>
                    <a:pt x="4505" y="165100"/>
                  </a:lnTo>
                  <a:lnTo>
                    <a:pt x="1121" y="139700"/>
                  </a:lnTo>
                  <a:lnTo>
                    <a:pt x="1121" y="38100"/>
                  </a:lnTo>
                  <a:lnTo>
                    <a:pt x="0" y="25400"/>
                  </a:lnTo>
                  <a:lnTo>
                    <a:pt x="3891" y="12700"/>
                  </a:lnTo>
                  <a:lnTo>
                    <a:pt x="12782" y="0"/>
                  </a:lnTo>
                  <a:lnTo>
                    <a:pt x="37162" y="0"/>
                  </a:lnTo>
                  <a:lnTo>
                    <a:pt x="27924" y="12700"/>
                  </a:lnTo>
                  <a:lnTo>
                    <a:pt x="24681" y="25400"/>
                  </a:lnTo>
                  <a:lnTo>
                    <a:pt x="26522" y="38100"/>
                  </a:lnTo>
                  <a:lnTo>
                    <a:pt x="31833" y="50800"/>
                  </a:lnTo>
                  <a:lnTo>
                    <a:pt x="40300" y="50800"/>
                  </a:lnTo>
                  <a:lnTo>
                    <a:pt x="51606" y="63500"/>
                  </a:lnTo>
                  <a:lnTo>
                    <a:pt x="73607" y="76200"/>
                  </a:lnTo>
                  <a:lnTo>
                    <a:pt x="25803" y="76200"/>
                  </a:lnTo>
                  <a:lnTo>
                    <a:pt x="25803" y="139700"/>
                  </a:lnTo>
                  <a:lnTo>
                    <a:pt x="47101" y="177800"/>
                  </a:lnTo>
                  <a:lnTo>
                    <a:pt x="3035819" y="1905000"/>
                  </a:lnTo>
                  <a:lnTo>
                    <a:pt x="3056801" y="1917700"/>
                  </a:lnTo>
                  <a:lnTo>
                    <a:pt x="3080834" y="1917700"/>
                  </a:lnTo>
                  <a:lnTo>
                    <a:pt x="3107602" y="1930400"/>
                  </a:lnTo>
                  <a:close/>
                </a:path>
                <a:path w="5349875" h="1955800">
                  <a:moveTo>
                    <a:pt x="1796136" y="127000"/>
                  </a:moveTo>
                  <a:lnTo>
                    <a:pt x="1589710" y="0"/>
                  </a:lnTo>
                  <a:lnTo>
                    <a:pt x="1923977" y="0"/>
                  </a:lnTo>
                  <a:lnTo>
                    <a:pt x="1971151" y="25400"/>
                  </a:lnTo>
                  <a:lnTo>
                    <a:pt x="1796136" y="127000"/>
                  </a:lnTo>
                  <a:close/>
                </a:path>
                <a:path w="5349875" h="1955800">
                  <a:moveTo>
                    <a:pt x="2186552" y="88900"/>
                  </a:moveTo>
                  <a:lnTo>
                    <a:pt x="2026123" y="0"/>
                  </a:lnTo>
                  <a:lnTo>
                    <a:pt x="2345860" y="0"/>
                  </a:lnTo>
                  <a:lnTo>
                    <a:pt x="2186552" y="88900"/>
                  </a:lnTo>
                  <a:close/>
                </a:path>
                <a:path w="5349875" h="1955800">
                  <a:moveTo>
                    <a:pt x="2506289" y="38100"/>
                  </a:moveTo>
                  <a:lnTo>
                    <a:pt x="2435419" y="0"/>
                  </a:lnTo>
                  <a:lnTo>
                    <a:pt x="2576664" y="0"/>
                  </a:lnTo>
                  <a:lnTo>
                    <a:pt x="2506289" y="38100"/>
                  </a:lnTo>
                  <a:close/>
                </a:path>
                <a:path w="5349875" h="1955800">
                  <a:moveTo>
                    <a:pt x="2708229" y="152400"/>
                  </a:moveTo>
                  <a:lnTo>
                    <a:pt x="2547799" y="63500"/>
                  </a:lnTo>
                  <a:lnTo>
                    <a:pt x="2660915" y="0"/>
                  </a:lnTo>
                  <a:lnTo>
                    <a:pt x="2753623" y="0"/>
                  </a:lnTo>
                  <a:lnTo>
                    <a:pt x="2867536" y="63500"/>
                  </a:lnTo>
                  <a:lnTo>
                    <a:pt x="2708229" y="152400"/>
                  </a:lnTo>
                  <a:close/>
                </a:path>
                <a:path w="5349875" h="1955800">
                  <a:moveTo>
                    <a:pt x="3058256" y="114300"/>
                  </a:moveTo>
                  <a:lnTo>
                    <a:pt x="2897827" y="25400"/>
                  </a:lnTo>
                  <a:lnTo>
                    <a:pt x="2946831" y="0"/>
                  </a:lnTo>
                  <a:lnTo>
                    <a:pt x="3168215" y="0"/>
                  </a:lnTo>
                  <a:lnTo>
                    <a:pt x="3217564" y="25400"/>
                  </a:lnTo>
                  <a:lnTo>
                    <a:pt x="3058256" y="114300"/>
                  </a:lnTo>
                  <a:close/>
                </a:path>
                <a:path w="5349875" h="1955800">
                  <a:moveTo>
                    <a:pt x="4694432" y="838200"/>
                  </a:moveTo>
                  <a:lnTo>
                    <a:pt x="4643479" y="838200"/>
                  </a:lnTo>
                  <a:lnTo>
                    <a:pt x="4691720" y="812800"/>
                  </a:lnTo>
                  <a:lnTo>
                    <a:pt x="3265227" y="0"/>
                  </a:lnTo>
                  <a:lnTo>
                    <a:pt x="3529336" y="0"/>
                  </a:lnTo>
                  <a:lnTo>
                    <a:pt x="4824102" y="736600"/>
                  </a:lnTo>
                  <a:lnTo>
                    <a:pt x="4869072" y="736600"/>
                  </a:lnTo>
                  <a:lnTo>
                    <a:pt x="4694432" y="838200"/>
                  </a:lnTo>
                  <a:close/>
                </a:path>
                <a:path w="5349875" h="1955800">
                  <a:moveTo>
                    <a:pt x="4869072" y="736600"/>
                  </a:moveTo>
                  <a:lnTo>
                    <a:pt x="4824102" y="736600"/>
                  </a:lnTo>
                  <a:lnTo>
                    <a:pt x="4864490" y="711200"/>
                  </a:lnTo>
                  <a:lnTo>
                    <a:pt x="3610537" y="0"/>
                  </a:lnTo>
                  <a:lnTo>
                    <a:pt x="3660868" y="0"/>
                  </a:lnTo>
                  <a:lnTo>
                    <a:pt x="4912732" y="711200"/>
                  </a:lnTo>
                  <a:lnTo>
                    <a:pt x="4869072" y="736600"/>
                  </a:lnTo>
                  <a:close/>
                </a:path>
                <a:path w="5349875" h="1955800">
                  <a:moveTo>
                    <a:pt x="4436316" y="266700"/>
                  </a:moveTo>
                  <a:lnTo>
                    <a:pt x="4339764" y="266700"/>
                  </a:lnTo>
                  <a:lnTo>
                    <a:pt x="4299061" y="254000"/>
                  </a:lnTo>
                  <a:lnTo>
                    <a:pt x="3855510" y="0"/>
                  </a:lnTo>
                  <a:lnTo>
                    <a:pt x="4357223" y="0"/>
                  </a:lnTo>
                  <a:lnTo>
                    <a:pt x="4516706" y="88900"/>
                  </a:lnTo>
                  <a:lnTo>
                    <a:pt x="4520071" y="88900"/>
                  </a:lnTo>
                  <a:lnTo>
                    <a:pt x="4535777" y="101600"/>
                  </a:lnTo>
                  <a:lnTo>
                    <a:pt x="4536899" y="101600"/>
                  </a:lnTo>
                  <a:lnTo>
                    <a:pt x="4782891" y="241300"/>
                  </a:lnTo>
                  <a:lnTo>
                    <a:pt x="4480806" y="241300"/>
                  </a:lnTo>
                  <a:lnTo>
                    <a:pt x="4436316" y="266700"/>
                  </a:lnTo>
                  <a:close/>
                </a:path>
                <a:path w="5349875" h="1955800">
                  <a:moveTo>
                    <a:pt x="4431443" y="25400"/>
                  </a:moveTo>
                  <a:lnTo>
                    <a:pt x="4429199" y="25400"/>
                  </a:lnTo>
                  <a:lnTo>
                    <a:pt x="4429199" y="0"/>
                  </a:lnTo>
                  <a:lnTo>
                    <a:pt x="4432565" y="0"/>
                  </a:lnTo>
                  <a:lnTo>
                    <a:pt x="4432565" y="12700"/>
                  </a:lnTo>
                  <a:lnTo>
                    <a:pt x="4431443" y="12700"/>
                  </a:lnTo>
                  <a:lnTo>
                    <a:pt x="4431443" y="25400"/>
                  </a:lnTo>
                  <a:close/>
                </a:path>
                <a:path w="5349875" h="1955800">
                  <a:moveTo>
                    <a:pt x="4609823" y="25400"/>
                  </a:moveTo>
                  <a:lnTo>
                    <a:pt x="4606457" y="25400"/>
                  </a:lnTo>
                  <a:lnTo>
                    <a:pt x="4606457" y="0"/>
                  </a:lnTo>
                  <a:lnTo>
                    <a:pt x="4609823" y="0"/>
                  </a:lnTo>
                  <a:lnTo>
                    <a:pt x="4609823" y="25400"/>
                  </a:lnTo>
                  <a:close/>
                </a:path>
                <a:path w="5349875" h="1955800">
                  <a:moveTo>
                    <a:pt x="4788202" y="25400"/>
                  </a:moveTo>
                  <a:lnTo>
                    <a:pt x="4784837" y="25400"/>
                  </a:lnTo>
                  <a:lnTo>
                    <a:pt x="4784837" y="0"/>
                  </a:lnTo>
                  <a:lnTo>
                    <a:pt x="4788202" y="0"/>
                  </a:lnTo>
                  <a:lnTo>
                    <a:pt x="4788202" y="25400"/>
                  </a:lnTo>
                  <a:close/>
                </a:path>
                <a:path w="5349875" h="1955800">
                  <a:moveTo>
                    <a:pt x="4965460" y="25400"/>
                  </a:moveTo>
                  <a:lnTo>
                    <a:pt x="4962094" y="25400"/>
                  </a:lnTo>
                  <a:lnTo>
                    <a:pt x="4962094" y="0"/>
                  </a:lnTo>
                  <a:lnTo>
                    <a:pt x="4965460" y="0"/>
                  </a:lnTo>
                  <a:lnTo>
                    <a:pt x="4965460" y="25400"/>
                  </a:lnTo>
                  <a:close/>
                </a:path>
                <a:path w="5349875" h="1955800">
                  <a:moveTo>
                    <a:pt x="5142717" y="25400"/>
                  </a:moveTo>
                  <a:lnTo>
                    <a:pt x="5138229" y="25400"/>
                  </a:lnTo>
                  <a:lnTo>
                    <a:pt x="5138229" y="0"/>
                  </a:lnTo>
                  <a:lnTo>
                    <a:pt x="5142717" y="0"/>
                  </a:lnTo>
                  <a:lnTo>
                    <a:pt x="5142717" y="25400"/>
                  </a:lnTo>
                  <a:close/>
                </a:path>
                <a:path w="5349875" h="1955800">
                  <a:moveTo>
                    <a:pt x="5260516" y="444500"/>
                  </a:moveTo>
                  <a:lnTo>
                    <a:pt x="5143839" y="444500"/>
                  </a:lnTo>
                  <a:lnTo>
                    <a:pt x="5143839" y="0"/>
                  </a:lnTo>
                  <a:lnTo>
                    <a:pt x="5260516" y="0"/>
                  </a:lnTo>
                  <a:lnTo>
                    <a:pt x="5260516" y="444500"/>
                  </a:lnTo>
                  <a:close/>
                </a:path>
                <a:path w="5349875" h="1955800">
                  <a:moveTo>
                    <a:pt x="5302025" y="584200"/>
                  </a:moveTo>
                  <a:lnTo>
                    <a:pt x="5262199" y="584200"/>
                  </a:lnTo>
                  <a:lnTo>
                    <a:pt x="5273978" y="571500"/>
                  </a:lnTo>
                  <a:lnTo>
                    <a:pt x="5289685" y="571500"/>
                  </a:lnTo>
                  <a:lnTo>
                    <a:pt x="5304585" y="558800"/>
                  </a:lnTo>
                  <a:lnTo>
                    <a:pt x="5315488" y="533400"/>
                  </a:lnTo>
                  <a:lnTo>
                    <a:pt x="5322185" y="508000"/>
                  </a:lnTo>
                  <a:lnTo>
                    <a:pt x="5324463" y="482600"/>
                  </a:lnTo>
                  <a:lnTo>
                    <a:pt x="5324718" y="0"/>
                  </a:lnTo>
                  <a:lnTo>
                    <a:pt x="5349351" y="0"/>
                  </a:lnTo>
                  <a:lnTo>
                    <a:pt x="5349351" y="495300"/>
                  </a:lnTo>
                  <a:lnTo>
                    <a:pt x="5346988" y="520700"/>
                  </a:lnTo>
                  <a:lnTo>
                    <a:pt x="5337505" y="546100"/>
                  </a:lnTo>
                  <a:lnTo>
                    <a:pt x="5322342" y="571500"/>
                  </a:lnTo>
                  <a:lnTo>
                    <a:pt x="5302025" y="584200"/>
                  </a:lnTo>
                  <a:close/>
                </a:path>
                <a:path w="5349875" h="1955800">
                  <a:moveTo>
                    <a:pt x="2388491" y="203200"/>
                  </a:moveTo>
                  <a:lnTo>
                    <a:pt x="2228062" y="114300"/>
                  </a:lnTo>
                  <a:lnTo>
                    <a:pt x="2387370" y="25400"/>
                  </a:lnTo>
                  <a:lnTo>
                    <a:pt x="2547799" y="114300"/>
                  </a:lnTo>
                  <a:lnTo>
                    <a:pt x="2388491" y="203200"/>
                  </a:lnTo>
                  <a:close/>
                </a:path>
                <a:path w="5349875" h="1955800">
                  <a:moveTo>
                    <a:pt x="2746373" y="673100"/>
                  </a:moveTo>
                  <a:lnTo>
                    <a:pt x="1834280" y="139700"/>
                  </a:lnTo>
                  <a:lnTo>
                    <a:pt x="2009295" y="38100"/>
                  </a:lnTo>
                  <a:lnTo>
                    <a:pt x="2921387" y="571500"/>
                  </a:lnTo>
                  <a:lnTo>
                    <a:pt x="2746373" y="673100"/>
                  </a:lnTo>
                  <a:close/>
                </a:path>
                <a:path w="5349875" h="1955800">
                  <a:moveTo>
                    <a:pt x="3262439" y="228600"/>
                  </a:moveTo>
                  <a:lnTo>
                    <a:pt x="3102010" y="139700"/>
                  </a:lnTo>
                  <a:lnTo>
                    <a:pt x="3261318" y="50800"/>
                  </a:lnTo>
                  <a:lnTo>
                    <a:pt x="3421747" y="139700"/>
                  </a:lnTo>
                  <a:lnTo>
                    <a:pt x="3262439" y="228600"/>
                  </a:lnTo>
                  <a:close/>
                </a:path>
                <a:path w="5349875" h="1955800">
                  <a:moveTo>
                    <a:pt x="3139032" y="1816100"/>
                  </a:moveTo>
                  <a:lnTo>
                    <a:pt x="3031331" y="1816100"/>
                  </a:lnTo>
                  <a:lnTo>
                    <a:pt x="40387" y="76200"/>
                  </a:lnTo>
                  <a:lnTo>
                    <a:pt x="73607" y="76200"/>
                  </a:lnTo>
                  <a:lnTo>
                    <a:pt x="3043672" y="1790700"/>
                  </a:lnTo>
                  <a:lnTo>
                    <a:pt x="3063147" y="1803400"/>
                  </a:lnTo>
                  <a:lnTo>
                    <a:pt x="3111353" y="1803400"/>
                  </a:lnTo>
                  <a:lnTo>
                    <a:pt x="3139032" y="1816100"/>
                  </a:lnTo>
                  <a:close/>
                </a:path>
                <a:path w="5349875" h="1955800">
                  <a:moveTo>
                    <a:pt x="4520071" y="88900"/>
                  </a:moveTo>
                  <a:lnTo>
                    <a:pt x="4516706" y="88900"/>
                  </a:lnTo>
                  <a:lnTo>
                    <a:pt x="4516706" y="76200"/>
                  </a:lnTo>
                  <a:lnTo>
                    <a:pt x="4520071" y="76200"/>
                  </a:lnTo>
                  <a:lnTo>
                    <a:pt x="4520071" y="88900"/>
                  </a:lnTo>
                  <a:close/>
                </a:path>
                <a:path w="5349875" h="1955800">
                  <a:moveTo>
                    <a:pt x="4698451" y="114300"/>
                  </a:moveTo>
                  <a:lnTo>
                    <a:pt x="4695086" y="114300"/>
                  </a:lnTo>
                  <a:lnTo>
                    <a:pt x="4695086" y="76200"/>
                  </a:lnTo>
                  <a:lnTo>
                    <a:pt x="4698451" y="76200"/>
                  </a:lnTo>
                  <a:lnTo>
                    <a:pt x="4698451" y="114300"/>
                  </a:lnTo>
                  <a:close/>
                </a:path>
                <a:path w="5349875" h="1955800">
                  <a:moveTo>
                    <a:pt x="4876831" y="114300"/>
                  </a:moveTo>
                  <a:lnTo>
                    <a:pt x="4873465" y="114300"/>
                  </a:lnTo>
                  <a:lnTo>
                    <a:pt x="4873465" y="76200"/>
                  </a:lnTo>
                  <a:lnTo>
                    <a:pt x="4876831" y="76200"/>
                  </a:lnTo>
                  <a:lnTo>
                    <a:pt x="4876831" y="114300"/>
                  </a:lnTo>
                  <a:close/>
                </a:path>
                <a:path w="5349875" h="1955800">
                  <a:moveTo>
                    <a:pt x="5055211" y="114300"/>
                  </a:moveTo>
                  <a:lnTo>
                    <a:pt x="5051845" y="114300"/>
                  </a:lnTo>
                  <a:lnTo>
                    <a:pt x="5051845" y="76200"/>
                  </a:lnTo>
                  <a:lnTo>
                    <a:pt x="5055211" y="76200"/>
                  </a:lnTo>
                  <a:lnTo>
                    <a:pt x="5055211" y="114300"/>
                  </a:lnTo>
                  <a:close/>
                </a:path>
                <a:path w="5349875" h="1955800">
                  <a:moveTo>
                    <a:pt x="2909046" y="266700"/>
                  </a:moveTo>
                  <a:lnTo>
                    <a:pt x="2748616" y="177800"/>
                  </a:lnTo>
                  <a:lnTo>
                    <a:pt x="2907924" y="88900"/>
                  </a:lnTo>
                  <a:lnTo>
                    <a:pt x="3068353" y="177800"/>
                  </a:lnTo>
                  <a:lnTo>
                    <a:pt x="2909046" y="266700"/>
                  </a:lnTo>
                  <a:close/>
                </a:path>
                <a:path w="5349875" h="1955800">
                  <a:moveTo>
                    <a:pt x="2591553" y="317500"/>
                  </a:moveTo>
                  <a:lnTo>
                    <a:pt x="2431123" y="228600"/>
                  </a:lnTo>
                  <a:lnTo>
                    <a:pt x="2590431" y="139700"/>
                  </a:lnTo>
                  <a:lnTo>
                    <a:pt x="2750860" y="228600"/>
                  </a:lnTo>
                  <a:lnTo>
                    <a:pt x="2591553" y="317500"/>
                  </a:lnTo>
                  <a:close/>
                </a:path>
                <a:path w="5349875" h="1955800">
                  <a:moveTo>
                    <a:pt x="3466622" y="355600"/>
                  </a:moveTo>
                  <a:lnTo>
                    <a:pt x="3306193" y="254000"/>
                  </a:lnTo>
                  <a:lnTo>
                    <a:pt x="3465501" y="165100"/>
                  </a:lnTo>
                  <a:lnTo>
                    <a:pt x="3625930" y="254000"/>
                  </a:lnTo>
                  <a:lnTo>
                    <a:pt x="3466622" y="355600"/>
                  </a:lnTo>
                  <a:close/>
                </a:path>
                <a:path w="5349875" h="1955800">
                  <a:moveTo>
                    <a:pt x="4788202" y="203200"/>
                  </a:moveTo>
                  <a:lnTo>
                    <a:pt x="4784837" y="203200"/>
                  </a:lnTo>
                  <a:lnTo>
                    <a:pt x="4784837" y="165100"/>
                  </a:lnTo>
                  <a:lnTo>
                    <a:pt x="4788202" y="165100"/>
                  </a:lnTo>
                  <a:lnTo>
                    <a:pt x="4788202" y="203200"/>
                  </a:lnTo>
                  <a:close/>
                </a:path>
                <a:path w="5349875" h="1955800">
                  <a:moveTo>
                    <a:pt x="4965460" y="203200"/>
                  </a:moveTo>
                  <a:lnTo>
                    <a:pt x="4962094" y="203200"/>
                  </a:lnTo>
                  <a:lnTo>
                    <a:pt x="4962094" y="165100"/>
                  </a:lnTo>
                  <a:lnTo>
                    <a:pt x="4965460" y="165100"/>
                  </a:lnTo>
                  <a:lnTo>
                    <a:pt x="4965460" y="203200"/>
                  </a:lnTo>
                  <a:close/>
                </a:path>
                <a:path w="5349875" h="1955800">
                  <a:moveTo>
                    <a:pt x="5142717" y="203200"/>
                  </a:moveTo>
                  <a:lnTo>
                    <a:pt x="5138229" y="203200"/>
                  </a:lnTo>
                  <a:lnTo>
                    <a:pt x="5138229" y="165100"/>
                  </a:lnTo>
                  <a:lnTo>
                    <a:pt x="5142717" y="165100"/>
                  </a:lnTo>
                  <a:lnTo>
                    <a:pt x="5142717" y="203200"/>
                  </a:lnTo>
                  <a:close/>
                </a:path>
                <a:path w="5349875" h="1955800">
                  <a:moveTo>
                    <a:pt x="3110985" y="381000"/>
                  </a:moveTo>
                  <a:lnTo>
                    <a:pt x="2950555" y="292100"/>
                  </a:lnTo>
                  <a:lnTo>
                    <a:pt x="3109863" y="203200"/>
                  </a:lnTo>
                  <a:lnTo>
                    <a:pt x="3270293" y="292100"/>
                  </a:lnTo>
                  <a:lnTo>
                    <a:pt x="3110985" y="381000"/>
                  </a:lnTo>
                  <a:close/>
                </a:path>
                <a:path w="5349875" h="1955800">
                  <a:moveTo>
                    <a:pt x="2290888" y="1219200"/>
                  </a:moveTo>
                  <a:lnTo>
                    <a:pt x="1234072" y="609600"/>
                  </a:lnTo>
                  <a:lnTo>
                    <a:pt x="1873547" y="241300"/>
                  </a:lnTo>
                  <a:lnTo>
                    <a:pt x="2930362" y="850900"/>
                  </a:lnTo>
                  <a:lnTo>
                    <a:pt x="2290888" y="1219200"/>
                  </a:lnTo>
                  <a:close/>
                </a:path>
                <a:path w="5349875" h="1955800">
                  <a:moveTo>
                    <a:pt x="5237184" y="622300"/>
                  </a:moveTo>
                  <a:lnTo>
                    <a:pt x="5133743" y="622300"/>
                  </a:lnTo>
                  <a:lnTo>
                    <a:pt x="4480806" y="241300"/>
                  </a:lnTo>
                  <a:lnTo>
                    <a:pt x="4782891" y="241300"/>
                  </a:lnTo>
                  <a:lnTo>
                    <a:pt x="4872343" y="292100"/>
                  </a:lnTo>
                  <a:lnTo>
                    <a:pt x="4875708" y="292100"/>
                  </a:lnTo>
                  <a:lnTo>
                    <a:pt x="5143839" y="444500"/>
                  </a:lnTo>
                  <a:lnTo>
                    <a:pt x="5260516" y="444500"/>
                  </a:lnTo>
                  <a:lnTo>
                    <a:pt x="5260516" y="520700"/>
                  </a:lnTo>
                  <a:lnTo>
                    <a:pt x="5259464" y="533400"/>
                  </a:lnTo>
                  <a:lnTo>
                    <a:pt x="5256309" y="558800"/>
                  </a:lnTo>
                  <a:lnTo>
                    <a:pt x="5251050" y="571500"/>
                  </a:lnTo>
                  <a:lnTo>
                    <a:pt x="5243688" y="584200"/>
                  </a:lnTo>
                  <a:lnTo>
                    <a:pt x="5302025" y="584200"/>
                  </a:lnTo>
                  <a:lnTo>
                    <a:pt x="5263741" y="609600"/>
                  </a:lnTo>
                  <a:lnTo>
                    <a:pt x="5237184" y="622300"/>
                  </a:lnTo>
                  <a:close/>
                </a:path>
                <a:path w="5349875" h="1955800">
                  <a:moveTo>
                    <a:pt x="2794614" y="444500"/>
                  </a:moveTo>
                  <a:lnTo>
                    <a:pt x="2634184" y="355600"/>
                  </a:lnTo>
                  <a:lnTo>
                    <a:pt x="2793492" y="254000"/>
                  </a:lnTo>
                  <a:lnTo>
                    <a:pt x="2953921" y="355600"/>
                  </a:lnTo>
                  <a:lnTo>
                    <a:pt x="2794614" y="444500"/>
                  </a:lnTo>
                  <a:close/>
                </a:path>
                <a:path w="5349875" h="1955800">
                  <a:moveTo>
                    <a:pt x="4875708" y="292100"/>
                  </a:moveTo>
                  <a:lnTo>
                    <a:pt x="4872343" y="292100"/>
                  </a:lnTo>
                  <a:lnTo>
                    <a:pt x="4872343" y="254000"/>
                  </a:lnTo>
                  <a:lnTo>
                    <a:pt x="4875708" y="254000"/>
                  </a:lnTo>
                  <a:lnTo>
                    <a:pt x="4875708" y="292100"/>
                  </a:lnTo>
                  <a:close/>
                </a:path>
                <a:path w="5349875" h="1955800">
                  <a:moveTo>
                    <a:pt x="5055211" y="292100"/>
                  </a:moveTo>
                  <a:lnTo>
                    <a:pt x="5051845" y="292100"/>
                  </a:lnTo>
                  <a:lnTo>
                    <a:pt x="5051845" y="254000"/>
                  </a:lnTo>
                  <a:lnTo>
                    <a:pt x="5055211" y="254000"/>
                  </a:lnTo>
                  <a:lnTo>
                    <a:pt x="5055211" y="292100"/>
                  </a:lnTo>
                  <a:close/>
                </a:path>
                <a:path w="5349875" h="1955800">
                  <a:moveTo>
                    <a:pt x="3670805" y="469900"/>
                  </a:moveTo>
                  <a:lnTo>
                    <a:pt x="3510376" y="381000"/>
                  </a:lnTo>
                  <a:lnTo>
                    <a:pt x="3669683" y="279400"/>
                  </a:lnTo>
                  <a:lnTo>
                    <a:pt x="3830113" y="381000"/>
                  </a:lnTo>
                  <a:lnTo>
                    <a:pt x="3670805" y="469900"/>
                  </a:lnTo>
                  <a:close/>
                </a:path>
                <a:path w="5349875" h="1955800">
                  <a:moveTo>
                    <a:pt x="3311802" y="495300"/>
                  </a:moveTo>
                  <a:lnTo>
                    <a:pt x="3151373" y="406400"/>
                  </a:lnTo>
                  <a:lnTo>
                    <a:pt x="3310680" y="317500"/>
                  </a:lnTo>
                  <a:lnTo>
                    <a:pt x="3471110" y="406400"/>
                  </a:lnTo>
                  <a:lnTo>
                    <a:pt x="3311802" y="495300"/>
                  </a:lnTo>
                  <a:close/>
                </a:path>
                <a:path w="5349875" h="1955800">
                  <a:moveTo>
                    <a:pt x="5142717" y="381000"/>
                  </a:moveTo>
                  <a:lnTo>
                    <a:pt x="5138229" y="381000"/>
                  </a:lnTo>
                  <a:lnTo>
                    <a:pt x="5138229" y="342900"/>
                  </a:lnTo>
                  <a:lnTo>
                    <a:pt x="5142717" y="342900"/>
                  </a:lnTo>
                  <a:lnTo>
                    <a:pt x="5142717" y="381000"/>
                  </a:lnTo>
                  <a:close/>
                </a:path>
                <a:path w="5349875" h="1955800">
                  <a:moveTo>
                    <a:pt x="2997674" y="558800"/>
                  </a:moveTo>
                  <a:lnTo>
                    <a:pt x="2837245" y="469900"/>
                  </a:lnTo>
                  <a:lnTo>
                    <a:pt x="2996553" y="368300"/>
                  </a:lnTo>
                  <a:lnTo>
                    <a:pt x="3156982" y="469900"/>
                  </a:lnTo>
                  <a:lnTo>
                    <a:pt x="2997674" y="558800"/>
                  </a:lnTo>
                  <a:close/>
                </a:path>
                <a:path w="5349875" h="1955800">
                  <a:moveTo>
                    <a:pt x="3874988" y="584200"/>
                  </a:moveTo>
                  <a:lnTo>
                    <a:pt x="3714559" y="495300"/>
                  </a:lnTo>
                  <a:lnTo>
                    <a:pt x="3873867" y="406400"/>
                  </a:lnTo>
                  <a:lnTo>
                    <a:pt x="4034296" y="495300"/>
                  </a:lnTo>
                  <a:lnTo>
                    <a:pt x="3874988" y="584200"/>
                  </a:lnTo>
                  <a:close/>
                </a:path>
                <a:path w="5349875" h="1955800">
                  <a:moveTo>
                    <a:pt x="3513741" y="622300"/>
                  </a:moveTo>
                  <a:lnTo>
                    <a:pt x="3353312" y="520700"/>
                  </a:lnTo>
                  <a:lnTo>
                    <a:pt x="3512620" y="431800"/>
                  </a:lnTo>
                  <a:lnTo>
                    <a:pt x="3673049" y="520700"/>
                  </a:lnTo>
                  <a:lnTo>
                    <a:pt x="3513741" y="622300"/>
                  </a:lnTo>
                  <a:close/>
                </a:path>
                <a:path w="5349875" h="1955800">
                  <a:moveTo>
                    <a:pt x="3199614" y="673100"/>
                  </a:moveTo>
                  <a:lnTo>
                    <a:pt x="3039184" y="584200"/>
                  </a:lnTo>
                  <a:lnTo>
                    <a:pt x="3198492" y="495300"/>
                  </a:lnTo>
                  <a:lnTo>
                    <a:pt x="3358921" y="584200"/>
                  </a:lnTo>
                  <a:lnTo>
                    <a:pt x="3199614" y="673100"/>
                  </a:lnTo>
                  <a:close/>
                </a:path>
                <a:path w="5349875" h="1955800">
                  <a:moveTo>
                    <a:pt x="4079171" y="698500"/>
                  </a:moveTo>
                  <a:lnTo>
                    <a:pt x="3918742" y="609600"/>
                  </a:lnTo>
                  <a:lnTo>
                    <a:pt x="4078050" y="520700"/>
                  </a:lnTo>
                  <a:lnTo>
                    <a:pt x="4238479" y="609600"/>
                  </a:lnTo>
                  <a:lnTo>
                    <a:pt x="4079171" y="698500"/>
                  </a:lnTo>
                  <a:close/>
                </a:path>
                <a:path w="5349875" h="1955800">
                  <a:moveTo>
                    <a:pt x="3714559" y="736600"/>
                  </a:moveTo>
                  <a:lnTo>
                    <a:pt x="3554130" y="635000"/>
                  </a:lnTo>
                  <a:lnTo>
                    <a:pt x="3713437" y="546100"/>
                  </a:lnTo>
                  <a:lnTo>
                    <a:pt x="3873867" y="635000"/>
                  </a:lnTo>
                  <a:lnTo>
                    <a:pt x="3714559" y="736600"/>
                  </a:lnTo>
                  <a:close/>
                </a:path>
                <a:path w="5349875" h="1955800">
                  <a:moveTo>
                    <a:pt x="2992065" y="812800"/>
                  </a:moveTo>
                  <a:lnTo>
                    <a:pt x="2785639" y="698500"/>
                  </a:lnTo>
                  <a:lnTo>
                    <a:pt x="2960653" y="596900"/>
                  </a:lnTo>
                  <a:lnTo>
                    <a:pt x="3167079" y="711200"/>
                  </a:lnTo>
                  <a:lnTo>
                    <a:pt x="2992065" y="812800"/>
                  </a:lnTo>
                  <a:close/>
                </a:path>
                <a:path w="5349875" h="1955800">
                  <a:moveTo>
                    <a:pt x="3402675" y="787400"/>
                  </a:moveTo>
                  <a:lnTo>
                    <a:pt x="3242245" y="698500"/>
                  </a:lnTo>
                  <a:lnTo>
                    <a:pt x="3401553" y="609600"/>
                  </a:lnTo>
                  <a:lnTo>
                    <a:pt x="3561982" y="698500"/>
                  </a:lnTo>
                  <a:lnTo>
                    <a:pt x="3402675" y="787400"/>
                  </a:lnTo>
                  <a:close/>
                </a:path>
                <a:path w="5349875" h="1955800">
                  <a:moveTo>
                    <a:pt x="5217884" y="635000"/>
                  </a:moveTo>
                  <a:lnTo>
                    <a:pt x="5155479" y="635000"/>
                  </a:lnTo>
                  <a:lnTo>
                    <a:pt x="5144664" y="622300"/>
                  </a:lnTo>
                  <a:lnTo>
                    <a:pt x="5224615" y="622300"/>
                  </a:lnTo>
                  <a:lnTo>
                    <a:pt x="5217884" y="635000"/>
                  </a:lnTo>
                  <a:close/>
                </a:path>
                <a:path w="5349875" h="1955800">
                  <a:moveTo>
                    <a:pt x="4282232" y="825500"/>
                  </a:moveTo>
                  <a:lnTo>
                    <a:pt x="4121803" y="723900"/>
                  </a:lnTo>
                  <a:lnTo>
                    <a:pt x="4281111" y="635000"/>
                  </a:lnTo>
                  <a:lnTo>
                    <a:pt x="4441540" y="723900"/>
                  </a:lnTo>
                  <a:lnTo>
                    <a:pt x="4282232" y="825500"/>
                  </a:lnTo>
                  <a:close/>
                </a:path>
                <a:path w="5349875" h="1955800">
                  <a:moveTo>
                    <a:pt x="3213918" y="1828800"/>
                  </a:moveTo>
                  <a:lnTo>
                    <a:pt x="3080133" y="1828800"/>
                  </a:lnTo>
                  <a:lnTo>
                    <a:pt x="3054155" y="1816100"/>
                  </a:lnTo>
                  <a:lnTo>
                    <a:pt x="3139032" y="1816100"/>
                  </a:lnTo>
                  <a:lnTo>
                    <a:pt x="3174179" y="1803400"/>
                  </a:lnTo>
                  <a:lnTo>
                    <a:pt x="3208168" y="1803400"/>
                  </a:lnTo>
                  <a:lnTo>
                    <a:pt x="3239844" y="1790700"/>
                  </a:lnTo>
                  <a:lnTo>
                    <a:pt x="5134865" y="698500"/>
                  </a:lnTo>
                  <a:lnTo>
                    <a:pt x="5167820" y="673100"/>
                  </a:lnTo>
                  <a:lnTo>
                    <a:pt x="5179740" y="647700"/>
                  </a:lnTo>
                  <a:lnTo>
                    <a:pt x="5178618" y="635000"/>
                  </a:lnTo>
                  <a:lnTo>
                    <a:pt x="5204422" y="635000"/>
                  </a:lnTo>
                  <a:lnTo>
                    <a:pt x="5204422" y="698500"/>
                  </a:lnTo>
                  <a:lnTo>
                    <a:pt x="5172606" y="698500"/>
                  </a:lnTo>
                  <a:lnTo>
                    <a:pt x="5164735" y="711200"/>
                  </a:lnTo>
                  <a:lnTo>
                    <a:pt x="5156233" y="711200"/>
                  </a:lnTo>
                  <a:lnTo>
                    <a:pt x="5147205" y="723900"/>
                  </a:lnTo>
                  <a:lnTo>
                    <a:pt x="3280390" y="1803400"/>
                  </a:lnTo>
                  <a:lnTo>
                    <a:pt x="3248837" y="1816100"/>
                  </a:lnTo>
                  <a:lnTo>
                    <a:pt x="3213918" y="1828800"/>
                  </a:lnTo>
                  <a:close/>
                </a:path>
                <a:path w="5349875" h="1955800">
                  <a:moveTo>
                    <a:pt x="3915376" y="850900"/>
                  </a:moveTo>
                  <a:lnTo>
                    <a:pt x="3754947" y="762000"/>
                  </a:lnTo>
                  <a:lnTo>
                    <a:pt x="3914255" y="660400"/>
                  </a:lnTo>
                  <a:lnTo>
                    <a:pt x="4074684" y="762000"/>
                  </a:lnTo>
                  <a:lnTo>
                    <a:pt x="3915376" y="850900"/>
                  </a:lnTo>
                  <a:close/>
                </a:path>
                <a:path w="5349875" h="1955800">
                  <a:moveTo>
                    <a:pt x="3212936" y="1943100"/>
                  </a:moveTo>
                  <a:lnTo>
                    <a:pt x="3074384" y="1943100"/>
                  </a:lnTo>
                  <a:lnTo>
                    <a:pt x="3046845" y="1930400"/>
                  </a:lnTo>
                  <a:lnTo>
                    <a:pt x="3136788" y="1930400"/>
                  </a:lnTo>
                  <a:lnTo>
                    <a:pt x="3172969" y="1917700"/>
                  </a:lnTo>
                  <a:lnTo>
                    <a:pt x="3208309" y="1917700"/>
                  </a:lnTo>
                  <a:lnTo>
                    <a:pt x="3241544" y="1905000"/>
                  </a:lnTo>
                  <a:lnTo>
                    <a:pt x="3271415" y="1892300"/>
                  </a:lnTo>
                  <a:lnTo>
                    <a:pt x="5129255" y="825500"/>
                  </a:lnTo>
                  <a:lnTo>
                    <a:pt x="5151027" y="800100"/>
                  </a:lnTo>
                  <a:lnTo>
                    <a:pt x="5167119" y="787400"/>
                  </a:lnTo>
                  <a:lnTo>
                    <a:pt x="5176900" y="774700"/>
                  </a:lnTo>
                  <a:lnTo>
                    <a:pt x="5179740" y="762000"/>
                  </a:lnTo>
                  <a:lnTo>
                    <a:pt x="5179740" y="698500"/>
                  </a:lnTo>
                  <a:lnTo>
                    <a:pt x="5204422" y="698500"/>
                  </a:lnTo>
                  <a:lnTo>
                    <a:pt x="5204422" y="749300"/>
                  </a:lnTo>
                  <a:lnTo>
                    <a:pt x="5201056" y="774700"/>
                  </a:lnTo>
                  <a:lnTo>
                    <a:pt x="5189276" y="800100"/>
                  </a:lnTo>
                  <a:lnTo>
                    <a:pt x="5169082" y="825500"/>
                  </a:lnTo>
                  <a:lnTo>
                    <a:pt x="5140474" y="838200"/>
                  </a:lnTo>
                  <a:lnTo>
                    <a:pt x="3282633" y="1917700"/>
                  </a:lnTo>
                  <a:lnTo>
                    <a:pt x="3249415" y="1930400"/>
                  </a:lnTo>
                  <a:lnTo>
                    <a:pt x="3212936" y="1943100"/>
                  </a:lnTo>
                  <a:close/>
                </a:path>
                <a:path w="5349875" h="1955800">
                  <a:moveTo>
                    <a:pt x="3605736" y="914400"/>
                  </a:moveTo>
                  <a:lnTo>
                    <a:pt x="3445307" y="812800"/>
                  </a:lnTo>
                  <a:lnTo>
                    <a:pt x="3604614" y="723900"/>
                  </a:lnTo>
                  <a:lnTo>
                    <a:pt x="3765044" y="812800"/>
                  </a:lnTo>
                  <a:lnTo>
                    <a:pt x="3605736" y="914400"/>
                  </a:lnTo>
                  <a:close/>
                </a:path>
                <a:path w="5349875" h="1955800">
                  <a:moveTo>
                    <a:pt x="3206345" y="939800"/>
                  </a:moveTo>
                  <a:lnTo>
                    <a:pt x="3030209" y="838200"/>
                  </a:lnTo>
                  <a:lnTo>
                    <a:pt x="3205223" y="736600"/>
                  </a:lnTo>
                  <a:lnTo>
                    <a:pt x="3381359" y="838200"/>
                  </a:lnTo>
                  <a:lnTo>
                    <a:pt x="3206345" y="939800"/>
                  </a:lnTo>
                  <a:close/>
                </a:path>
                <a:path w="5349875" h="1955800">
                  <a:moveTo>
                    <a:pt x="4476132" y="965200"/>
                  </a:moveTo>
                  <a:lnTo>
                    <a:pt x="4433687" y="965200"/>
                  </a:lnTo>
                  <a:lnTo>
                    <a:pt x="4484171" y="939800"/>
                  </a:lnTo>
                  <a:lnTo>
                    <a:pt x="4328229" y="850900"/>
                  </a:lnTo>
                  <a:lnTo>
                    <a:pt x="4487537" y="749300"/>
                  </a:lnTo>
                  <a:lnTo>
                    <a:pt x="4643479" y="838200"/>
                  </a:lnTo>
                  <a:lnTo>
                    <a:pt x="4694432" y="838200"/>
                  </a:lnTo>
                  <a:lnTo>
                    <a:pt x="4476132" y="965200"/>
                  </a:lnTo>
                  <a:close/>
                </a:path>
                <a:path w="5349875" h="1955800">
                  <a:moveTo>
                    <a:pt x="4279662" y="1079500"/>
                  </a:moveTo>
                  <a:lnTo>
                    <a:pt x="4223894" y="1079500"/>
                  </a:lnTo>
                  <a:lnTo>
                    <a:pt x="4278867" y="1054100"/>
                  </a:lnTo>
                  <a:lnTo>
                    <a:pt x="3960251" y="876300"/>
                  </a:lnTo>
                  <a:lnTo>
                    <a:pt x="4115071" y="787400"/>
                  </a:lnTo>
                  <a:lnTo>
                    <a:pt x="4433687" y="965200"/>
                  </a:lnTo>
                  <a:lnTo>
                    <a:pt x="4476132" y="965200"/>
                  </a:lnTo>
                  <a:lnTo>
                    <a:pt x="4279662" y="1079500"/>
                  </a:lnTo>
                  <a:close/>
                </a:path>
                <a:path w="5349875" h="1955800">
                  <a:moveTo>
                    <a:pt x="4061362" y="1206500"/>
                  </a:moveTo>
                  <a:lnTo>
                    <a:pt x="4020834" y="1206500"/>
                  </a:lnTo>
                  <a:lnTo>
                    <a:pt x="4069074" y="1168400"/>
                  </a:lnTo>
                  <a:lnTo>
                    <a:pt x="3649490" y="927100"/>
                  </a:lnTo>
                  <a:lnTo>
                    <a:pt x="3804310" y="838200"/>
                  </a:lnTo>
                  <a:lnTo>
                    <a:pt x="4223894" y="1079500"/>
                  </a:lnTo>
                  <a:lnTo>
                    <a:pt x="4279662" y="1079500"/>
                  </a:lnTo>
                  <a:lnTo>
                    <a:pt x="4061362" y="1206500"/>
                  </a:lnTo>
                  <a:close/>
                </a:path>
                <a:path w="5349875" h="1955800">
                  <a:moveTo>
                    <a:pt x="3420625" y="1066800"/>
                  </a:moveTo>
                  <a:lnTo>
                    <a:pt x="3244489" y="952500"/>
                  </a:lnTo>
                  <a:lnTo>
                    <a:pt x="3419503" y="863600"/>
                  </a:lnTo>
                  <a:lnTo>
                    <a:pt x="3595639" y="965200"/>
                  </a:lnTo>
                  <a:lnTo>
                    <a:pt x="3420625" y="1066800"/>
                  </a:lnTo>
                  <a:close/>
                </a:path>
                <a:path w="5349875" h="1955800">
                  <a:moveTo>
                    <a:pt x="3636027" y="1181100"/>
                  </a:moveTo>
                  <a:lnTo>
                    <a:pt x="3459891" y="1079500"/>
                  </a:lnTo>
                  <a:lnTo>
                    <a:pt x="3634905" y="977900"/>
                  </a:lnTo>
                  <a:lnTo>
                    <a:pt x="3811041" y="1079500"/>
                  </a:lnTo>
                  <a:lnTo>
                    <a:pt x="3636027" y="1181100"/>
                  </a:lnTo>
                  <a:close/>
                </a:path>
                <a:path w="5349875" h="1955800">
                  <a:moveTo>
                    <a:pt x="3864892" y="1320800"/>
                  </a:moveTo>
                  <a:lnTo>
                    <a:pt x="3854795" y="1308100"/>
                  </a:lnTo>
                  <a:lnTo>
                    <a:pt x="3850307" y="1308100"/>
                  </a:lnTo>
                  <a:lnTo>
                    <a:pt x="3674171" y="1206500"/>
                  </a:lnTo>
                  <a:lnTo>
                    <a:pt x="3849185" y="1104900"/>
                  </a:lnTo>
                  <a:lnTo>
                    <a:pt x="4020834" y="1206500"/>
                  </a:lnTo>
                  <a:lnTo>
                    <a:pt x="4061362" y="1206500"/>
                  </a:lnTo>
                  <a:lnTo>
                    <a:pt x="3864892" y="1320800"/>
                  </a:lnTo>
                  <a:close/>
                </a:path>
                <a:path w="5349875" h="1955800">
                  <a:moveTo>
                    <a:pt x="3140658" y="1955800"/>
                  </a:moveTo>
                  <a:lnTo>
                    <a:pt x="3130062" y="1955800"/>
                  </a:lnTo>
                  <a:lnTo>
                    <a:pt x="3104236" y="1943100"/>
                  </a:lnTo>
                  <a:lnTo>
                    <a:pt x="3174564" y="1943100"/>
                  </a:lnTo>
                  <a:lnTo>
                    <a:pt x="3140658" y="1955800"/>
                  </a:lnTo>
                  <a:close/>
                </a:path>
              </a:pathLst>
            </a:custGeom>
            <a:solidFill>
              <a:srgbClr val="2A4A81"/>
            </a:solidFill>
          </p:spPr>
          <p:txBody>
            <a:bodyPr wrap="square" lIns="0" tIns="0" rIns="0" bIns="0" rtlCol="0"/>
            <a:lstStyle/>
            <a:p>
              <a:endParaRPr/>
            </a:p>
          </p:txBody>
        </p:sp>
      </p:grpSp>
      <p:grpSp>
        <p:nvGrpSpPr>
          <p:cNvPr id="8" name="object 8"/>
          <p:cNvGrpSpPr/>
          <p:nvPr/>
        </p:nvGrpSpPr>
        <p:grpSpPr>
          <a:xfrm>
            <a:off x="13753836" y="0"/>
            <a:ext cx="3500754" cy="2599055"/>
            <a:chOff x="13753836" y="0"/>
            <a:chExt cx="3500754" cy="2599055"/>
          </a:xfrm>
        </p:grpSpPr>
        <p:sp>
          <p:nvSpPr>
            <p:cNvPr id="9" name="object 9"/>
            <p:cNvSpPr/>
            <p:nvPr/>
          </p:nvSpPr>
          <p:spPr>
            <a:xfrm>
              <a:off x="13753836" y="0"/>
              <a:ext cx="2883535" cy="1186815"/>
            </a:xfrm>
            <a:custGeom>
              <a:avLst/>
              <a:gdLst/>
              <a:ahLst/>
              <a:cxnLst/>
              <a:rect l="l" t="t" r="r" b="b"/>
              <a:pathLst>
                <a:path w="2883534" h="1186815">
                  <a:moveTo>
                    <a:pt x="2771397" y="1186568"/>
                  </a:moveTo>
                  <a:lnTo>
                    <a:pt x="111611" y="1186568"/>
                  </a:lnTo>
                  <a:lnTo>
                    <a:pt x="68167" y="1177802"/>
                  </a:lnTo>
                  <a:lnTo>
                    <a:pt x="32690" y="1153897"/>
                  </a:lnTo>
                  <a:lnTo>
                    <a:pt x="8771" y="1118442"/>
                  </a:lnTo>
                  <a:lnTo>
                    <a:pt x="0" y="1075025"/>
                  </a:lnTo>
                  <a:lnTo>
                    <a:pt x="0" y="0"/>
                  </a:lnTo>
                  <a:lnTo>
                    <a:pt x="2883008" y="0"/>
                  </a:lnTo>
                  <a:lnTo>
                    <a:pt x="2883008" y="1075025"/>
                  </a:lnTo>
                  <a:lnTo>
                    <a:pt x="2874237" y="1118442"/>
                  </a:lnTo>
                  <a:lnTo>
                    <a:pt x="2850317" y="1153897"/>
                  </a:lnTo>
                  <a:lnTo>
                    <a:pt x="2814841" y="1177802"/>
                  </a:lnTo>
                  <a:lnTo>
                    <a:pt x="2771397" y="1186568"/>
                  </a:lnTo>
                  <a:close/>
                </a:path>
              </a:pathLst>
            </a:custGeom>
            <a:solidFill>
              <a:srgbClr val="1878EB"/>
            </a:solidFill>
          </p:spPr>
          <p:txBody>
            <a:bodyPr wrap="square" lIns="0" tIns="0" rIns="0" bIns="0" rtlCol="0"/>
            <a:lstStyle/>
            <a:p>
              <a:endParaRPr/>
            </a:p>
          </p:txBody>
        </p:sp>
        <p:sp>
          <p:nvSpPr>
            <p:cNvPr id="10" name="object 10"/>
            <p:cNvSpPr/>
            <p:nvPr/>
          </p:nvSpPr>
          <p:spPr>
            <a:xfrm>
              <a:off x="13839329" y="0"/>
              <a:ext cx="2712085" cy="1101725"/>
            </a:xfrm>
            <a:custGeom>
              <a:avLst/>
              <a:gdLst/>
              <a:ahLst/>
              <a:cxnLst/>
              <a:rect l="l" t="t" r="r" b="b"/>
              <a:pathLst>
                <a:path w="2712084" h="1101725">
                  <a:moveTo>
                    <a:pt x="2600411" y="1101127"/>
                  </a:moveTo>
                  <a:lnTo>
                    <a:pt x="111611" y="1101127"/>
                  </a:lnTo>
                  <a:lnTo>
                    <a:pt x="68167" y="1092361"/>
                  </a:lnTo>
                  <a:lnTo>
                    <a:pt x="32690" y="1068456"/>
                  </a:lnTo>
                  <a:lnTo>
                    <a:pt x="8771" y="1033001"/>
                  </a:lnTo>
                  <a:lnTo>
                    <a:pt x="0" y="989584"/>
                  </a:lnTo>
                  <a:lnTo>
                    <a:pt x="0" y="0"/>
                  </a:lnTo>
                  <a:lnTo>
                    <a:pt x="2712022" y="0"/>
                  </a:lnTo>
                  <a:lnTo>
                    <a:pt x="2712022" y="989584"/>
                  </a:lnTo>
                  <a:lnTo>
                    <a:pt x="2703251" y="1033001"/>
                  </a:lnTo>
                  <a:lnTo>
                    <a:pt x="2679331" y="1068456"/>
                  </a:lnTo>
                  <a:lnTo>
                    <a:pt x="2643854" y="1092361"/>
                  </a:lnTo>
                  <a:lnTo>
                    <a:pt x="2600411" y="1101127"/>
                  </a:lnTo>
                  <a:close/>
                </a:path>
              </a:pathLst>
            </a:custGeom>
            <a:solidFill>
              <a:srgbClr val="F4F4EC"/>
            </a:solidFill>
          </p:spPr>
          <p:txBody>
            <a:bodyPr wrap="square" lIns="0" tIns="0" rIns="0" bIns="0" rtlCol="0"/>
            <a:lstStyle/>
            <a:p>
              <a:endParaRPr/>
            </a:p>
          </p:txBody>
        </p:sp>
        <p:pic>
          <p:nvPicPr>
            <p:cNvPr id="11" name="object 11"/>
            <p:cNvPicPr/>
            <p:nvPr/>
          </p:nvPicPr>
          <p:blipFill>
            <a:blip r:embed="rId3" cstate="print"/>
            <a:stretch>
              <a:fillRect/>
            </a:stretch>
          </p:blipFill>
          <p:spPr>
            <a:xfrm>
              <a:off x="14000987" y="589693"/>
              <a:ext cx="3253171" cy="2009034"/>
            </a:xfrm>
            <a:prstGeom prst="rect">
              <a:avLst/>
            </a:prstGeom>
          </p:spPr>
        </p:pic>
        <p:sp>
          <p:nvSpPr>
            <p:cNvPr id="12" name="object 12"/>
            <p:cNvSpPr/>
            <p:nvPr/>
          </p:nvSpPr>
          <p:spPr>
            <a:xfrm>
              <a:off x="14272658" y="0"/>
              <a:ext cx="412750" cy="2418080"/>
            </a:xfrm>
            <a:custGeom>
              <a:avLst/>
              <a:gdLst/>
              <a:ahLst/>
              <a:cxnLst/>
              <a:rect l="l" t="t" r="r" b="b"/>
              <a:pathLst>
                <a:path w="412750" h="2418080">
                  <a:moveTo>
                    <a:pt x="264850" y="2418062"/>
                  </a:moveTo>
                  <a:lnTo>
                    <a:pt x="192564" y="2391909"/>
                  </a:lnTo>
                  <a:lnTo>
                    <a:pt x="163710" y="2352573"/>
                  </a:lnTo>
                  <a:lnTo>
                    <a:pt x="144861" y="2300762"/>
                  </a:lnTo>
                  <a:lnTo>
                    <a:pt x="140104" y="2245837"/>
                  </a:lnTo>
                  <a:lnTo>
                    <a:pt x="149682" y="2198011"/>
                  </a:lnTo>
                  <a:lnTo>
                    <a:pt x="171684" y="2162332"/>
                  </a:lnTo>
                  <a:lnTo>
                    <a:pt x="204203" y="2143849"/>
                  </a:lnTo>
                  <a:lnTo>
                    <a:pt x="241493" y="2146911"/>
                  </a:lnTo>
                  <a:lnTo>
                    <a:pt x="276493" y="2169998"/>
                  </a:lnTo>
                  <a:lnTo>
                    <a:pt x="305345" y="2209337"/>
                  </a:lnTo>
                  <a:lnTo>
                    <a:pt x="324193" y="2261149"/>
                  </a:lnTo>
                  <a:lnTo>
                    <a:pt x="328949" y="2316074"/>
                  </a:lnTo>
                  <a:lnTo>
                    <a:pt x="319372" y="2363900"/>
                  </a:lnTo>
                  <a:lnTo>
                    <a:pt x="297369" y="2399579"/>
                  </a:lnTo>
                  <a:lnTo>
                    <a:pt x="264850" y="2418062"/>
                  </a:lnTo>
                  <a:close/>
                </a:path>
                <a:path w="412750" h="2418080">
                  <a:moveTo>
                    <a:pt x="206106" y="196082"/>
                  </a:moveTo>
                  <a:lnTo>
                    <a:pt x="158552" y="190608"/>
                  </a:lnTo>
                  <a:lnTo>
                    <a:pt x="114899" y="175014"/>
                  </a:lnTo>
                  <a:lnTo>
                    <a:pt x="76391" y="150547"/>
                  </a:lnTo>
                  <a:lnTo>
                    <a:pt x="44273" y="118448"/>
                  </a:lnTo>
                  <a:lnTo>
                    <a:pt x="19790" y="79963"/>
                  </a:lnTo>
                  <a:lnTo>
                    <a:pt x="4188" y="36337"/>
                  </a:lnTo>
                  <a:lnTo>
                    <a:pt x="0" y="0"/>
                  </a:lnTo>
                  <a:lnTo>
                    <a:pt x="412212" y="0"/>
                  </a:lnTo>
                  <a:lnTo>
                    <a:pt x="392421" y="79963"/>
                  </a:lnTo>
                  <a:lnTo>
                    <a:pt x="367938" y="118448"/>
                  </a:lnTo>
                  <a:lnTo>
                    <a:pt x="335820" y="150547"/>
                  </a:lnTo>
                  <a:lnTo>
                    <a:pt x="297312" y="175014"/>
                  </a:lnTo>
                  <a:lnTo>
                    <a:pt x="253659" y="190608"/>
                  </a:lnTo>
                  <a:lnTo>
                    <a:pt x="206106" y="196082"/>
                  </a:lnTo>
                  <a:close/>
                </a:path>
              </a:pathLst>
            </a:custGeom>
            <a:solidFill>
              <a:srgbClr val="974EFF"/>
            </a:solidFill>
          </p:spPr>
          <p:txBody>
            <a:bodyPr wrap="square" lIns="0" tIns="0" rIns="0" bIns="0" rtlCol="0"/>
            <a:lstStyle/>
            <a:p>
              <a:endParaRPr/>
            </a:p>
          </p:txBody>
        </p:sp>
        <p:sp>
          <p:nvSpPr>
            <p:cNvPr id="13" name="object 13"/>
            <p:cNvSpPr/>
            <p:nvPr/>
          </p:nvSpPr>
          <p:spPr>
            <a:xfrm>
              <a:off x="14400007" y="0"/>
              <a:ext cx="1703070" cy="2376170"/>
            </a:xfrm>
            <a:custGeom>
              <a:avLst/>
              <a:gdLst/>
              <a:ahLst/>
              <a:cxnLst/>
              <a:rect l="l" t="t" r="r" b="b"/>
              <a:pathLst>
                <a:path w="1703069" h="2376170">
                  <a:moveTo>
                    <a:pt x="75411" y="114753"/>
                  </a:moveTo>
                  <a:lnTo>
                    <a:pt x="75101" y="114753"/>
                  </a:lnTo>
                  <a:lnTo>
                    <a:pt x="67787" y="113170"/>
                  </a:lnTo>
                  <a:lnTo>
                    <a:pt x="61833" y="109060"/>
                  </a:lnTo>
                  <a:lnTo>
                    <a:pt x="57751" y="102948"/>
                  </a:lnTo>
                  <a:lnTo>
                    <a:pt x="56058" y="95358"/>
                  </a:lnTo>
                  <a:lnTo>
                    <a:pt x="55055" y="83438"/>
                  </a:lnTo>
                  <a:lnTo>
                    <a:pt x="53180" y="71512"/>
                  </a:lnTo>
                  <a:lnTo>
                    <a:pt x="42162" y="30140"/>
                  </a:lnTo>
                  <a:lnTo>
                    <a:pt x="12247" y="10998"/>
                  </a:lnTo>
                  <a:lnTo>
                    <a:pt x="5304" y="6562"/>
                  </a:lnTo>
                  <a:lnTo>
                    <a:pt x="121" y="449"/>
                  </a:lnTo>
                  <a:lnTo>
                    <a:pt x="0" y="0"/>
                  </a:lnTo>
                  <a:lnTo>
                    <a:pt x="13370" y="0"/>
                  </a:lnTo>
                  <a:lnTo>
                    <a:pt x="14059" y="336"/>
                  </a:lnTo>
                  <a:lnTo>
                    <a:pt x="24084" y="4683"/>
                  </a:lnTo>
                  <a:lnTo>
                    <a:pt x="56656" y="37674"/>
                  </a:lnTo>
                  <a:lnTo>
                    <a:pt x="65697" y="82326"/>
                  </a:lnTo>
                  <a:lnTo>
                    <a:pt x="66916" y="99384"/>
                  </a:lnTo>
                  <a:lnTo>
                    <a:pt x="69919" y="103955"/>
                  </a:lnTo>
                  <a:lnTo>
                    <a:pt x="75294" y="104051"/>
                  </a:lnTo>
                  <a:lnTo>
                    <a:pt x="92389" y="104051"/>
                  </a:lnTo>
                  <a:lnTo>
                    <a:pt x="88675" y="109260"/>
                  </a:lnTo>
                  <a:lnTo>
                    <a:pt x="82626" y="113281"/>
                  </a:lnTo>
                  <a:lnTo>
                    <a:pt x="75411" y="114753"/>
                  </a:lnTo>
                  <a:close/>
                </a:path>
                <a:path w="1703069" h="2376170">
                  <a:moveTo>
                    <a:pt x="92389" y="104051"/>
                  </a:moveTo>
                  <a:lnTo>
                    <a:pt x="79804" y="104051"/>
                  </a:lnTo>
                  <a:lnTo>
                    <a:pt x="83875" y="99993"/>
                  </a:lnTo>
                  <a:lnTo>
                    <a:pt x="84106" y="95934"/>
                  </a:lnTo>
                  <a:lnTo>
                    <a:pt x="90403" y="51534"/>
                  </a:lnTo>
                  <a:lnTo>
                    <a:pt x="116558" y="12964"/>
                  </a:lnTo>
                  <a:lnTo>
                    <a:pt x="138901" y="6446"/>
                  </a:lnTo>
                  <a:lnTo>
                    <a:pt x="145922" y="3071"/>
                  </a:lnTo>
                  <a:lnTo>
                    <a:pt x="147815" y="0"/>
                  </a:lnTo>
                  <a:lnTo>
                    <a:pt x="158350" y="0"/>
                  </a:lnTo>
                  <a:lnTo>
                    <a:pt x="135171" y="18098"/>
                  </a:lnTo>
                  <a:lnTo>
                    <a:pt x="122969" y="21627"/>
                  </a:lnTo>
                  <a:lnTo>
                    <a:pt x="110760" y="31696"/>
                  </a:lnTo>
                  <a:lnTo>
                    <a:pt x="100663" y="54425"/>
                  </a:lnTo>
                  <a:lnTo>
                    <a:pt x="94797" y="95934"/>
                  </a:lnTo>
                  <a:lnTo>
                    <a:pt x="92939" y="103281"/>
                  </a:lnTo>
                  <a:lnTo>
                    <a:pt x="92389" y="104051"/>
                  </a:lnTo>
                  <a:close/>
                </a:path>
                <a:path w="1703069" h="2376170">
                  <a:moveTo>
                    <a:pt x="1628799" y="159983"/>
                  </a:moveTo>
                  <a:lnTo>
                    <a:pt x="1331369" y="159983"/>
                  </a:lnTo>
                  <a:lnTo>
                    <a:pt x="1293515" y="149636"/>
                  </a:lnTo>
                  <a:lnTo>
                    <a:pt x="1267615" y="123195"/>
                  </a:lnTo>
                  <a:lnTo>
                    <a:pt x="1257653" y="87559"/>
                  </a:lnTo>
                  <a:lnTo>
                    <a:pt x="1267612" y="49625"/>
                  </a:lnTo>
                  <a:lnTo>
                    <a:pt x="1296283" y="0"/>
                  </a:lnTo>
                  <a:lnTo>
                    <a:pt x="1663886" y="0"/>
                  </a:lnTo>
                  <a:lnTo>
                    <a:pt x="1692556" y="49625"/>
                  </a:lnTo>
                  <a:lnTo>
                    <a:pt x="1702520" y="87563"/>
                  </a:lnTo>
                  <a:lnTo>
                    <a:pt x="1692557" y="123199"/>
                  </a:lnTo>
                  <a:lnTo>
                    <a:pt x="1666655" y="149638"/>
                  </a:lnTo>
                  <a:lnTo>
                    <a:pt x="1628799" y="159983"/>
                  </a:lnTo>
                  <a:close/>
                </a:path>
                <a:path w="1703069" h="2376170">
                  <a:moveTo>
                    <a:pt x="124891" y="2376089"/>
                  </a:moveTo>
                  <a:lnTo>
                    <a:pt x="118190" y="2376089"/>
                  </a:lnTo>
                  <a:lnTo>
                    <a:pt x="112644" y="2370695"/>
                  </a:lnTo>
                  <a:lnTo>
                    <a:pt x="110592" y="2362482"/>
                  </a:lnTo>
                  <a:lnTo>
                    <a:pt x="108033" y="2353325"/>
                  </a:lnTo>
                  <a:lnTo>
                    <a:pt x="105033" y="2344271"/>
                  </a:lnTo>
                  <a:lnTo>
                    <a:pt x="101760" y="2335336"/>
                  </a:lnTo>
                  <a:lnTo>
                    <a:pt x="91762" y="2309349"/>
                  </a:lnTo>
                  <a:lnTo>
                    <a:pt x="66178" y="2299480"/>
                  </a:lnTo>
                  <a:lnTo>
                    <a:pt x="63560" y="2289174"/>
                  </a:lnTo>
                  <a:lnTo>
                    <a:pt x="80541" y="2260679"/>
                  </a:lnTo>
                  <a:lnTo>
                    <a:pt x="80762" y="2252786"/>
                  </a:lnTo>
                  <a:lnTo>
                    <a:pt x="77891" y="2207599"/>
                  </a:lnTo>
                  <a:lnTo>
                    <a:pt x="76202" y="2198339"/>
                  </a:lnTo>
                  <a:lnTo>
                    <a:pt x="79889" y="2190543"/>
                  </a:lnTo>
                  <a:lnTo>
                    <a:pt x="93429" y="2187542"/>
                  </a:lnTo>
                  <a:lnTo>
                    <a:pt x="100557" y="2193534"/>
                  </a:lnTo>
                  <a:lnTo>
                    <a:pt x="101886" y="2199494"/>
                  </a:lnTo>
                  <a:lnTo>
                    <a:pt x="88695" y="2199494"/>
                  </a:lnTo>
                  <a:lnTo>
                    <a:pt x="88663" y="2199782"/>
                  </a:lnTo>
                  <a:lnTo>
                    <a:pt x="87765" y="2202142"/>
                  </a:lnTo>
                  <a:lnTo>
                    <a:pt x="88417" y="2205688"/>
                  </a:lnTo>
                  <a:lnTo>
                    <a:pt x="90269" y="2218571"/>
                  </a:lnTo>
                  <a:lnTo>
                    <a:pt x="91177" y="2230040"/>
                  </a:lnTo>
                  <a:lnTo>
                    <a:pt x="91272" y="2231655"/>
                  </a:lnTo>
                  <a:lnTo>
                    <a:pt x="91587" y="2242415"/>
                  </a:lnTo>
                  <a:lnTo>
                    <a:pt x="91484" y="2252210"/>
                  </a:lnTo>
                  <a:lnTo>
                    <a:pt x="74054" y="2280310"/>
                  </a:lnTo>
                  <a:lnTo>
                    <a:pt x="72708" y="2281730"/>
                  </a:lnTo>
                  <a:lnTo>
                    <a:pt x="75144" y="2291310"/>
                  </a:lnTo>
                  <a:lnTo>
                    <a:pt x="77506" y="2292400"/>
                  </a:lnTo>
                  <a:lnTo>
                    <a:pt x="83202" y="2294600"/>
                  </a:lnTo>
                  <a:lnTo>
                    <a:pt x="88933" y="2297024"/>
                  </a:lnTo>
                  <a:lnTo>
                    <a:pt x="111810" y="2331735"/>
                  </a:lnTo>
                  <a:lnTo>
                    <a:pt x="121845" y="2363497"/>
                  </a:lnTo>
                  <a:lnTo>
                    <a:pt x="123683" y="2365280"/>
                  </a:lnTo>
                  <a:lnTo>
                    <a:pt x="124292" y="2365430"/>
                  </a:lnTo>
                  <a:lnTo>
                    <a:pt x="136732" y="2365430"/>
                  </a:lnTo>
                  <a:lnTo>
                    <a:pt x="136924" y="2366476"/>
                  </a:lnTo>
                  <a:lnTo>
                    <a:pt x="132938" y="2374572"/>
                  </a:lnTo>
                  <a:lnTo>
                    <a:pt x="125542" y="2376024"/>
                  </a:lnTo>
                  <a:lnTo>
                    <a:pt x="124891" y="2376089"/>
                  </a:lnTo>
                  <a:close/>
                </a:path>
                <a:path w="1703069" h="2376170">
                  <a:moveTo>
                    <a:pt x="136732" y="2365430"/>
                  </a:moveTo>
                  <a:lnTo>
                    <a:pt x="124292" y="2365430"/>
                  </a:lnTo>
                  <a:lnTo>
                    <a:pt x="124324" y="2365163"/>
                  </a:lnTo>
                  <a:lnTo>
                    <a:pt x="125350" y="2362739"/>
                  </a:lnTo>
                  <a:lnTo>
                    <a:pt x="124741" y="2359406"/>
                  </a:lnTo>
                  <a:lnTo>
                    <a:pt x="120430" y="2324611"/>
                  </a:lnTo>
                  <a:lnTo>
                    <a:pt x="121954" y="2303254"/>
                  </a:lnTo>
                  <a:lnTo>
                    <a:pt x="127626" y="2291363"/>
                  </a:lnTo>
                  <a:lnTo>
                    <a:pt x="135759" y="2284966"/>
                  </a:lnTo>
                  <a:lnTo>
                    <a:pt x="138003" y="2283705"/>
                  </a:lnTo>
                  <a:lnTo>
                    <a:pt x="140365" y="2281004"/>
                  </a:lnTo>
                  <a:lnTo>
                    <a:pt x="140828" y="2276720"/>
                  </a:lnTo>
                  <a:lnTo>
                    <a:pt x="140775" y="2275920"/>
                  </a:lnTo>
                  <a:lnTo>
                    <a:pt x="139040" y="2270164"/>
                  </a:lnTo>
                  <a:lnTo>
                    <a:pt x="137480" y="2266639"/>
                  </a:lnTo>
                  <a:lnTo>
                    <a:pt x="133942" y="2265699"/>
                  </a:lnTo>
                  <a:lnTo>
                    <a:pt x="122602" y="2261060"/>
                  </a:lnTo>
                  <a:lnTo>
                    <a:pt x="111356" y="2251214"/>
                  </a:lnTo>
                  <a:lnTo>
                    <a:pt x="100944" y="2233355"/>
                  </a:lnTo>
                  <a:lnTo>
                    <a:pt x="92104" y="2204673"/>
                  </a:lnTo>
                  <a:lnTo>
                    <a:pt x="91367" y="2201384"/>
                  </a:lnTo>
                  <a:lnTo>
                    <a:pt x="89368" y="2199632"/>
                  </a:lnTo>
                  <a:lnTo>
                    <a:pt x="88695" y="2199494"/>
                  </a:lnTo>
                  <a:lnTo>
                    <a:pt x="101886" y="2199494"/>
                  </a:lnTo>
                  <a:lnTo>
                    <a:pt x="102523" y="2202355"/>
                  </a:lnTo>
                  <a:lnTo>
                    <a:pt x="111168" y="2230040"/>
                  </a:lnTo>
                  <a:lnTo>
                    <a:pt x="120616" y="2245596"/>
                  </a:lnTo>
                  <a:lnTo>
                    <a:pt x="129559" y="2252786"/>
                  </a:lnTo>
                  <a:lnTo>
                    <a:pt x="136689" y="2255371"/>
                  </a:lnTo>
                  <a:lnTo>
                    <a:pt x="142919" y="2257037"/>
                  </a:lnTo>
                  <a:lnTo>
                    <a:pt x="147728" y="2262036"/>
                  </a:lnTo>
                  <a:lnTo>
                    <a:pt x="152227" y="2276720"/>
                  </a:lnTo>
                  <a:lnTo>
                    <a:pt x="150859" y="2285222"/>
                  </a:lnTo>
                  <a:lnTo>
                    <a:pt x="144875" y="2292068"/>
                  </a:lnTo>
                  <a:lnTo>
                    <a:pt x="141038" y="2294236"/>
                  </a:lnTo>
                  <a:lnTo>
                    <a:pt x="136276" y="2297864"/>
                  </a:lnTo>
                  <a:lnTo>
                    <a:pt x="132250" y="2306695"/>
                  </a:lnTo>
                  <a:lnTo>
                    <a:pt x="131175" y="2325101"/>
                  </a:lnTo>
                  <a:lnTo>
                    <a:pt x="135267" y="2357451"/>
                  </a:lnTo>
                  <a:lnTo>
                    <a:pt x="136732" y="2365430"/>
                  </a:lnTo>
                  <a:close/>
                </a:path>
              </a:pathLst>
            </a:custGeom>
            <a:solidFill>
              <a:srgbClr val="F59425"/>
            </a:solidFill>
          </p:spPr>
          <p:txBody>
            <a:bodyPr wrap="square" lIns="0" tIns="0" rIns="0" bIns="0" rtlCol="0"/>
            <a:lstStyle/>
            <a:p>
              <a:endParaRPr/>
            </a:p>
          </p:txBody>
        </p:sp>
        <p:sp>
          <p:nvSpPr>
            <p:cNvPr id="14" name="object 14"/>
            <p:cNvSpPr/>
            <p:nvPr/>
          </p:nvSpPr>
          <p:spPr>
            <a:xfrm>
              <a:off x="14077224" y="0"/>
              <a:ext cx="2160270" cy="1003935"/>
            </a:xfrm>
            <a:custGeom>
              <a:avLst/>
              <a:gdLst/>
              <a:ahLst/>
              <a:cxnLst/>
              <a:rect l="l" t="t" r="r" b="b"/>
              <a:pathLst>
                <a:path w="2160269" h="1003935">
                  <a:moveTo>
                    <a:pt x="1806639" y="73527"/>
                  </a:moveTo>
                  <a:lnTo>
                    <a:pt x="1767629" y="39129"/>
                  </a:lnTo>
                  <a:lnTo>
                    <a:pt x="1745250" y="6416"/>
                  </a:lnTo>
                  <a:lnTo>
                    <a:pt x="1741297" y="0"/>
                  </a:lnTo>
                  <a:lnTo>
                    <a:pt x="1754047" y="0"/>
                  </a:lnTo>
                  <a:lnTo>
                    <a:pt x="1762840" y="13244"/>
                  </a:lnTo>
                  <a:lnTo>
                    <a:pt x="1772400" y="27206"/>
                  </a:lnTo>
                  <a:lnTo>
                    <a:pt x="1782104" y="41070"/>
                  </a:lnTo>
                  <a:lnTo>
                    <a:pt x="1795023" y="59280"/>
                  </a:lnTo>
                  <a:lnTo>
                    <a:pt x="1798967" y="65923"/>
                  </a:lnTo>
                  <a:lnTo>
                    <a:pt x="1817305" y="65923"/>
                  </a:lnTo>
                  <a:lnTo>
                    <a:pt x="1816385" y="67301"/>
                  </a:lnTo>
                  <a:lnTo>
                    <a:pt x="1812923" y="71883"/>
                  </a:lnTo>
                  <a:lnTo>
                    <a:pt x="1806639" y="73527"/>
                  </a:lnTo>
                  <a:close/>
                </a:path>
                <a:path w="2160269" h="1003935">
                  <a:moveTo>
                    <a:pt x="1817305" y="65923"/>
                  </a:moveTo>
                  <a:lnTo>
                    <a:pt x="1798967" y="65923"/>
                  </a:lnTo>
                  <a:lnTo>
                    <a:pt x="1809600" y="60572"/>
                  </a:lnTo>
                  <a:lnTo>
                    <a:pt x="1812303" y="54228"/>
                  </a:lnTo>
                  <a:lnTo>
                    <a:pt x="1833762" y="21419"/>
                  </a:lnTo>
                  <a:lnTo>
                    <a:pt x="1847133" y="0"/>
                  </a:lnTo>
                  <a:lnTo>
                    <a:pt x="1859767" y="0"/>
                  </a:lnTo>
                  <a:lnTo>
                    <a:pt x="1856428" y="5249"/>
                  </a:lnTo>
                  <a:lnTo>
                    <a:pt x="1850320" y="15203"/>
                  </a:lnTo>
                  <a:lnTo>
                    <a:pt x="1844088" y="25081"/>
                  </a:lnTo>
                  <a:lnTo>
                    <a:pt x="1837763" y="34901"/>
                  </a:lnTo>
                  <a:lnTo>
                    <a:pt x="1827553" y="50522"/>
                  </a:lnTo>
                  <a:lnTo>
                    <a:pt x="1823695" y="56354"/>
                  </a:lnTo>
                  <a:lnTo>
                    <a:pt x="1817305" y="65923"/>
                  </a:lnTo>
                  <a:close/>
                </a:path>
                <a:path w="2160269" h="1003935">
                  <a:moveTo>
                    <a:pt x="33844" y="358858"/>
                  </a:moveTo>
                  <a:lnTo>
                    <a:pt x="20684" y="356195"/>
                  </a:lnTo>
                  <a:lnTo>
                    <a:pt x="9925" y="348939"/>
                  </a:lnTo>
                  <a:lnTo>
                    <a:pt x="2664" y="338186"/>
                  </a:lnTo>
                  <a:lnTo>
                    <a:pt x="0" y="325034"/>
                  </a:lnTo>
                  <a:lnTo>
                    <a:pt x="2664" y="311882"/>
                  </a:lnTo>
                  <a:lnTo>
                    <a:pt x="9925" y="301129"/>
                  </a:lnTo>
                  <a:lnTo>
                    <a:pt x="20684" y="293873"/>
                  </a:lnTo>
                  <a:lnTo>
                    <a:pt x="33844" y="291210"/>
                  </a:lnTo>
                  <a:lnTo>
                    <a:pt x="47004" y="293873"/>
                  </a:lnTo>
                  <a:lnTo>
                    <a:pt x="57763" y="301129"/>
                  </a:lnTo>
                  <a:lnTo>
                    <a:pt x="58277" y="301890"/>
                  </a:lnTo>
                  <a:lnTo>
                    <a:pt x="33844" y="301890"/>
                  </a:lnTo>
                  <a:lnTo>
                    <a:pt x="24838" y="303711"/>
                  </a:lnTo>
                  <a:lnTo>
                    <a:pt x="17476" y="308676"/>
                  </a:lnTo>
                  <a:lnTo>
                    <a:pt x="12509" y="316033"/>
                  </a:lnTo>
                  <a:lnTo>
                    <a:pt x="10686" y="325034"/>
                  </a:lnTo>
                  <a:lnTo>
                    <a:pt x="12509" y="334034"/>
                  </a:lnTo>
                  <a:lnTo>
                    <a:pt x="17476" y="341392"/>
                  </a:lnTo>
                  <a:lnTo>
                    <a:pt x="24838" y="346356"/>
                  </a:lnTo>
                  <a:lnTo>
                    <a:pt x="33844" y="348178"/>
                  </a:lnTo>
                  <a:lnTo>
                    <a:pt x="58277" y="348178"/>
                  </a:lnTo>
                  <a:lnTo>
                    <a:pt x="57763" y="348939"/>
                  </a:lnTo>
                  <a:lnTo>
                    <a:pt x="47004" y="356195"/>
                  </a:lnTo>
                  <a:lnTo>
                    <a:pt x="33844" y="358858"/>
                  </a:lnTo>
                  <a:close/>
                </a:path>
                <a:path w="2160269" h="1003935">
                  <a:moveTo>
                    <a:pt x="58277" y="348178"/>
                  </a:moveTo>
                  <a:lnTo>
                    <a:pt x="33844" y="348178"/>
                  </a:lnTo>
                  <a:lnTo>
                    <a:pt x="42850" y="346356"/>
                  </a:lnTo>
                  <a:lnTo>
                    <a:pt x="50212" y="341392"/>
                  </a:lnTo>
                  <a:lnTo>
                    <a:pt x="55179" y="334034"/>
                  </a:lnTo>
                  <a:lnTo>
                    <a:pt x="57002" y="325034"/>
                  </a:lnTo>
                  <a:lnTo>
                    <a:pt x="55179" y="316033"/>
                  </a:lnTo>
                  <a:lnTo>
                    <a:pt x="50212" y="308676"/>
                  </a:lnTo>
                  <a:lnTo>
                    <a:pt x="42850" y="303711"/>
                  </a:lnTo>
                  <a:lnTo>
                    <a:pt x="33844" y="301890"/>
                  </a:lnTo>
                  <a:lnTo>
                    <a:pt x="58277" y="301890"/>
                  </a:lnTo>
                  <a:lnTo>
                    <a:pt x="65024" y="311882"/>
                  </a:lnTo>
                  <a:lnTo>
                    <a:pt x="67689" y="325034"/>
                  </a:lnTo>
                  <a:lnTo>
                    <a:pt x="65024" y="338186"/>
                  </a:lnTo>
                  <a:lnTo>
                    <a:pt x="58277" y="348178"/>
                  </a:lnTo>
                  <a:close/>
                </a:path>
                <a:path w="2160269" h="1003935">
                  <a:moveTo>
                    <a:pt x="776362" y="345604"/>
                  </a:moveTo>
                  <a:lnTo>
                    <a:pt x="133582" y="345604"/>
                  </a:lnTo>
                  <a:lnTo>
                    <a:pt x="125569" y="343988"/>
                  </a:lnTo>
                  <a:lnTo>
                    <a:pt x="119027" y="339580"/>
                  </a:lnTo>
                  <a:lnTo>
                    <a:pt x="114617" y="333042"/>
                  </a:lnTo>
                  <a:lnTo>
                    <a:pt x="113000" y="325034"/>
                  </a:lnTo>
                  <a:lnTo>
                    <a:pt x="114617" y="317026"/>
                  </a:lnTo>
                  <a:lnTo>
                    <a:pt x="119027" y="310487"/>
                  </a:lnTo>
                  <a:lnTo>
                    <a:pt x="125569" y="306080"/>
                  </a:lnTo>
                  <a:lnTo>
                    <a:pt x="133582" y="304464"/>
                  </a:lnTo>
                  <a:lnTo>
                    <a:pt x="776362" y="304464"/>
                  </a:lnTo>
                  <a:lnTo>
                    <a:pt x="784375" y="306080"/>
                  </a:lnTo>
                  <a:lnTo>
                    <a:pt x="790917" y="310487"/>
                  </a:lnTo>
                  <a:lnTo>
                    <a:pt x="795328" y="317026"/>
                  </a:lnTo>
                  <a:lnTo>
                    <a:pt x="796945" y="325034"/>
                  </a:lnTo>
                  <a:lnTo>
                    <a:pt x="795328" y="333042"/>
                  </a:lnTo>
                  <a:lnTo>
                    <a:pt x="790917" y="339580"/>
                  </a:lnTo>
                  <a:lnTo>
                    <a:pt x="784375" y="343988"/>
                  </a:lnTo>
                  <a:lnTo>
                    <a:pt x="776362" y="345604"/>
                  </a:lnTo>
                  <a:close/>
                </a:path>
                <a:path w="2160269" h="1003935">
                  <a:moveTo>
                    <a:pt x="33844" y="533959"/>
                  </a:moveTo>
                  <a:lnTo>
                    <a:pt x="20684" y="531296"/>
                  </a:lnTo>
                  <a:lnTo>
                    <a:pt x="9925" y="524039"/>
                  </a:lnTo>
                  <a:lnTo>
                    <a:pt x="2664" y="513286"/>
                  </a:lnTo>
                  <a:lnTo>
                    <a:pt x="0" y="500135"/>
                  </a:lnTo>
                  <a:lnTo>
                    <a:pt x="2664" y="486983"/>
                  </a:lnTo>
                  <a:lnTo>
                    <a:pt x="9925" y="476230"/>
                  </a:lnTo>
                  <a:lnTo>
                    <a:pt x="20684" y="468973"/>
                  </a:lnTo>
                  <a:lnTo>
                    <a:pt x="33844" y="466311"/>
                  </a:lnTo>
                  <a:lnTo>
                    <a:pt x="47004" y="468973"/>
                  </a:lnTo>
                  <a:lnTo>
                    <a:pt x="57763" y="476230"/>
                  </a:lnTo>
                  <a:lnTo>
                    <a:pt x="58277" y="476991"/>
                  </a:lnTo>
                  <a:lnTo>
                    <a:pt x="33844" y="476991"/>
                  </a:lnTo>
                  <a:lnTo>
                    <a:pt x="24838" y="478812"/>
                  </a:lnTo>
                  <a:lnTo>
                    <a:pt x="17476" y="483777"/>
                  </a:lnTo>
                  <a:lnTo>
                    <a:pt x="12509" y="491134"/>
                  </a:lnTo>
                  <a:lnTo>
                    <a:pt x="10686" y="500135"/>
                  </a:lnTo>
                  <a:lnTo>
                    <a:pt x="12509" y="509135"/>
                  </a:lnTo>
                  <a:lnTo>
                    <a:pt x="17476" y="516493"/>
                  </a:lnTo>
                  <a:lnTo>
                    <a:pt x="24838" y="521457"/>
                  </a:lnTo>
                  <a:lnTo>
                    <a:pt x="33844" y="523278"/>
                  </a:lnTo>
                  <a:lnTo>
                    <a:pt x="58277" y="523278"/>
                  </a:lnTo>
                  <a:lnTo>
                    <a:pt x="57763" y="524039"/>
                  </a:lnTo>
                  <a:lnTo>
                    <a:pt x="47004" y="531296"/>
                  </a:lnTo>
                  <a:lnTo>
                    <a:pt x="33844" y="533959"/>
                  </a:lnTo>
                  <a:close/>
                </a:path>
                <a:path w="2160269" h="1003935">
                  <a:moveTo>
                    <a:pt x="58277" y="523278"/>
                  </a:moveTo>
                  <a:lnTo>
                    <a:pt x="33844" y="523278"/>
                  </a:lnTo>
                  <a:lnTo>
                    <a:pt x="42850" y="521457"/>
                  </a:lnTo>
                  <a:lnTo>
                    <a:pt x="50212" y="516493"/>
                  </a:lnTo>
                  <a:lnTo>
                    <a:pt x="55179" y="509135"/>
                  </a:lnTo>
                  <a:lnTo>
                    <a:pt x="57002" y="500135"/>
                  </a:lnTo>
                  <a:lnTo>
                    <a:pt x="55179" y="491134"/>
                  </a:lnTo>
                  <a:lnTo>
                    <a:pt x="50212" y="483777"/>
                  </a:lnTo>
                  <a:lnTo>
                    <a:pt x="42850" y="478812"/>
                  </a:lnTo>
                  <a:lnTo>
                    <a:pt x="33844" y="476991"/>
                  </a:lnTo>
                  <a:lnTo>
                    <a:pt x="58277" y="476991"/>
                  </a:lnTo>
                  <a:lnTo>
                    <a:pt x="65024" y="486983"/>
                  </a:lnTo>
                  <a:lnTo>
                    <a:pt x="67689" y="500135"/>
                  </a:lnTo>
                  <a:lnTo>
                    <a:pt x="65024" y="513286"/>
                  </a:lnTo>
                  <a:lnTo>
                    <a:pt x="58277" y="523278"/>
                  </a:lnTo>
                  <a:close/>
                </a:path>
                <a:path w="2160269" h="1003935">
                  <a:moveTo>
                    <a:pt x="776362" y="520705"/>
                  </a:moveTo>
                  <a:lnTo>
                    <a:pt x="133582" y="520705"/>
                  </a:lnTo>
                  <a:lnTo>
                    <a:pt x="125569" y="519088"/>
                  </a:lnTo>
                  <a:lnTo>
                    <a:pt x="119027" y="514681"/>
                  </a:lnTo>
                  <a:lnTo>
                    <a:pt x="114617" y="508143"/>
                  </a:lnTo>
                  <a:lnTo>
                    <a:pt x="113000" y="500135"/>
                  </a:lnTo>
                  <a:lnTo>
                    <a:pt x="114617" y="492126"/>
                  </a:lnTo>
                  <a:lnTo>
                    <a:pt x="119027" y="485588"/>
                  </a:lnTo>
                  <a:lnTo>
                    <a:pt x="125569" y="481181"/>
                  </a:lnTo>
                  <a:lnTo>
                    <a:pt x="133582" y="479565"/>
                  </a:lnTo>
                  <a:lnTo>
                    <a:pt x="776362" y="479565"/>
                  </a:lnTo>
                  <a:lnTo>
                    <a:pt x="784375" y="481181"/>
                  </a:lnTo>
                  <a:lnTo>
                    <a:pt x="790917" y="485588"/>
                  </a:lnTo>
                  <a:lnTo>
                    <a:pt x="795328" y="492126"/>
                  </a:lnTo>
                  <a:lnTo>
                    <a:pt x="796945" y="500135"/>
                  </a:lnTo>
                  <a:lnTo>
                    <a:pt x="795328" y="508143"/>
                  </a:lnTo>
                  <a:lnTo>
                    <a:pt x="790917" y="514681"/>
                  </a:lnTo>
                  <a:lnTo>
                    <a:pt x="784375" y="519088"/>
                  </a:lnTo>
                  <a:lnTo>
                    <a:pt x="776362" y="520705"/>
                  </a:lnTo>
                  <a:close/>
                </a:path>
                <a:path w="2160269" h="1003935">
                  <a:moveTo>
                    <a:pt x="33844" y="709059"/>
                  </a:moveTo>
                  <a:lnTo>
                    <a:pt x="20684" y="706397"/>
                  </a:lnTo>
                  <a:lnTo>
                    <a:pt x="9925" y="699140"/>
                  </a:lnTo>
                  <a:lnTo>
                    <a:pt x="2664" y="688387"/>
                  </a:lnTo>
                  <a:lnTo>
                    <a:pt x="0" y="675235"/>
                  </a:lnTo>
                  <a:lnTo>
                    <a:pt x="2664" y="662083"/>
                  </a:lnTo>
                  <a:lnTo>
                    <a:pt x="9925" y="651331"/>
                  </a:lnTo>
                  <a:lnTo>
                    <a:pt x="20684" y="644074"/>
                  </a:lnTo>
                  <a:lnTo>
                    <a:pt x="33844" y="641411"/>
                  </a:lnTo>
                  <a:lnTo>
                    <a:pt x="47004" y="644074"/>
                  </a:lnTo>
                  <a:lnTo>
                    <a:pt x="57763" y="651331"/>
                  </a:lnTo>
                  <a:lnTo>
                    <a:pt x="58277" y="652092"/>
                  </a:lnTo>
                  <a:lnTo>
                    <a:pt x="33844" y="652092"/>
                  </a:lnTo>
                  <a:lnTo>
                    <a:pt x="24838" y="653913"/>
                  </a:lnTo>
                  <a:lnTo>
                    <a:pt x="17476" y="658877"/>
                  </a:lnTo>
                  <a:lnTo>
                    <a:pt x="12509" y="666235"/>
                  </a:lnTo>
                  <a:lnTo>
                    <a:pt x="10686" y="675235"/>
                  </a:lnTo>
                  <a:lnTo>
                    <a:pt x="12509" y="684236"/>
                  </a:lnTo>
                  <a:lnTo>
                    <a:pt x="17476" y="691593"/>
                  </a:lnTo>
                  <a:lnTo>
                    <a:pt x="24838" y="696558"/>
                  </a:lnTo>
                  <a:lnTo>
                    <a:pt x="33844" y="698379"/>
                  </a:lnTo>
                  <a:lnTo>
                    <a:pt x="58277" y="698379"/>
                  </a:lnTo>
                  <a:lnTo>
                    <a:pt x="57763" y="699140"/>
                  </a:lnTo>
                  <a:lnTo>
                    <a:pt x="47004" y="706397"/>
                  </a:lnTo>
                  <a:lnTo>
                    <a:pt x="33844" y="709059"/>
                  </a:lnTo>
                  <a:close/>
                </a:path>
                <a:path w="2160269" h="1003935">
                  <a:moveTo>
                    <a:pt x="58277" y="698379"/>
                  </a:moveTo>
                  <a:lnTo>
                    <a:pt x="33844" y="698379"/>
                  </a:lnTo>
                  <a:lnTo>
                    <a:pt x="42850" y="696558"/>
                  </a:lnTo>
                  <a:lnTo>
                    <a:pt x="50212" y="691593"/>
                  </a:lnTo>
                  <a:lnTo>
                    <a:pt x="55179" y="684236"/>
                  </a:lnTo>
                  <a:lnTo>
                    <a:pt x="57002" y="675235"/>
                  </a:lnTo>
                  <a:lnTo>
                    <a:pt x="55179" y="666235"/>
                  </a:lnTo>
                  <a:lnTo>
                    <a:pt x="50212" y="658877"/>
                  </a:lnTo>
                  <a:lnTo>
                    <a:pt x="42850" y="653913"/>
                  </a:lnTo>
                  <a:lnTo>
                    <a:pt x="33844" y="652092"/>
                  </a:lnTo>
                  <a:lnTo>
                    <a:pt x="58277" y="652092"/>
                  </a:lnTo>
                  <a:lnTo>
                    <a:pt x="65024" y="662083"/>
                  </a:lnTo>
                  <a:lnTo>
                    <a:pt x="67689" y="675235"/>
                  </a:lnTo>
                  <a:lnTo>
                    <a:pt x="65024" y="688387"/>
                  </a:lnTo>
                  <a:lnTo>
                    <a:pt x="58277" y="698379"/>
                  </a:lnTo>
                  <a:close/>
                </a:path>
                <a:path w="2160269" h="1003935">
                  <a:moveTo>
                    <a:pt x="776362" y="695805"/>
                  </a:moveTo>
                  <a:lnTo>
                    <a:pt x="133582" y="695805"/>
                  </a:lnTo>
                  <a:lnTo>
                    <a:pt x="125569" y="694189"/>
                  </a:lnTo>
                  <a:lnTo>
                    <a:pt x="119027" y="689782"/>
                  </a:lnTo>
                  <a:lnTo>
                    <a:pt x="114617" y="683243"/>
                  </a:lnTo>
                  <a:lnTo>
                    <a:pt x="113000" y="675235"/>
                  </a:lnTo>
                  <a:lnTo>
                    <a:pt x="114617" y="667227"/>
                  </a:lnTo>
                  <a:lnTo>
                    <a:pt x="119027" y="660689"/>
                  </a:lnTo>
                  <a:lnTo>
                    <a:pt x="125569" y="656281"/>
                  </a:lnTo>
                  <a:lnTo>
                    <a:pt x="133582" y="654665"/>
                  </a:lnTo>
                  <a:lnTo>
                    <a:pt x="776362" y="654665"/>
                  </a:lnTo>
                  <a:lnTo>
                    <a:pt x="784375" y="656281"/>
                  </a:lnTo>
                  <a:lnTo>
                    <a:pt x="790917" y="660689"/>
                  </a:lnTo>
                  <a:lnTo>
                    <a:pt x="795328" y="667227"/>
                  </a:lnTo>
                  <a:lnTo>
                    <a:pt x="796945" y="675235"/>
                  </a:lnTo>
                  <a:lnTo>
                    <a:pt x="795328" y="683243"/>
                  </a:lnTo>
                  <a:lnTo>
                    <a:pt x="790917" y="689782"/>
                  </a:lnTo>
                  <a:lnTo>
                    <a:pt x="784375" y="694189"/>
                  </a:lnTo>
                  <a:lnTo>
                    <a:pt x="776362" y="695805"/>
                  </a:lnTo>
                  <a:close/>
                </a:path>
                <a:path w="2160269" h="1003935">
                  <a:moveTo>
                    <a:pt x="33844" y="884171"/>
                  </a:moveTo>
                  <a:lnTo>
                    <a:pt x="20684" y="881508"/>
                  </a:lnTo>
                  <a:lnTo>
                    <a:pt x="9925" y="874252"/>
                  </a:lnTo>
                  <a:lnTo>
                    <a:pt x="2664" y="863499"/>
                  </a:lnTo>
                  <a:lnTo>
                    <a:pt x="0" y="850347"/>
                  </a:lnTo>
                  <a:lnTo>
                    <a:pt x="2664" y="837195"/>
                  </a:lnTo>
                  <a:lnTo>
                    <a:pt x="9925" y="826442"/>
                  </a:lnTo>
                  <a:lnTo>
                    <a:pt x="20684" y="819186"/>
                  </a:lnTo>
                  <a:lnTo>
                    <a:pt x="33844" y="816523"/>
                  </a:lnTo>
                  <a:lnTo>
                    <a:pt x="47004" y="819186"/>
                  </a:lnTo>
                  <a:lnTo>
                    <a:pt x="57763" y="826442"/>
                  </a:lnTo>
                  <a:lnTo>
                    <a:pt x="58277" y="827203"/>
                  </a:lnTo>
                  <a:lnTo>
                    <a:pt x="33844" y="827203"/>
                  </a:lnTo>
                  <a:lnTo>
                    <a:pt x="24838" y="829024"/>
                  </a:lnTo>
                  <a:lnTo>
                    <a:pt x="17476" y="833989"/>
                  </a:lnTo>
                  <a:lnTo>
                    <a:pt x="12509" y="841346"/>
                  </a:lnTo>
                  <a:lnTo>
                    <a:pt x="10686" y="850347"/>
                  </a:lnTo>
                  <a:lnTo>
                    <a:pt x="12509" y="859347"/>
                  </a:lnTo>
                  <a:lnTo>
                    <a:pt x="17476" y="866705"/>
                  </a:lnTo>
                  <a:lnTo>
                    <a:pt x="24838" y="871669"/>
                  </a:lnTo>
                  <a:lnTo>
                    <a:pt x="33844" y="873491"/>
                  </a:lnTo>
                  <a:lnTo>
                    <a:pt x="58277" y="873491"/>
                  </a:lnTo>
                  <a:lnTo>
                    <a:pt x="57763" y="874252"/>
                  </a:lnTo>
                  <a:lnTo>
                    <a:pt x="47004" y="881508"/>
                  </a:lnTo>
                  <a:lnTo>
                    <a:pt x="33844" y="884171"/>
                  </a:lnTo>
                  <a:close/>
                </a:path>
                <a:path w="2160269" h="1003935">
                  <a:moveTo>
                    <a:pt x="58277" y="873491"/>
                  </a:moveTo>
                  <a:lnTo>
                    <a:pt x="33844" y="873491"/>
                  </a:lnTo>
                  <a:lnTo>
                    <a:pt x="42850" y="871669"/>
                  </a:lnTo>
                  <a:lnTo>
                    <a:pt x="50212" y="866705"/>
                  </a:lnTo>
                  <a:lnTo>
                    <a:pt x="55179" y="859347"/>
                  </a:lnTo>
                  <a:lnTo>
                    <a:pt x="57002" y="850347"/>
                  </a:lnTo>
                  <a:lnTo>
                    <a:pt x="55179" y="841346"/>
                  </a:lnTo>
                  <a:lnTo>
                    <a:pt x="50212" y="833989"/>
                  </a:lnTo>
                  <a:lnTo>
                    <a:pt x="42850" y="829024"/>
                  </a:lnTo>
                  <a:lnTo>
                    <a:pt x="33844" y="827203"/>
                  </a:lnTo>
                  <a:lnTo>
                    <a:pt x="58277" y="827203"/>
                  </a:lnTo>
                  <a:lnTo>
                    <a:pt x="65024" y="837195"/>
                  </a:lnTo>
                  <a:lnTo>
                    <a:pt x="67689" y="850347"/>
                  </a:lnTo>
                  <a:lnTo>
                    <a:pt x="65024" y="863499"/>
                  </a:lnTo>
                  <a:lnTo>
                    <a:pt x="58277" y="873491"/>
                  </a:lnTo>
                  <a:close/>
                </a:path>
                <a:path w="2160269" h="1003935">
                  <a:moveTo>
                    <a:pt x="776362" y="870906"/>
                  </a:moveTo>
                  <a:lnTo>
                    <a:pt x="133582" y="870906"/>
                  </a:lnTo>
                  <a:lnTo>
                    <a:pt x="125569" y="869290"/>
                  </a:lnTo>
                  <a:lnTo>
                    <a:pt x="119027" y="864882"/>
                  </a:lnTo>
                  <a:lnTo>
                    <a:pt x="114617" y="858344"/>
                  </a:lnTo>
                  <a:lnTo>
                    <a:pt x="113000" y="850336"/>
                  </a:lnTo>
                  <a:lnTo>
                    <a:pt x="114617" y="842328"/>
                  </a:lnTo>
                  <a:lnTo>
                    <a:pt x="119027" y="835790"/>
                  </a:lnTo>
                  <a:lnTo>
                    <a:pt x="125570" y="831382"/>
                  </a:lnTo>
                  <a:lnTo>
                    <a:pt x="133582" y="829766"/>
                  </a:lnTo>
                  <a:lnTo>
                    <a:pt x="776362" y="829766"/>
                  </a:lnTo>
                  <a:lnTo>
                    <a:pt x="784375" y="831382"/>
                  </a:lnTo>
                  <a:lnTo>
                    <a:pt x="790917" y="835790"/>
                  </a:lnTo>
                  <a:lnTo>
                    <a:pt x="795328" y="842328"/>
                  </a:lnTo>
                  <a:lnTo>
                    <a:pt x="796945" y="850336"/>
                  </a:lnTo>
                  <a:lnTo>
                    <a:pt x="795328" y="858344"/>
                  </a:lnTo>
                  <a:lnTo>
                    <a:pt x="790917" y="864882"/>
                  </a:lnTo>
                  <a:lnTo>
                    <a:pt x="784375" y="869290"/>
                  </a:lnTo>
                  <a:lnTo>
                    <a:pt x="776362" y="870906"/>
                  </a:lnTo>
                  <a:close/>
                </a:path>
                <a:path w="2160269" h="1003935">
                  <a:moveTo>
                    <a:pt x="1396978" y="330385"/>
                  </a:moveTo>
                  <a:lnTo>
                    <a:pt x="1383818" y="327722"/>
                  </a:lnTo>
                  <a:lnTo>
                    <a:pt x="1373058" y="320465"/>
                  </a:lnTo>
                  <a:lnTo>
                    <a:pt x="1365797" y="309713"/>
                  </a:lnTo>
                  <a:lnTo>
                    <a:pt x="1363133" y="296561"/>
                  </a:lnTo>
                  <a:lnTo>
                    <a:pt x="1365797" y="283409"/>
                  </a:lnTo>
                  <a:lnTo>
                    <a:pt x="1373058" y="272656"/>
                  </a:lnTo>
                  <a:lnTo>
                    <a:pt x="1383818" y="265399"/>
                  </a:lnTo>
                  <a:lnTo>
                    <a:pt x="1396978" y="262737"/>
                  </a:lnTo>
                  <a:lnTo>
                    <a:pt x="1410138" y="265399"/>
                  </a:lnTo>
                  <a:lnTo>
                    <a:pt x="1420897" y="272656"/>
                  </a:lnTo>
                  <a:lnTo>
                    <a:pt x="1421411" y="273417"/>
                  </a:lnTo>
                  <a:lnTo>
                    <a:pt x="1396978" y="273417"/>
                  </a:lnTo>
                  <a:lnTo>
                    <a:pt x="1387972" y="275238"/>
                  </a:lnTo>
                  <a:lnTo>
                    <a:pt x="1380610" y="280203"/>
                  </a:lnTo>
                  <a:lnTo>
                    <a:pt x="1375642" y="287560"/>
                  </a:lnTo>
                  <a:lnTo>
                    <a:pt x="1373820" y="296561"/>
                  </a:lnTo>
                  <a:lnTo>
                    <a:pt x="1375642" y="305561"/>
                  </a:lnTo>
                  <a:lnTo>
                    <a:pt x="1380610" y="312919"/>
                  </a:lnTo>
                  <a:lnTo>
                    <a:pt x="1387972" y="317883"/>
                  </a:lnTo>
                  <a:lnTo>
                    <a:pt x="1396978" y="319704"/>
                  </a:lnTo>
                  <a:lnTo>
                    <a:pt x="1421411" y="319704"/>
                  </a:lnTo>
                  <a:lnTo>
                    <a:pt x="1420897" y="320465"/>
                  </a:lnTo>
                  <a:lnTo>
                    <a:pt x="1410138" y="327722"/>
                  </a:lnTo>
                  <a:lnTo>
                    <a:pt x="1396978" y="330385"/>
                  </a:lnTo>
                  <a:close/>
                </a:path>
                <a:path w="2160269" h="1003935">
                  <a:moveTo>
                    <a:pt x="1421411" y="319704"/>
                  </a:moveTo>
                  <a:lnTo>
                    <a:pt x="1396978" y="319704"/>
                  </a:lnTo>
                  <a:lnTo>
                    <a:pt x="1405984" y="317883"/>
                  </a:lnTo>
                  <a:lnTo>
                    <a:pt x="1413346" y="312919"/>
                  </a:lnTo>
                  <a:lnTo>
                    <a:pt x="1418313" y="305561"/>
                  </a:lnTo>
                  <a:lnTo>
                    <a:pt x="1420136" y="296561"/>
                  </a:lnTo>
                  <a:lnTo>
                    <a:pt x="1418313" y="287560"/>
                  </a:lnTo>
                  <a:lnTo>
                    <a:pt x="1413346" y="280203"/>
                  </a:lnTo>
                  <a:lnTo>
                    <a:pt x="1405984" y="275238"/>
                  </a:lnTo>
                  <a:lnTo>
                    <a:pt x="1396978" y="273417"/>
                  </a:lnTo>
                  <a:lnTo>
                    <a:pt x="1421411" y="273417"/>
                  </a:lnTo>
                  <a:lnTo>
                    <a:pt x="1428158" y="283409"/>
                  </a:lnTo>
                  <a:lnTo>
                    <a:pt x="1430822" y="296561"/>
                  </a:lnTo>
                  <a:lnTo>
                    <a:pt x="1428158" y="309713"/>
                  </a:lnTo>
                  <a:lnTo>
                    <a:pt x="1421411" y="319704"/>
                  </a:lnTo>
                  <a:close/>
                </a:path>
                <a:path w="2160269" h="1003935">
                  <a:moveTo>
                    <a:pt x="2139507" y="317131"/>
                  </a:moveTo>
                  <a:lnTo>
                    <a:pt x="1496727" y="317131"/>
                  </a:lnTo>
                  <a:lnTo>
                    <a:pt x="1488712" y="315513"/>
                  </a:lnTo>
                  <a:lnTo>
                    <a:pt x="1482169" y="311103"/>
                  </a:lnTo>
                  <a:lnTo>
                    <a:pt x="1477761" y="304564"/>
                  </a:lnTo>
                  <a:lnTo>
                    <a:pt x="1476144" y="296561"/>
                  </a:lnTo>
                  <a:lnTo>
                    <a:pt x="1477761" y="288552"/>
                  </a:lnTo>
                  <a:lnTo>
                    <a:pt x="1482172" y="282014"/>
                  </a:lnTo>
                  <a:lnTo>
                    <a:pt x="1488714" y="277607"/>
                  </a:lnTo>
                  <a:lnTo>
                    <a:pt x="1496727" y="275991"/>
                  </a:lnTo>
                  <a:lnTo>
                    <a:pt x="2139507" y="275991"/>
                  </a:lnTo>
                  <a:lnTo>
                    <a:pt x="2147519" y="277607"/>
                  </a:lnTo>
                  <a:lnTo>
                    <a:pt x="2154062" y="282014"/>
                  </a:lnTo>
                  <a:lnTo>
                    <a:pt x="2158472" y="288552"/>
                  </a:lnTo>
                  <a:lnTo>
                    <a:pt x="2160089" y="296561"/>
                  </a:lnTo>
                  <a:lnTo>
                    <a:pt x="2158467" y="304569"/>
                  </a:lnTo>
                  <a:lnTo>
                    <a:pt x="2154052" y="311107"/>
                  </a:lnTo>
                  <a:lnTo>
                    <a:pt x="2147507" y="315515"/>
                  </a:lnTo>
                  <a:lnTo>
                    <a:pt x="2139507" y="317131"/>
                  </a:lnTo>
                  <a:close/>
                </a:path>
                <a:path w="2160269" h="1003935">
                  <a:moveTo>
                    <a:pt x="1396978" y="505485"/>
                  </a:moveTo>
                  <a:lnTo>
                    <a:pt x="1383818" y="502823"/>
                  </a:lnTo>
                  <a:lnTo>
                    <a:pt x="1373058" y="495566"/>
                  </a:lnTo>
                  <a:lnTo>
                    <a:pt x="1365797" y="484813"/>
                  </a:lnTo>
                  <a:lnTo>
                    <a:pt x="1363133" y="471661"/>
                  </a:lnTo>
                  <a:lnTo>
                    <a:pt x="1365797" y="458509"/>
                  </a:lnTo>
                  <a:lnTo>
                    <a:pt x="1373058" y="447757"/>
                  </a:lnTo>
                  <a:lnTo>
                    <a:pt x="1383818" y="440500"/>
                  </a:lnTo>
                  <a:lnTo>
                    <a:pt x="1396978" y="437837"/>
                  </a:lnTo>
                  <a:lnTo>
                    <a:pt x="1410138" y="440500"/>
                  </a:lnTo>
                  <a:lnTo>
                    <a:pt x="1420897" y="447757"/>
                  </a:lnTo>
                  <a:lnTo>
                    <a:pt x="1421411" y="448517"/>
                  </a:lnTo>
                  <a:lnTo>
                    <a:pt x="1396978" y="448517"/>
                  </a:lnTo>
                  <a:lnTo>
                    <a:pt x="1387972" y="450339"/>
                  </a:lnTo>
                  <a:lnTo>
                    <a:pt x="1380610" y="455303"/>
                  </a:lnTo>
                  <a:lnTo>
                    <a:pt x="1375642" y="462661"/>
                  </a:lnTo>
                  <a:lnTo>
                    <a:pt x="1373820" y="471661"/>
                  </a:lnTo>
                  <a:lnTo>
                    <a:pt x="1375642" y="480662"/>
                  </a:lnTo>
                  <a:lnTo>
                    <a:pt x="1380610" y="488019"/>
                  </a:lnTo>
                  <a:lnTo>
                    <a:pt x="1387972" y="492984"/>
                  </a:lnTo>
                  <a:lnTo>
                    <a:pt x="1396978" y="494805"/>
                  </a:lnTo>
                  <a:lnTo>
                    <a:pt x="1421411" y="494805"/>
                  </a:lnTo>
                  <a:lnTo>
                    <a:pt x="1420897" y="495566"/>
                  </a:lnTo>
                  <a:lnTo>
                    <a:pt x="1410138" y="502823"/>
                  </a:lnTo>
                  <a:lnTo>
                    <a:pt x="1396978" y="505485"/>
                  </a:lnTo>
                  <a:close/>
                </a:path>
                <a:path w="2160269" h="1003935">
                  <a:moveTo>
                    <a:pt x="1421411" y="494805"/>
                  </a:moveTo>
                  <a:lnTo>
                    <a:pt x="1396978" y="494805"/>
                  </a:lnTo>
                  <a:lnTo>
                    <a:pt x="1405984" y="492984"/>
                  </a:lnTo>
                  <a:lnTo>
                    <a:pt x="1413346" y="488019"/>
                  </a:lnTo>
                  <a:lnTo>
                    <a:pt x="1418313" y="480662"/>
                  </a:lnTo>
                  <a:lnTo>
                    <a:pt x="1420136" y="471661"/>
                  </a:lnTo>
                  <a:lnTo>
                    <a:pt x="1418313" y="462661"/>
                  </a:lnTo>
                  <a:lnTo>
                    <a:pt x="1413346" y="455303"/>
                  </a:lnTo>
                  <a:lnTo>
                    <a:pt x="1405984" y="450339"/>
                  </a:lnTo>
                  <a:lnTo>
                    <a:pt x="1396978" y="448517"/>
                  </a:lnTo>
                  <a:lnTo>
                    <a:pt x="1421411" y="448517"/>
                  </a:lnTo>
                  <a:lnTo>
                    <a:pt x="1428158" y="458509"/>
                  </a:lnTo>
                  <a:lnTo>
                    <a:pt x="1430822" y="471661"/>
                  </a:lnTo>
                  <a:lnTo>
                    <a:pt x="1428158" y="484813"/>
                  </a:lnTo>
                  <a:lnTo>
                    <a:pt x="1421411" y="494805"/>
                  </a:lnTo>
                  <a:close/>
                </a:path>
                <a:path w="2160269" h="1003935">
                  <a:moveTo>
                    <a:pt x="2139507" y="492231"/>
                  </a:moveTo>
                  <a:lnTo>
                    <a:pt x="1496727" y="492231"/>
                  </a:lnTo>
                  <a:lnTo>
                    <a:pt x="1488712" y="490614"/>
                  </a:lnTo>
                  <a:lnTo>
                    <a:pt x="1482169" y="486204"/>
                  </a:lnTo>
                  <a:lnTo>
                    <a:pt x="1477761" y="479665"/>
                  </a:lnTo>
                  <a:lnTo>
                    <a:pt x="1476145" y="471661"/>
                  </a:lnTo>
                  <a:lnTo>
                    <a:pt x="1477762" y="463653"/>
                  </a:lnTo>
                  <a:lnTo>
                    <a:pt x="1482172" y="457115"/>
                  </a:lnTo>
                  <a:lnTo>
                    <a:pt x="1488714" y="452707"/>
                  </a:lnTo>
                  <a:lnTo>
                    <a:pt x="1496727" y="451091"/>
                  </a:lnTo>
                  <a:lnTo>
                    <a:pt x="2139507" y="451091"/>
                  </a:lnTo>
                  <a:lnTo>
                    <a:pt x="2147520" y="452707"/>
                  </a:lnTo>
                  <a:lnTo>
                    <a:pt x="2154062" y="457115"/>
                  </a:lnTo>
                  <a:lnTo>
                    <a:pt x="2158472" y="463653"/>
                  </a:lnTo>
                  <a:lnTo>
                    <a:pt x="2160089" y="471661"/>
                  </a:lnTo>
                  <a:lnTo>
                    <a:pt x="2158467" y="479669"/>
                  </a:lnTo>
                  <a:lnTo>
                    <a:pt x="2154052" y="486208"/>
                  </a:lnTo>
                  <a:lnTo>
                    <a:pt x="2147508" y="490615"/>
                  </a:lnTo>
                  <a:lnTo>
                    <a:pt x="2139507" y="492231"/>
                  </a:lnTo>
                  <a:close/>
                </a:path>
                <a:path w="2160269" h="1003935">
                  <a:moveTo>
                    <a:pt x="1396978" y="680586"/>
                  </a:moveTo>
                  <a:lnTo>
                    <a:pt x="1383818" y="677923"/>
                  </a:lnTo>
                  <a:lnTo>
                    <a:pt x="1373058" y="670667"/>
                  </a:lnTo>
                  <a:lnTo>
                    <a:pt x="1365797" y="659914"/>
                  </a:lnTo>
                  <a:lnTo>
                    <a:pt x="1363133" y="646762"/>
                  </a:lnTo>
                  <a:lnTo>
                    <a:pt x="1365797" y="633610"/>
                  </a:lnTo>
                  <a:lnTo>
                    <a:pt x="1373058" y="622857"/>
                  </a:lnTo>
                  <a:lnTo>
                    <a:pt x="1383818" y="615601"/>
                  </a:lnTo>
                  <a:lnTo>
                    <a:pt x="1396978" y="612938"/>
                  </a:lnTo>
                  <a:lnTo>
                    <a:pt x="1410138" y="615601"/>
                  </a:lnTo>
                  <a:lnTo>
                    <a:pt x="1420897" y="622857"/>
                  </a:lnTo>
                  <a:lnTo>
                    <a:pt x="1421411" y="623618"/>
                  </a:lnTo>
                  <a:lnTo>
                    <a:pt x="1396978" y="623618"/>
                  </a:lnTo>
                  <a:lnTo>
                    <a:pt x="1387972" y="625440"/>
                  </a:lnTo>
                  <a:lnTo>
                    <a:pt x="1380610" y="630404"/>
                  </a:lnTo>
                  <a:lnTo>
                    <a:pt x="1375642" y="637762"/>
                  </a:lnTo>
                  <a:lnTo>
                    <a:pt x="1373820" y="646762"/>
                  </a:lnTo>
                  <a:lnTo>
                    <a:pt x="1375642" y="655763"/>
                  </a:lnTo>
                  <a:lnTo>
                    <a:pt x="1380610" y="663120"/>
                  </a:lnTo>
                  <a:lnTo>
                    <a:pt x="1387972" y="668084"/>
                  </a:lnTo>
                  <a:lnTo>
                    <a:pt x="1396978" y="669906"/>
                  </a:lnTo>
                  <a:lnTo>
                    <a:pt x="1421411" y="669906"/>
                  </a:lnTo>
                  <a:lnTo>
                    <a:pt x="1420897" y="670667"/>
                  </a:lnTo>
                  <a:lnTo>
                    <a:pt x="1410138" y="677923"/>
                  </a:lnTo>
                  <a:lnTo>
                    <a:pt x="1396978" y="680586"/>
                  </a:lnTo>
                  <a:close/>
                </a:path>
                <a:path w="2160269" h="1003935">
                  <a:moveTo>
                    <a:pt x="1421411" y="669906"/>
                  </a:moveTo>
                  <a:lnTo>
                    <a:pt x="1396978" y="669906"/>
                  </a:lnTo>
                  <a:lnTo>
                    <a:pt x="1405984" y="668084"/>
                  </a:lnTo>
                  <a:lnTo>
                    <a:pt x="1413346" y="663120"/>
                  </a:lnTo>
                  <a:lnTo>
                    <a:pt x="1418313" y="655763"/>
                  </a:lnTo>
                  <a:lnTo>
                    <a:pt x="1420136" y="646762"/>
                  </a:lnTo>
                  <a:lnTo>
                    <a:pt x="1418313" y="637762"/>
                  </a:lnTo>
                  <a:lnTo>
                    <a:pt x="1413346" y="630404"/>
                  </a:lnTo>
                  <a:lnTo>
                    <a:pt x="1405984" y="625440"/>
                  </a:lnTo>
                  <a:lnTo>
                    <a:pt x="1396978" y="623618"/>
                  </a:lnTo>
                  <a:lnTo>
                    <a:pt x="1421411" y="623618"/>
                  </a:lnTo>
                  <a:lnTo>
                    <a:pt x="1428158" y="633610"/>
                  </a:lnTo>
                  <a:lnTo>
                    <a:pt x="1430822" y="646762"/>
                  </a:lnTo>
                  <a:lnTo>
                    <a:pt x="1428158" y="659914"/>
                  </a:lnTo>
                  <a:lnTo>
                    <a:pt x="1421411" y="669906"/>
                  </a:lnTo>
                  <a:close/>
                </a:path>
                <a:path w="2160269" h="1003935">
                  <a:moveTo>
                    <a:pt x="2139507" y="667332"/>
                  </a:moveTo>
                  <a:lnTo>
                    <a:pt x="1496727" y="667332"/>
                  </a:lnTo>
                  <a:lnTo>
                    <a:pt x="1488712" y="665715"/>
                  </a:lnTo>
                  <a:lnTo>
                    <a:pt x="1482169" y="661304"/>
                  </a:lnTo>
                  <a:lnTo>
                    <a:pt x="1477761" y="654766"/>
                  </a:lnTo>
                  <a:lnTo>
                    <a:pt x="1476145" y="646762"/>
                  </a:lnTo>
                  <a:lnTo>
                    <a:pt x="1477762" y="638754"/>
                  </a:lnTo>
                  <a:lnTo>
                    <a:pt x="1482172" y="632216"/>
                  </a:lnTo>
                  <a:lnTo>
                    <a:pt x="1488714" y="627808"/>
                  </a:lnTo>
                  <a:lnTo>
                    <a:pt x="1496727" y="626192"/>
                  </a:lnTo>
                  <a:lnTo>
                    <a:pt x="2139507" y="626192"/>
                  </a:lnTo>
                  <a:lnTo>
                    <a:pt x="2147520" y="627808"/>
                  </a:lnTo>
                  <a:lnTo>
                    <a:pt x="2154062" y="632216"/>
                  </a:lnTo>
                  <a:lnTo>
                    <a:pt x="2158472" y="638754"/>
                  </a:lnTo>
                  <a:lnTo>
                    <a:pt x="2160089" y="646762"/>
                  </a:lnTo>
                  <a:lnTo>
                    <a:pt x="2158467" y="654770"/>
                  </a:lnTo>
                  <a:lnTo>
                    <a:pt x="2154052" y="661308"/>
                  </a:lnTo>
                  <a:lnTo>
                    <a:pt x="2147508" y="665716"/>
                  </a:lnTo>
                  <a:lnTo>
                    <a:pt x="2139507" y="667332"/>
                  </a:lnTo>
                  <a:close/>
                </a:path>
                <a:path w="2160269" h="1003935">
                  <a:moveTo>
                    <a:pt x="1396978" y="855687"/>
                  </a:moveTo>
                  <a:lnTo>
                    <a:pt x="1383818" y="853024"/>
                  </a:lnTo>
                  <a:lnTo>
                    <a:pt x="1373058" y="845768"/>
                  </a:lnTo>
                  <a:lnTo>
                    <a:pt x="1365797" y="835015"/>
                  </a:lnTo>
                  <a:lnTo>
                    <a:pt x="1363133" y="821863"/>
                  </a:lnTo>
                  <a:lnTo>
                    <a:pt x="1365797" y="808711"/>
                  </a:lnTo>
                  <a:lnTo>
                    <a:pt x="1373058" y="797958"/>
                  </a:lnTo>
                  <a:lnTo>
                    <a:pt x="1383818" y="790702"/>
                  </a:lnTo>
                  <a:lnTo>
                    <a:pt x="1396978" y="788039"/>
                  </a:lnTo>
                  <a:lnTo>
                    <a:pt x="1410138" y="790702"/>
                  </a:lnTo>
                  <a:lnTo>
                    <a:pt x="1420897" y="797958"/>
                  </a:lnTo>
                  <a:lnTo>
                    <a:pt x="1421411" y="798719"/>
                  </a:lnTo>
                  <a:lnTo>
                    <a:pt x="1396978" y="798719"/>
                  </a:lnTo>
                  <a:lnTo>
                    <a:pt x="1387972" y="800540"/>
                  </a:lnTo>
                  <a:lnTo>
                    <a:pt x="1380610" y="805505"/>
                  </a:lnTo>
                  <a:lnTo>
                    <a:pt x="1375642" y="812862"/>
                  </a:lnTo>
                  <a:lnTo>
                    <a:pt x="1373820" y="821863"/>
                  </a:lnTo>
                  <a:lnTo>
                    <a:pt x="1375642" y="830863"/>
                  </a:lnTo>
                  <a:lnTo>
                    <a:pt x="1380610" y="838221"/>
                  </a:lnTo>
                  <a:lnTo>
                    <a:pt x="1387972" y="843185"/>
                  </a:lnTo>
                  <a:lnTo>
                    <a:pt x="1396978" y="845007"/>
                  </a:lnTo>
                  <a:lnTo>
                    <a:pt x="1421411" y="845007"/>
                  </a:lnTo>
                  <a:lnTo>
                    <a:pt x="1420897" y="845768"/>
                  </a:lnTo>
                  <a:lnTo>
                    <a:pt x="1410138" y="853024"/>
                  </a:lnTo>
                  <a:lnTo>
                    <a:pt x="1396978" y="855687"/>
                  </a:lnTo>
                  <a:close/>
                </a:path>
                <a:path w="2160269" h="1003935">
                  <a:moveTo>
                    <a:pt x="1421411" y="845007"/>
                  </a:moveTo>
                  <a:lnTo>
                    <a:pt x="1396978" y="845007"/>
                  </a:lnTo>
                  <a:lnTo>
                    <a:pt x="1405984" y="843185"/>
                  </a:lnTo>
                  <a:lnTo>
                    <a:pt x="1413346" y="838221"/>
                  </a:lnTo>
                  <a:lnTo>
                    <a:pt x="1418313" y="830863"/>
                  </a:lnTo>
                  <a:lnTo>
                    <a:pt x="1420136" y="821863"/>
                  </a:lnTo>
                  <a:lnTo>
                    <a:pt x="1418313" y="812862"/>
                  </a:lnTo>
                  <a:lnTo>
                    <a:pt x="1413346" y="805505"/>
                  </a:lnTo>
                  <a:lnTo>
                    <a:pt x="1405984" y="800540"/>
                  </a:lnTo>
                  <a:lnTo>
                    <a:pt x="1396978" y="798719"/>
                  </a:lnTo>
                  <a:lnTo>
                    <a:pt x="1421411" y="798719"/>
                  </a:lnTo>
                  <a:lnTo>
                    <a:pt x="1428158" y="808711"/>
                  </a:lnTo>
                  <a:lnTo>
                    <a:pt x="1430822" y="821863"/>
                  </a:lnTo>
                  <a:lnTo>
                    <a:pt x="1428158" y="835015"/>
                  </a:lnTo>
                  <a:lnTo>
                    <a:pt x="1421411" y="845007"/>
                  </a:lnTo>
                  <a:close/>
                </a:path>
                <a:path w="2160269" h="1003935">
                  <a:moveTo>
                    <a:pt x="2139507" y="842433"/>
                  </a:moveTo>
                  <a:lnTo>
                    <a:pt x="1496727" y="842433"/>
                  </a:lnTo>
                  <a:lnTo>
                    <a:pt x="1488714" y="840817"/>
                  </a:lnTo>
                  <a:lnTo>
                    <a:pt x="1482172" y="836409"/>
                  </a:lnTo>
                  <a:lnTo>
                    <a:pt x="1477762" y="829871"/>
                  </a:lnTo>
                  <a:lnTo>
                    <a:pt x="1476145" y="821863"/>
                  </a:lnTo>
                  <a:lnTo>
                    <a:pt x="1477762" y="813855"/>
                  </a:lnTo>
                  <a:lnTo>
                    <a:pt x="1482172" y="807317"/>
                  </a:lnTo>
                  <a:lnTo>
                    <a:pt x="1488714" y="802909"/>
                  </a:lnTo>
                  <a:lnTo>
                    <a:pt x="1496727" y="801293"/>
                  </a:lnTo>
                  <a:lnTo>
                    <a:pt x="2139507" y="801293"/>
                  </a:lnTo>
                  <a:lnTo>
                    <a:pt x="2147520" y="802909"/>
                  </a:lnTo>
                  <a:lnTo>
                    <a:pt x="2154062" y="807317"/>
                  </a:lnTo>
                  <a:lnTo>
                    <a:pt x="2158472" y="813855"/>
                  </a:lnTo>
                  <a:lnTo>
                    <a:pt x="2160089" y="821863"/>
                  </a:lnTo>
                  <a:lnTo>
                    <a:pt x="2158471" y="829871"/>
                  </a:lnTo>
                  <a:lnTo>
                    <a:pt x="2154058" y="836409"/>
                  </a:lnTo>
                  <a:lnTo>
                    <a:pt x="2147515" y="840817"/>
                  </a:lnTo>
                  <a:lnTo>
                    <a:pt x="2139507" y="842433"/>
                  </a:lnTo>
                  <a:close/>
                </a:path>
                <a:path w="2160269" h="1003935">
                  <a:moveTo>
                    <a:pt x="1063907" y="1003596"/>
                  </a:moveTo>
                  <a:lnTo>
                    <a:pt x="1053221" y="1003575"/>
                  </a:lnTo>
                  <a:lnTo>
                    <a:pt x="1053096" y="967300"/>
                  </a:lnTo>
                  <a:lnTo>
                    <a:pt x="1053221" y="0"/>
                  </a:lnTo>
                  <a:lnTo>
                    <a:pt x="1063907" y="0"/>
                  </a:lnTo>
                  <a:lnTo>
                    <a:pt x="1063907" y="1003596"/>
                  </a:lnTo>
                  <a:close/>
                </a:path>
              </a:pathLst>
            </a:custGeom>
            <a:solidFill>
              <a:srgbClr val="000000"/>
            </a:solidFill>
          </p:spPr>
          <p:txBody>
            <a:bodyPr wrap="square" lIns="0" tIns="0" rIns="0" bIns="0" rtlCol="0"/>
            <a:lstStyle/>
            <a:p>
              <a:endParaRPr/>
            </a:p>
          </p:txBody>
        </p:sp>
      </p:grpSp>
      <p:grpSp>
        <p:nvGrpSpPr>
          <p:cNvPr id="15" name="object 15"/>
          <p:cNvGrpSpPr/>
          <p:nvPr/>
        </p:nvGrpSpPr>
        <p:grpSpPr>
          <a:xfrm>
            <a:off x="1019" y="0"/>
            <a:ext cx="4084320" cy="3086100"/>
            <a:chOff x="1019" y="0"/>
            <a:chExt cx="4084320" cy="3086100"/>
          </a:xfrm>
        </p:grpSpPr>
        <p:sp>
          <p:nvSpPr>
            <p:cNvPr id="16" name="object 16"/>
            <p:cNvSpPr/>
            <p:nvPr/>
          </p:nvSpPr>
          <p:spPr>
            <a:xfrm>
              <a:off x="15017" y="0"/>
              <a:ext cx="4058285" cy="2993390"/>
            </a:xfrm>
            <a:custGeom>
              <a:avLst/>
              <a:gdLst/>
              <a:ahLst/>
              <a:cxnLst/>
              <a:rect l="l" t="t" r="r" b="b"/>
              <a:pathLst>
                <a:path w="4058285" h="2993390">
                  <a:moveTo>
                    <a:pt x="2865490" y="1201967"/>
                  </a:moveTo>
                  <a:lnTo>
                    <a:pt x="2676953" y="1201967"/>
                  </a:lnTo>
                  <a:lnTo>
                    <a:pt x="3247141" y="0"/>
                  </a:lnTo>
                  <a:lnTo>
                    <a:pt x="3576676" y="0"/>
                  </a:lnTo>
                  <a:lnTo>
                    <a:pt x="3576986" y="27368"/>
                  </a:lnTo>
                  <a:lnTo>
                    <a:pt x="3422975" y="27368"/>
                  </a:lnTo>
                  <a:lnTo>
                    <a:pt x="2865490" y="1201967"/>
                  </a:lnTo>
                  <a:close/>
                </a:path>
                <a:path w="4058285" h="2993390">
                  <a:moveTo>
                    <a:pt x="3577779" y="97334"/>
                  </a:moveTo>
                  <a:lnTo>
                    <a:pt x="3422975" y="27368"/>
                  </a:lnTo>
                  <a:lnTo>
                    <a:pt x="3576986" y="27368"/>
                  </a:lnTo>
                  <a:lnTo>
                    <a:pt x="3577779" y="97334"/>
                  </a:lnTo>
                  <a:close/>
                </a:path>
                <a:path w="4058285" h="2993390">
                  <a:moveTo>
                    <a:pt x="1388293" y="2375743"/>
                  </a:moveTo>
                  <a:lnTo>
                    <a:pt x="1240077" y="2290961"/>
                  </a:lnTo>
                  <a:lnTo>
                    <a:pt x="2122788" y="716324"/>
                  </a:lnTo>
                  <a:lnTo>
                    <a:pt x="2459983" y="1011825"/>
                  </a:lnTo>
                  <a:lnTo>
                    <a:pt x="2152431" y="1011825"/>
                  </a:lnTo>
                  <a:lnTo>
                    <a:pt x="1388293" y="2375743"/>
                  </a:lnTo>
                  <a:close/>
                </a:path>
                <a:path w="4058285" h="2993390">
                  <a:moveTo>
                    <a:pt x="3438958" y="1555087"/>
                  </a:moveTo>
                  <a:lnTo>
                    <a:pt x="2984914" y="1555087"/>
                  </a:lnTo>
                  <a:lnTo>
                    <a:pt x="3450148" y="1286749"/>
                  </a:lnTo>
                  <a:lnTo>
                    <a:pt x="3450148" y="846377"/>
                  </a:lnTo>
                  <a:lnTo>
                    <a:pt x="4057836" y="1197852"/>
                  </a:lnTo>
                  <a:lnTo>
                    <a:pt x="3438958" y="1555087"/>
                  </a:lnTo>
                  <a:close/>
                </a:path>
                <a:path w="4058285" h="2993390">
                  <a:moveTo>
                    <a:pt x="2719771" y="1508993"/>
                  </a:moveTo>
                  <a:lnTo>
                    <a:pt x="2152431" y="1011825"/>
                  </a:lnTo>
                  <a:lnTo>
                    <a:pt x="2459983" y="1011825"/>
                  </a:lnTo>
                  <a:lnTo>
                    <a:pt x="2676953" y="1201967"/>
                  </a:lnTo>
                  <a:lnTo>
                    <a:pt x="2865490" y="1201967"/>
                  </a:lnTo>
                  <a:lnTo>
                    <a:pt x="2719771" y="1508993"/>
                  </a:lnTo>
                  <a:close/>
                </a:path>
                <a:path w="4058285" h="2993390">
                  <a:moveTo>
                    <a:pt x="2784431" y="1932902"/>
                  </a:moveTo>
                  <a:lnTo>
                    <a:pt x="2321233" y="1932902"/>
                  </a:lnTo>
                  <a:lnTo>
                    <a:pt x="2786468" y="1664563"/>
                  </a:lnTo>
                  <a:lnTo>
                    <a:pt x="2786468" y="1440673"/>
                  </a:lnTo>
                  <a:lnTo>
                    <a:pt x="2984914" y="1555087"/>
                  </a:lnTo>
                  <a:lnTo>
                    <a:pt x="3438958" y="1555087"/>
                  </a:lnTo>
                  <a:lnTo>
                    <a:pt x="2784431" y="1932902"/>
                  </a:lnTo>
                  <a:close/>
                </a:path>
                <a:path w="4058285" h="2993390">
                  <a:moveTo>
                    <a:pt x="2095679" y="2330471"/>
                  </a:moveTo>
                  <a:lnTo>
                    <a:pt x="1665787" y="2330471"/>
                  </a:lnTo>
                  <a:lnTo>
                    <a:pt x="2131022" y="2062132"/>
                  </a:lnTo>
                  <a:lnTo>
                    <a:pt x="2131022" y="1823426"/>
                  </a:lnTo>
                  <a:lnTo>
                    <a:pt x="2321233" y="1932902"/>
                  </a:lnTo>
                  <a:lnTo>
                    <a:pt x="2784431" y="1932902"/>
                  </a:lnTo>
                  <a:lnTo>
                    <a:pt x="2095679" y="2330471"/>
                  </a:lnTo>
                  <a:close/>
                </a:path>
                <a:path w="4058285" h="2993390">
                  <a:moveTo>
                    <a:pt x="947761" y="2993086"/>
                  </a:moveTo>
                  <a:lnTo>
                    <a:pt x="0" y="2445708"/>
                  </a:lnTo>
                  <a:lnTo>
                    <a:pt x="526168" y="2141975"/>
                  </a:lnTo>
                  <a:lnTo>
                    <a:pt x="526168" y="2440770"/>
                  </a:lnTo>
                  <a:lnTo>
                    <a:pt x="992226" y="2709931"/>
                  </a:lnTo>
                  <a:lnTo>
                    <a:pt x="1438300" y="2709931"/>
                  </a:lnTo>
                  <a:lnTo>
                    <a:pt x="947761" y="2993086"/>
                  </a:lnTo>
                  <a:close/>
                </a:path>
                <a:path w="4058285" h="2993390">
                  <a:moveTo>
                    <a:pt x="1438300" y="2709931"/>
                  </a:moveTo>
                  <a:lnTo>
                    <a:pt x="992226" y="2709931"/>
                  </a:lnTo>
                  <a:lnTo>
                    <a:pt x="1457461" y="2441593"/>
                  </a:lnTo>
                  <a:lnTo>
                    <a:pt x="1457461" y="2280260"/>
                  </a:lnTo>
                  <a:lnTo>
                    <a:pt x="1487104" y="2227580"/>
                  </a:lnTo>
                  <a:lnTo>
                    <a:pt x="1665787" y="2330471"/>
                  </a:lnTo>
                  <a:lnTo>
                    <a:pt x="2095679" y="2330471"/>
                  </a:lnTo>
                  <a:lnTo>
                    <a:pt x="1438300" y="2709931"/>
                  </a:lnTo>
                  <a:close/>
                </a:path>
              </a:pathLst>
            </a:custGeom>
            <a:solidFill>
              <a:srgbClr val="F0ABC1"/>
            </a:solidFill>
          </p:spPr>
          <p:txBody>
            <a:bodyPr wrap="square" lIns="0" tIns="0" rIns="0" bIns="0" rtlCol="0"/>
            <a:lstStyle/>
            <a:p>
              <a:endParaRPr/>
            </a:p>
          </p:txBody>
        </p:sp>
        <p:pic>
          <p:nvPicPr>
            <p:cNvPr id="17" name="object 17"/>
            <p:cNvPicPr/>
            <p:nvPr/>
          </p:nvPicPr>
          <p:blipFill>
            <a:blip r:embed="rId4" cstate="print"/>
            <a:stretch>
              <a:fillRect/>
            </a:stretch>
          </p:blipFill>
          <p:spPr>
            <a:xfrm>
              <a:off x="38073" y="660351"/>
              <a:ext cx="4033956" cy="2314626"/>
            </a:xfrm>
            <a:prstGeom prst="rect">
              <a:avLst/>
            </a:prstGeom>
          </p:spPr>
        </p:pic>
        <p:sp>
          <p:nvSpPr>
            <p:cNvPr id="18" name="object 18"/>
            <p:cNvSpPr/>
            <p:nvPr/>
          </p:nvSpPr>
          <p:spPr>
            <a:xfrm>
              <a:off x="1230392" y="0"/>
              <a:ext cx="2219325" cy="2315845"/>
            </a:xfrm>
            <a:custGeom>
              <a:avLst/>
              <a:gdLst/>
              <a:ahLst/>
              <a:cxnLst/>
              <a:rect l="l" t="t" r="r" b="b"/>
              <a:pathLst>
                <a:path w="2219325" h="2315845">
                  <a:moveTo>
                    <a:pt x="1549685" y="280068"/>
                  </a:moveTo>
                  <a:lnTo>
                    <a:pt x="1315009" y="145075"/>
                  </a:lnTo>
                  <a:lnTo>
                    <a:pt x="1315009" y="0"/>
                  </a:lnTo>
                  <a:lnTo>
                    <a:pt x="1852007" y="0"/>
                  </a:lnTo>
                  <a:lnTo>
                    <a:pt x="1720689" y="276775"/>
                  </a:lnTo>
                  <a:lnTo>
                    <a:pt x="1556272" y="276775"/>
                  </a:lnTo>
                  <a:lnTo>
                    <a:pt x="1549685" y="280068"/>
                  </a:lnTo>
                  <a:close/>
                </a:path>
                <a:path w="2219325" h="2315845">
                  <a:moveTo>
                    <a:pt x="1768715" y="1539448"/>
                  </a:moveTo>
                  <a:lnTo>
                    <a:pt x="1562036" y="1420095"/>
                  </a:lnTo>
                  <a:lnTo>
                    <a:pt x="2215012" y="44654"/>
                  </a:lnTo>
                  <a:lnTo>
                    <a:pt x="2219129" y="47123"/>
                  </a:lnTo>
                  <a:lnTo>
                    <a:pt x="2219129" y="1278518"/>
                  </a:lnTo>
                  <a:lnTo>
                    <a:pt x="1768715" y="1538625"/>
                  </a:lnTo>
                  <a:lnTo>
                    <a:pt x="1768715" y="1539448"/>
                  </a:lnTo>
                  <a:close/>
                </a:path>
                <a:path w="2219325" h="2315845">
                  <a:moveTo>
                    <a:pt x="1556272" y="623311"/>
                  </a:moveTo>
                  <a:lnTo>
                    <a:pt x="1556272" y="276775"/>
                  </a:lnTo>
                  <a:lnTo>
                    <a:pt x="1720689" y="276775"/>
                  </a:lnTo>
                  <a:lnTo>
                    <a:pt x="1556272" y="623311"/>
                  </a:lnTo>
                  <a:close/>
                </a:path>
                <a:path w="2219325" h="2315845">
                  <a:moveTo>
                    <a:pt x="223148" y="1563319"/>
                  </a:moveTo>
                  <a:lnTo>
                    <a:pt x="0" y="1434911"/>
                  </a:lnTo>
                  <a:lnTo>
                    <a:pt x="4117" y="237265"/>
                  </a:lnTo>
                  <a:lnTo>
                    <a:pt x="415476" y="0"/>
                  </a:lnTo>
                  <a:lnTo>
                    <a:pt x="480337" y="0"/>
                  </a:lnTo>
                  <a:lnTo>
                    <a:pt x="895062" y="239735"/>
                  </a:lnTo>
                  <a:lnTo>
                    <a:pt x="902473" y="239735"/>
                  </a:lnTo>
                  <a:lnTo>
                    <a:pt x="902473" y="627426"/>
                  </a:lnTo>
                  <a:lnTo>
                    <a:pt x="772372" y="627426"/>
                  </a:lnTo>
                  <a:lnTo>
                    <a:pt x="249576" y="1560026"/>
                  </a:lnTo>
                  <a:lnTo>
                    <a:pt x="229735" y="1560026"/>
                  </a:lnTo>
                  <a:lnTo>
                    <a:pt x="223148" y="1563319"/>
                  </a:lnTo>
                  <a:close/>
                </a:path>
                <a:path w="2219325" h="2315845">
                  <a:moveTo>
                    <a:pt x="902473" y="239735"/>
                  </a:moveTo>
                  <a:lnTo>
                    <a:pt x="895062" y="239735"/>
                  </a:lnTo>
                  <a:lnTo>
                    <a:pt x="902473" y="235619"/>
                  </a:lnTo>
                  <a:lnTo>
                    <a:pt x="902473" y="239735"/>
                  </a:lnTo>
                  <a:close/>
                </a:path>
                <a:path w="2219325" h="2315845">
                  <a:moveTo>
                    <a:pt x="902473" y="697392"/>
                  </a:moveTo>
                  <a:lnTo>
                    <a:pt x="772372" y="627426"/>
                  </a:lnTo>
                  <a:lnTo>
                    <a:pt x="902473" y="627426"/>
                  </a:lnTo>
                  <a:lnTo>
                    <a:pt x="902473" y="697392"/>
                  </a:lnTo>
                  <a:close/>
                </a:path>
                <a:path w="2219325" h="2315845">
                  <a:moveTo>
                    <a:pt x="450413" y="2315655"/>
                  </a:moveTo>
                  <a:lnTo>
                    <a:pt x="277494" y="2216057"/>
                  </a:lnTo>
                  <a:lnTo>
                    <a:pt x="900826" y="1104015"/>
                  </a:lnTo>
                  <a:lnTo>
                    <a:pt x="900826" y="2054724"/>
                  </a:lnTo>
                  <a:lnTo>
                    <a:pt x="450413" y="2314832"/>
                  </a:lnTo>
                  <a:lnTo>
                    <a:pt x="450413" y="2315655"/>
                  </a:lnTo>
                  <a:close/>
                </a:path>
                <a:path w="2219325" h="2315845">
                  <a:moveTo>
                    <a:pt x="229735" y="1595421"/>
                  </a:moveTo>
                  <a:lnTo>
                    <a:pt x="229735" y="1560026"/>
                  </a:lnTo>
                  <a:lnTo>
                    <a:pt x="249576" y="1560026"/>
                  </a:lnTo>
                  <a:lnTo>
                    <a:pt x="229735" y="1595421"/>
                  </a:lnTo>
                  <a:close/>
                </a:path>
              </a:pathLst>
            </a:custGeom>
            <a:solidFill>
              <a:srgbClr val="94DDDE"/>
            </a:solidFill>
          </p:spPr>
          <p:txBody>
            <a:bodyPr wrap="square" lIns="0" tIns="0" rIns="0" bIns="0" rtlCol="0"/>
            <a:lstStyle/>
            <a:p>
              <a:endParaRPr/>
            </a:p>
          </p:txBody>
        </p:sp>
        <p:sp>
          <p:nvSpPr>
            <p:cNvPr id="19" name="object 19"/>
            <p:cNvSpPr/>
            <p:nvPr/>
          </p:nvSpPr>
          <p:spPr>
            <a:xfrm>
              <a:off x="554360" y="21607"/>
              <a:ext cx="2232660" cy="2673985"/>
            </a:xfrm>
            <a:custGeom>
              <a:avLst/>
              <a:gdLst/>
              <a:ahLst/>
              <a:cxnLst/>
              <a:rect l="l" t="t" r="r" b="b"/>
              <a:pathLst>
                <a:path w="2232660" h="2673985">
                  <a:moveTo>
                    <a:pt x="1570270" y="217304"/>
                  </a:moveTo>
                  <a:lnTo>
                    <a:pt x="1486281" y="168740"/>
                  </a:lnTo>
                  <a:lnTo>
                    <a:pt x="1777773" y="0"/>
                  </a:lnTo>
                  <a:lnTo>
                    <a:pt x="2147999" y="214012"/>
                  </a:lnTo>
                  <a:lnTo>
                    <a:pt x="1576857" y="214012"/>
                  </a:lnTo>
                  <a:lnTo>
                    <a:pt x="1570270" y="217304"/>
                  </a:lnTo>
                  <a:close/>
                </a:path>
                <a:path w="2232660" h="2673985">
                  <a:moveTo>
                    <a:pt x="2016566" y="1056068"/>
                  </a:moveTo>
                  <a:lnTo>
                    <a:pt x="1590855" y="683193"/>
                  </a:lnTo>
                  <a:lnTo>
                    <a:pt x="1576857" y="675785"/>
                  </a:lnTo>
                  <a:lnTo>
                    <a:pt x="1576857" y="214012"/>
                  </a:lnTo>
                  <a:lnTo>
                    <a:pt x="2147999" y="214012"/>
                  </a:lnTo>
                  <a:lnTo>
                    <a:pt x="2224892" y="258461"/>
                  </a:lnTo>
                  <a:lnTo>
                    <a:pt x="2232303" y="258461"/>
                  </a:lnTo>
                  <a:lnTo>
                    <a:pt x="2232303" y="601704"/>
                  </a:lnTo>
                  <a:lnTo>
                    <a:pt x="2016566" y="1056068"/>
                  </a:lnTo>
                  <a:close/>
                </a:path>
                <a:path w="2232660" h="2673985">
                  <a:moveTo>
                    <a:pt x="2232303" y="258461"/>
                  </a:moveTo>
                  <a:lnTo>
                    <a:pt x="2224892" y="258461"/>
                  </a:lnTo>
                  <a:lnTo>
                    <a:pt x="2232303" y="255168"/>
                  </a:lnTo>
                  <a:lnTo>
                    <a:pt x="2232303" y="258461"/>
                  </a:lnTo>
                  <a:close/>
                </a:path>
                <a:path w="2232660" h="2673985">
                  <a:moveTo>
                    <a:pt x="1781890" y="1897302"/>
                  </a:moveTo>
                  <a:lnTo>
                    <a:pt x="1576858" y="1778772"/>
                  </a:lnTo>
                  <a:lnTo>
                    <a:pt x="1576858" y="1082408"/>
                  </a:lnTo>
                  <a:lnTo>
                    <a:pt x="1617205" y="1010796"/>
                  </a:lnTo>
                  <a:lnTo>
                    <a:pt x="2185368" y="1508787"/>
                  </a:lnTo>
                  <a:lnTo>
                    <a:pt x="2232304" y="1508787"/>
                  </a:lnTo>
                  <a:lnTo>
                    <a:pt x="2232304" y="1636371"/>
                  </a:lnTo>
                  <a:lnTo>
                    <a:pt x="1781890" y="1896479"/>
                  </a:lnTo>
                  <a:lnTo>
                    <a:pt x="1781890" y="1897302"/>
                  </a:lnTo>
                  <a:close/>
                </a:path>
                <a:path w="2232660" h="2673985">
                  <a:moveTo>
                    <a:pt x="2232304" y="1508787"/>
                  </a:moveTo>
                  <a:lnTo>
                    <a:pt x="2185368" y="1508787"/>
                  </a:lnTo>
                  <a:lnTo>
                    <a:pt x="2232304" y="1410835"/>
                  </a:lnTo>
                  <a:lnTo>
                    <a:pt x="2232304" y="1508787"/>
                  </a:lnTo>
                  <a:close/>
                </a:path>
                <a:path w="2232660" h="2673985">
                  <a:moveTo>
                    <a:pt x="894684" y="1540889"/>
                  </a:moveTo>
                  <a:lnTo>
                    <a:pt x="6587" y="1540889"/>
                  </a:lnTo>
                  <a:lnTo>
                    <a:pt x="450413" y="1284074"/>
                  </a:lnTo>
                  <a:lnTo>
                    <a:pt x="894684" y="1540889"/>
                  </a:lnTo>
                  <a:close/>
                </a:path>
                <a:path w="2232660" h="2673985">
                  <a:moveTo>
                    <a:pt x="453706" y="2673508"/>
                  </a:moveTo>
                  <a:lnTo>
                    <a:pt x="0" y="2411755"/>
                  </a:lnTo>
                  <a:lnTo>
                    <a:pt x="0" y="1538419"/>
                  </a:lnTo>
                  <a:lnTo>
                    <a:pt x="6587" y="1540889"/>
                  </a:lnTo>
                  <a:lnTo>
                    <a:pt x="894684" y="1540889"/>
                  </a:lnTo>
                  <a:lnTo>
                    <a:pt x="897532" y="1542535"/>
                  </a:lnTo>
                  <a:lnTo>
                    <a:pt x="904120" y="1542535"/>
                  </a:lnTo>
                  <a:lnTo>
                    <a:pt x="904120" y="1574637"/>
                  </a:lnTo>
                  <a:lnTo>
                    <a:pt x="550871" y="2204327"/>
                  </a:lnTo>
                  <a:lnTo>
                    <a:pt x="694146" y="2280878"/>
                  </a:lnTo>
                  <a:lnTo>
                    <a:pt x="853891" y="2372244"/>
                  </a:lnTo>
                  <a:lnTo>
                    <a:pt x="904120" y="2372244"/>
                  </a:lnTo>
                  <a:lnTo>
                    <a:pt x="904120" y="2412577"/>
                  </a:lnTo>
                  <a:lnTo>
                    <a:pt x="453706" y="2672685"/>
                  </a:lnTo>
                  <a:lnTo>
                    <a:pt x="453706" y="2673508"/>
                  </a:lnTo>
                  <a:close/>
                </a:path>
                <a:path w="2232660" h="2673985">
                  <a:moveTo>
                    <a:pt x="904120" y="1542535"/>
                  </a:moveTo>
                  <a:lnTo>
                    <a:pt x="897532" y="1542535"/>
                  </a:lnTo>
                  <a:lnTo>
                    <a:pt x="904120" y="1539243"/>
                  </a:lnTo>
                  <a:lnTo>
                    <a:pt x="904120" y="1542535"/>
                  </a:lnTo>
                  <a:close/>
                </a:path>
                <a:path w="2232660" h="2673985">
                  <a:moveTo>
                    <a:pt x="904120" y="2372244"/>
                  </a:moveTo>
                  <a:lnTo>
                    <a:pt x="853891" y="2372244"/>
                  </a:lnTo>
                  <a:lnTo>
                    <a:pt x="904120" y="2283347"/>
                  </a:lnTo>
                  <a:lnTo>
                    <a:pt x="904120" y="2372244"/>
                  </a:lnTo>
                  <a:close/>
                </a:path>
              </a:pathLst>
            </a:custGeom>
            <a:solidFill>
              <a:srgbClr val="F6B4A6"/>
            </a:solidFill>
          </p:spPr>
          <p:txBody>
            <a:bodyPr wrap="square" lIns="0" tIns="0" rIns="0" bIns="0" rtlCol="0"/>
            <a:lstStyle/>
            <a:p>
              <a:endParaRPr/>
            </a:p>
          </p:txBody>
        </p:sp>
        <p:sp>
          <p:nvSpPr>
            <p:cNvPr id="20" name="object 20"/>
            <p:cNvSpPr/>
            <p:nvPr/>
          </p:nvSpPr>
          <p:spPr>
            <a:xfrm>
              <a:off x="1019" y="0"/>
              <a:ext cx="4084320" cy="3086100"/>
            </a:xfrm>
            <a:custGeom>
              <a:avLst/>
              <a:gdLst/>
              <a:ahLst/>
              <a:cxnLst/>
              <a:rect l="l" t="t" r="r" b="b"/>
              <a:pathLst>
                <a:path w="4084320" h="3086100">
                  <a:moveTo>
                    <a:pt x="1240077" y="1410218"/>
                  </a:moveTo>
                  <a:lnTo>
                    <a:pt x="1214551" y="1410218"/>
                  </a:lnTo>
                  <a:lnTo>
                    <a:pt x="1214551" y="232326"/>
                  </a:lnTo>
                  <a:lnTo>
                    <a:pt x="1617159" y="0"/>
                  </a:lnTo>
                  <a:lnTo>
                    <a:pt x="1671141" y="0"/>
                  </a:lnTo>
                  <a:lnTo>
                    <a:pt x="1259839" y="237265"/>
                  </a:lnTo>
                  <a:lnTo>
                    <a:pt x="1296924" y="258666"/>
                  </a:lnTo>
                  <a:lnTo>
                    <a:pt x="1240077" y="258666"/>
                  </a:lnTo>
                  <a:lnTo>
                    <a:pt x="1240077" y="1410218"/>
                  </a:lnTo>
                  <a:close/>
                </a:path>
                <a:path w="4084320" h="3086100">
                  <a:moveTo>
                    <a:pt x="1738260" y="480087"/>
                  </a:moveTo>
                  <a:lnTo>
                    <a:pt x="1680609" y="480087"/>
                  </a:lnTo>
                  <a:lnTo>
                    <a:pt x="2096438" y="239735"/>
                  </a:lnTo>
                  <a:lnTo>
                    <a:pt x="1681830" y="0"/>
                  </a:lnTo>
                  <a:lnTo>
                    <a:pt x="1739016" y="0"/>
                  </a:lnTo>
                  <a:lnTo>
                    <a:pt x="2041269" y="174708"/>
                  </a:lnTo>
                  <a:lnTo>
                    <a:pt x="2095305" y="174708"/>
                  </a:lnTo>
                  <a:lnTo>
                    <a:pt x="2066795" y="191170"/>
                  </a:lnTo>
                  <a:lnTo>
                    <a:pt x="2143374" y="235619"/>
                  </a:lnTo>
                  <a:lnTo>
                    <a:pt x="2143374" y="262782"/>
                  </a:lnTo>
                  <a:lnTo>
                    <a:pt x="2117024" y="262782"/>
                  </a:lnTo>
                  <a:lnTo>
                    <a:pt x="1738260" y="480087"/>
                  </a:lnTo>
                  <a:close/>
                </a:path>
                <a:path w="4084320" h="3086100">
                  <a:moveTo>
                    <a:pt x="2558379" y="121205"/>
                  </a:moveTo>
                  <a:lnTo>
                    <a:pt x="2532030" y="121205"/>
                  </a:lnTo>
                  <a:lnTo>
                    <a:pt x="2532030" y="0"/>
                  </a:lnTo>
                  <a:lnTo>
                    <a:pt x="2558379" y="0"/>
                  </a:lnTo>
                  <a:lnTo>
                    <a:pt x="2558379" y="121205"/>
                  </a:lnTo>
                  <a:close/>
                </a:path>
                <a:path w="4084320" h="3086100">
                  <a:moveTo>
                    <a:pt x="2984913" y="204171"/>
                  </a:moveTo>
                  <a:lnTo>
                    <a:pt x="2984913" y="0"/>
                  </a:lnTo>
                  <a:lnTo>
                    <a:pt x="3012086" y="0"/>
                  </a:lnTo>
                  <a:lnTo>
                    <a:pt x="3012086" y="145898"/>
                  </a:lnTo>
                  <a:lnTo>
                    <a:pt x="3206894" y="145898"/>
                  </a:lnTo>
                  <a:lnTo>
                    <a:pt x="3193209" y="174708"/>
                  </a:lnTo>
                  <a:lnTo>
                    <a:pt x="2998912" y="174708"/>
                  </a:lnTo>
                  <a:lnTo>
                    <a:pt x="2984913" y="204171"/>
                  </a:lnTo>
                  <a:close/>
                </a:path>
                <a:path w="4084320" h="3086100">
                  <a:moveTo>
                    <a:pt x="3206894" y="145898"/>
                  </a:moveTo>
                  <a:lnTo>
                    <a:pt x="3012086" y="145898"/>
                  </a:lnTo>
                  <a:lnTo>
                    <a:pt x="3081352" y="0"/>
                  </a:lnTo>
                  <a:lnTo>
                    <a:pt x="3276200" y="0"/>
                  </a:lnTo>
                  <a:lnTo>
                    <a:pt x="3206894" y="145898"/>
                  </a:lnTo>
                  <a:close/>
                </a:path>
                <a:path w="4084320" h="3086100">
                  <a:moveTo>
                    <a:pt x="3606137" y="75110"/>
                  </a:moveTo>
                  <a:lnTo>
                    <a:pt x="3578603" y="75110"/>
                  </a:lnTo>
                  <a:lnTo>
                    <a:pt x="3577788" y="0"/>
                  </a:lnTo>
                  <a:lnTo>
                    <a:pt x="3605327" y="0"/>
                  </a:lnTo>
                  <a:lnTo>
                    <a:pt x="3606137" y="75110"/>
                  </a:lnTo>
                  <a:close/>
                </a:path>
                <a:path w="4084320" h="3086100">
                  <a:moveTo>
                    <a:pt x="2095305" y="174708"/>
                  </a:moveTo>
                  <a:lnTo>
                    <a:pt x="2041269" y="174708"/>
                  </a:lnTo>
                  <a:lnTo>
                    <a:pt x="2332761" y="5967"/>
                  </a:lnTo>
                  <a:lnTo>
                    <a:pt x="2388272" y="38069"/>
                  </a:lnTo>
                  <a:lnTo>
                    <a:pt x="2331938" y="38069"/>
                  </a:lnTo>
                  <a:lnTo>
                    <a:pt x="2095305" y="174708"/>
                  </a:lnTo>
                  <a:close/>
                </a:path>
                <a:path w="4084320" h="3086100">
                  <a:moveTo>
                    <a:pt x="2760210" y="1485945"/>
                  </a:moveTo>
                  <a:lnTo>
                    <a:pt x="2728829" y="1485945"/>
                  </a:lnTo>
                  <a:lnTo>
                    <a:pt x="3430386" y="8437"/>
                  </a:lnTo>
                  <a:lnTo>
                    <a:pt x="3510899" y="44654"/>
                  </a:lnTo>
                  <a:lnTo>
                    <a:pt x="3444384" y="44654"/>
                  </a:lnTo>
                  <a:lnTo>
                    <a:pt x="3008793" y="961615"/>
                  </a:lnTo>
                  <a:lnTo>
                    <a:pt x="3012086" y="961615"/>
                  </a:lnTo>
                  <a:lnTo>
                    <a:pt x="3012086" y="1012648"/>
                  </a:lnTo>
                  <a:lnTo>
                    <a:pt x="2984090" y="1012648"/>
                  </a:lnTo>
                  <a:lnTo>
                    <a:pt x="2798819" y="1403633"/>
                  </a:lnTo>
                  <a:lnTo>
                    <a:pt x="2798819" y="1409395"/>
                  </a:lnTo>
                  <a:lnTo>
                    <a:pt x="2852975" y="1440673"/>
                  </a:lnTo>
                  <a:lnTo>
                    <a:pt x="2800466" y="1440673"/>
                  </a:lnTo>
                  <a:lnTo>
                    <a:pt x="2800466" y="1449728"/>
                  </a:lnTo>
                  <a:lnTo>
                    <a:pt x="2777411" y="1449728"/>
                  </a:lnTo>
                  <a:lnTo>
                    <a:pt x="2771647" y="1461251"/>
                  </a:lnTo>
                  <a:lnTo>
                    <a:pt x="2771647" y="1461865"/>
                  </a:lnTo>
                  <a:lnTo>
                    <a:pt x="2760210" y="1485945"/>
                  </a:lnTo>
                  <a:close/>
                </a:path>
                <a:path w="4084320" h="3086100">
                  <a:moveTo>
                    <a:pt x="2392882" y="521243"/>
                  </a:moveTo>
                  <a:lnTo>
                    <a:pt x="2336055" y="521243"/>
                  </a:lnTo>
                  <a:lnTo>
                    <a:pt x="2751884" y="280891"/>
                  </a:lnTo>
                  <a:lnTo>
                    <a:pt x="2331938" y="38069"/>
                  </a:lnTo>
                  <a:lnTo>
                    <a:pt x="2388272" y="38069"/>
                  </a:lnTo>
                  <a:lnTo>
                    <a:pt x="2532030" y="121205"/>
                  </a:lnTo>
                  <a:lnTo>
                    <a:pt x="2558379" y="121205"/>
                  </a:lnTo>
                  <a:lnTo>
                    <a:pt x="2558379" y="136844"/>
                  </a:lnTo>
                  <a:lnTo>
                    <a:pt x="2798819" y="275952"/>
                  </a:lnTo>
                  <a:lnTo>
                    <a:pt x="2798819" y="303938"/>
                  </a:lnTo>
                  <a:lnTo>
                    <a:pt x="2771646" y="303938"/>
                  </a:lnTo>
                  <a:lnTo>
                    <a:pt x="2392882" y="521243"/>
                  </a:lnTo>
                  <a:close/>
                </a:path>
                <a:path w="4084320" h="3086100">
                  <a:moveTo>
                    <a:pt x="3068840" y="1514754"/>
                  </a:moveTo>
                  <a:lnTo>
                    <a:pt x="3012086" y="1514754"/>
                  </a:lnTo>
                  <a:lnTo>
                    <a:pt x="3436150" y="1270286"/>
                  </a:lnTo>
                  <a:lnTo>
                    <a:pt x="3436150" y="62763"/>
                  </a:lnTo>
                  <a:lnTo>
                    <a:pt x="3444384" y="44654"/>
                  </a:lnTo>
                  <a:lnTo>
                    <a:pt x="3510899" y="44654"/>
                  </a:lnTo>
                  <a:lnTo>
                    <a:pt x="3531027" y="53708"/>
                  </a:lnTo>
                  <a:lnTo>
                    <a:pt x="3462500" y="53708"/>
                  </a:lnTo>
                  <a:lnTo>
                    <a:pt x="3462500" y="830738"/>
                  </a:lnTo>
                  <a:lnTo>
                    <a:pt x="3516683" y="862017"/>
                  </a:lnTo>
                  <a:lnTo>
                    <a:pt x="3464147" y="862017"/>
                  </a:lnTo>
                  <a:lnTo>
                    <a:pt x="3464147" y="1286749"/>
                  </a:lnTo>
                  <a:lnTo>
                    <a:pt x="3068840" y="1514754"/>
                  </a:lnTo>
                  <a:close/>
                </a:path>
                <a:path w="4084320" h="3086100">
                  <a:moveTo>
                    <a:pt x="3606599" y="117912"/>
                  </a:moveTo>
                  <a:lnTo>
                    <a:pt x="3462500" y="53708"/>
                  </a:lnTo>
                  <a:lnTo>
                    <a:pt x="3531027" y="53708"/>
                  </a:lnTo>
                  <a:lnTo>
                    <a:pt x="3578603" y="75110"/>
                  </a:lnTo>
                  <a:lnTo>
                    <a:pt x="3606137" y="75110"/>
                  </a:lnTo>
                  <a:lnTo>
                    <a:pt x="3606599" y="117912"/>
                  </a:lnTo>
                  <a:close/>
                </a:path>
                <a:path w="4084320" h="3086100">
                  <a:moveTo>
                    <a:pt x="2984913" y="204340"/>
                  </a:moveTo>
                  <a:lnTo>
                    <a:pt x="2984913" y="204171"/>
                  </a:lnTo>
                  <a:lnTo>
                    <a:pt x="2998912" y="174708"/>
                  </a:lnTo>
                  <a:lnTo>
                    <a:pt x="2984913" y="204340"/>
                  </a:lnTo>
                  <a:close/>
                </a:path>
                <a:path w="4084320" h="3086100">
                  <a:moveTo>
                    <a:pt x="3179133" y="204340"/>
                  </a:moveTo>
                  <a:lnTo>
                    <a:pt x="2984913" y="204340"/>
                  </a:lnTo>
                  <a:lnTo>
                    <a:pt x="2998912" y="174708"/>
                  </a:lnTo>
                  <a:lnTo>
                    <a:pt x="3193209" y="174708"/>
                  </a:lnTo>
                  <a:lnTo>
                    <a:pt x="3179133" y="204340"/>
                  </a:lnTo>
                  <a:close/>
                </a:path>
                <a:path w="4084320" h="3086100">
                  <a:moveTo>
                    <a:pt x="2764276" y="1077675"/>
                  </a:moveTo>
                  <a:lnTo>
                    <a:pt x="2569907" y="1077675"/>
                  </a:lnTo>
                  <a:lnTo>
                    <a:pt x="2984913" y="204171"/>
                  </a:lnTo>
                  <a:lnTo>
                    <a:pt x="2984913" y="204340"/>
                  </a:lnTo>
                  <a:lnTo>
                    <a:pt x="3179133" y="204340"/>
                  </a:lnTo>
                  <a:lnTo>
                    <a:pt x="2764276" y="1077675"/>
                  </a:lnTo>
                  <a:close/>
                </a:path>
                <a:path w="4084320" h="3086100">
                  <a:moveTo>
                    <a:pt x="1672223" y="1571550"/>
                  </a:moveTo>
                  <a:lnTo>
                    <a:pt x="1471459" y="1571550"/>
                  </a:lnTo>
                  <a:lnTo>
                    <a:pt x="1666611" y="1223368"/>
                  </a:lnTo>
                  <a:lnTo>
                    <a:pt x="1666611" y="503957"/>
                  </a:lnTo>
                  <a:lnTo>
                    <a:pt x="1240077" y="258666"/>
                  </a:lnTo>
                  <a:lnTo>
                    <a:pt x="1296924" y="258666"/>
                  </a:lnTo>
                  <a:lnTo>
                    <a:pt x="1680609" y="480087"/>
                  </a:lnTo>
                  <a:lnTo>
                    <a:pt x="1738260" y="480087"/>
                  </a:lnTo>
                  <a:lnTo>
                    <a:pt x="1693784" y="505604"/>
                  </a:lnTo>
                  <a:lnTo>
                    <a:pt x="1693784" y="1173981"/>
                  </a:lnTo>
                  <a:lnTo>
                    <a:pt x="1692960" y="1175627"/>
                  </a:lnTo>
                  <a:lnTo>
                    <a:pt x="1894155" y="1175627"/>
                  </a:lnTo>
                  <a:lnTo>
                    <a:pt x="1672223" y="1571550"/>
                  </a:lnTo>
                  <a:close/>
                </a:path>
                <a:path w="4084320" h="3086100">
                  <a:moveTo>
                    <a:pt x="2144197" y="704800"/>
                  </a:moveTo>
                  <a:lnTo>
                    <a:pt x="2117024" y="689984"/>
                  </a:lnTo>
                  <a:lnTo>
                    <a:pt x="2117024" y="262782"/>
                  </a:lnTo>
                  <a:lnTo>
                    <a:pt x="2143374" y="262782"/>
                  </a:lnTo>
                  <a:lnTo>
                    <a:pt x="2143374" y="410944"/>
                  </a:lnTo>
                  <a:lnTo>
                    <a:pt x="2199453" y="443046"/>
                  </a:lnTo>
                  <a:lnTo>
                    <a:pt x="2144197" y="443046"/>
                  </a:lnTo>
                  <a:lnTo>
                    <a:pt x="2144197" y="704800"/>
                  </a:lnTo>
                  <a:close/>
                </a:path>
                <a:path w="4084320" h="3086100">
                  <a:moveTo>
                    <a:pt x="2771646" y="652120"/>
                  </a:moveTo>
                  <a:lnTo>
                    <a:pt x="2771646" y="303938"/>
                  </a:lnTo>
                  <a:lnTo>
                    <a:pt x="2798819" y="303938"/>
                  </a:lnTo>
                  <a:lnTo>
                    <a:pt x="2798819" y="594501"/>
                  </a:lnTo>
                  <a:lnTo>
                    <a:pt x="2771646" y="652120"/>
                  </a:lnTo>
                  <a:close/>
                </a:path>
                <a:path w="4084320" h="3086100">
                  <a:moveTo>
                    <a:pt x="2348406" y="860370"/>
                  </a:moveTo>
                  <a:lnTo>
                    <a:pt x="2322057" y="860370"/>
                  </a:lnTo>
                  <a:lnTo>
                    <a:pt x="2322057" y="545114"/>
                  </a:lnTo>
                  <a:lnTo>
                    <a:pt x="2144197" y="443046"/>
                  </a:lnTo>
                  <a:lnTo>
                    <a:pt x="2199453" y="443046"/>
                  </a:lnTo>
                  <a:lnTo>
                    <a:pt x="2336055" y="521243"/>
                  </a:lnTo>
                  <a:lnTo>
                    <a:pt x="2392882" y="521243"/>
                  </a:lnTo>
                  <a:lnTo>
                    <a:pt x="2348406" y="546760"/>
                  </a:lnTo>
                  <a:lnTo>
                    <a:pt x="2348406" y="860370"/>
                  </a:lnTo>
                  <a:close/>
                </a:path>
                <a:path w="4084320" h="3086100">
                  <a:moveTo>
                    <a:pt x="1894155" y="1175627"/>
                  </a:moveTo>
                  <a:lnTo>
                    <a:pt x="1692960" y="1175627"/>
                  </a:lnTo>
                  <a:lnTo>
                    <a:pt x="2000098" y="627426"/>
                  </a:lnTo>
                  <a:lnTo>
                    <a:pt x="2144197" y="704800"/>
                  </a:lnTo>
                  <a:lnTo>
                    <a:pt x="2180898" y="736902"/>
                  </a:lnTo>
                  <a:lnTo>
                    <a:pt x="2140080" y="736902"/>
                  </a:lnTo>
                  <a:lnTo>
                    <a:pt x="1894155" y="1175627"/>
                  </a:lnTo>
                  <a:close/>
                </a:path>
                <a:path w="4084320" h="3086100">
                  <a:moveTo>
                    <a:pt x="2695068" y="1223368"/>
                  </a:moveTo>
                  <a:lnTo>
                    <a:pt x="2140080" y="736902"/>
                  </a:lnTo>
                  <a:lnTo>
                    <a:pt x="2180898" y="736902"/>
                  </a:lnTo>
                  <a:lnTo>
                    <a:pt x="2322057" y="860370"/>
                  </a:lnTo>
                  <a:lnTo>
                    <a:pt x="2348406" y="860370"/>
                  </a:lnTo>
                  <a:lnTo>
                    <a:pt x="2348406" y="883418"/>
                  </a:lnTo>
                  <a:lnTo>
                    <a:pt x="2569907" y="1077675"/>
                  </a:lnTo>
                  <a:lnTo>
                    <a:pt x="2764276" y="1077675"/>
                  </a:lnTo>
                  <a:lnTo>
                    <a:pt x="2695068" y="1223368"/>
                  </a:lnTo>
                  <a:close/>
                </a:path>
                <a:path w="4084320" h="3086100">
                  <a:moveTo>
                    <a:pt x="1150612" y="2976624"/>
                  </a:moveTo>
                  <a:lnTo>
                    <a:pt x="961759" y="2976624"/>
                  </a:lnTo>
                  <a:lnTo>
                    <a:pt x="4046308" y="1197851"/>
                  </a:lnTo>
                  <a:lnTo>
                    <a:pt x="3464147" y="862017"/>
                  </a:lnTo>
                  <a:lnTo>
                    <a:pt x="3516683" y="862017"/>
                  </a:lnTo>
                  <a:lnTo>
                    <a:pt x="4084185" y="1189620"/>
                  </a:lnTo>
                  <a:lnTo>
                    <a:pt x="4084185" y="1283456"/>
                  </a:lnTo>
                  <a:lnTo>
                    <a:pt x="1150612" y="2976624"/>
                  </a:lnTo>
                  <a:close/>
                </a:path>
                <a:path w="4084320" h="3086100">
                  <a:moveTo>
                    <a:pt x="3012086" y="961615"/>
                  </a:moveTo>
                  <a:lnTo>
                    <a:pt x="3008793" y="961615"/>
                  </a:lnTo>
                  <a:lnTo>
                    <a:pt x="3012086" y="955030"/>
                  </a:lnTo>
                  <a:lnTo>
                    <a:pt x="3012086" y="961615"/>
                  </a:lnTo>
                  <a:close/>
                </a:path>
                <a:path w="4084320" h="3086100">
                  <a:moveTo>
                    <a:pt x="1428328" y="2355988"/>
                  </a:moveTo>
                  <a:lnTo>
                    <a:pt x="1396528" y="2355988"/>
                  </a:lnTo>
                  <a:lnTo>
                    <a:pt x="2162313" y="989601"/>
                  </a:lnTo>
                  <a:lnTo>
                    <a:pt x="2212106" y="1033227"/>
                  </a:lnTo>
                  <a:lnTo>
                    <a:pt x="2170547" y="1033227"/>
                  </a:lnTo>
                  <a:lnTo>
                    <a:pt x="2144197" y="1080145"/>
                  </a:lnTo>
                  <a:lnTo>
                    <a:pt x="2143373" y="1080145"/>
                  </a:lnTo>
                  <a:lnTo>
                    <a:pt x="2143373" y="1128709"/>
                  </a:lnTo>
                  <a:lnTo>
                    <a:pt x="2117024" y="1128709"/>
                  </a:lnTo>
                  <a:lnTo>
                    <a:pt x="1693784" y="1883514"/>
                  </a:lnTo>
                  <a:lnTo>
                    <a:pt x="1693784" y="1932079"/>
                  </a:lnTo>
                  <a:lnTo>
                    <a:pt x="1666611" y="1932079"/>
                  </a:lnTo>
                  <a:lnTo>
                    <a:pt x="1514277" y="2203710"/>
                  </a:lnTo>
                  <a:lnTo>
                    <a:pt x="1555564" y="2227580"/>
                  </a:lnTo>
                  <a:lnTo>
                    <a:pt x="1501102" y="2227580"/>
                  </a:lnTo>
                  <a:lnTo>
                    <a:pt x="1471459" y="2280260"/>
                  </a:lnTo>
                  <a:lnTo>
                    <a:pt x="1471459" y="2328825"/>
                  </a:lnTo>
                  <a:lnTo>
                    <a:pt x="1443463" y="2328825"/>
                  </a:lnTo>
                  <a:lnTo>
                    <a:pt x="1428328" y="2355988"/>
                  </a:lnTo>
                  <a:close/>
                </a:path>
                <a:path w="4084320" h="3086100">
                  <a:moveTo>
                    <a:pt x="3065985" y="1516401"/>
                  </a:moveTo>
                  <a:lnTo>
                    <a:pt x="2984090" y="1516401"/>
                  </a:lnTo>
                  <a:lnTo>
                    <a:pt x="2984090" y="1012648"/>
                  </a:lnTo>
                  <a:lnTo>
                    <a:pt x="3012086" y="1012648"/>
                  </a:lnTo>
                  <a:lnTo>
                    <a:pt x="3012086" y="1514754"/>
                  </a:lnTo>
                  <a:lnTo>
                    <a:pt x="3068840" y="1514754"/>
                  </a:lnTo>
                  <a:lnTo>
                    <a:pt x="3065985" y="1516401"/>
                  </a:lnTo>
                  <a:close/>
                </a:path>
                <a:path w="4084320" h="3086100">
                  <a:moveTo>
                    <a:pt x="2399451" y="1895861"/>
                  </a:moveTo>
                  <a:lnTo>
                    <a:pt x="2321233" y="1895861"/>
                  </a:lnTo>
                  <a:lnTo>
                    <a:pt x="2321233" y="1165750"/>
                  </a:lnTo>
                  <a:lnTo>
                    <a:pt x="2170547" y="1033227"/>
                  </a:lnTo>
                  <a:lnTo>
                    <a:pt x="2212106" y="1033227"/>
                  </a:lnTo>
                  <a:lnTo>
                    <a:pt x="2371820" y="1173158"/>
                  </a:lnTo>
                  <a:lnTo>
                    <a:pt x="2330291" y="1173158"/>
                  </a:lnTo>
                  <a:lnTo>
                    <a:pt x="2348406" y="1189620"/>
                  </a:lnTo>
                  <a:lnTo>
                    <a:pt x="2348406" y="1895038"/>
                  </a:lnTo>
                  <a:lnTo>
                    <a:pt x="2400878" y="1895038"/>
                  </a:lnTo>
                  <a:lnTo>
                    <a:pt x="2399451" y="1895861"/>
                  </a:lnTo>
                  <a:close/>
                </a:path>
                <a:path w="4084320" h="3086100">
                  <a:moveTo>
                    <a:pt x="1746860" y="2291784"/>
                  </a:moveTo>
                  <a:lnTo>
                    <a:pt x="1693784" y="2291784"/>
                  </a:lnTo>
                  <a:lnTo>
                    <a:pt x="2117024" y="2047316"/>
                  </a:lnTo>
                  <a:lnTo>
                    <a:pt x="2117024" y="1128709"/>
                  </a:lnTo>
                  <a:lnTo>
                    <a:pt x="2143373" y="1128709"/>
                  </a:lnTo>
                  <a:lnTo>
                    <a:pt x="2143373" y="1793794"/>
                  </a:lnTo>
                  <a:lnTo>
                    <a:pt x="2195010" y="1823426"/>
                  </a:lnTo>
                  <a:lnTo>
                    <a:pt x="2145020" y="1823426"/>
                  </a:lnTo>
                  <a:lnTo>
                    <a:pt x="2145020" y="2062132"/>
                  </a:lnTo>
                  <a:lnTo>
                    <a:pt x="1746860" y="2291784"/>
                  </a:lnTo>
                  <a:close/>
                </a:path>
                <a:path w="4084320" h="3086100">
                  <a:moveTo>
                    <a:pt x="2738710" y="1531217"/>
                  </a:moveTo>
                  <a:lnTo>
                    <a:pt x="2330291" y="1173158"/>
                  </a:lnTo>
                  <a:lnTo>
                    <a:pt x="2371820" y="1173158"/>
                  </a:lnTo>
                  <a:lnTo>
                    <a:pt x="2728829" y="1485945"/>
                  </a:lnTo>
                  <a:lnTo>
                    <a:pt x="2760210" y="1485945"/>
                  </a:lnTo>
                  <a:lnTo>
                    <a:pt x="2738710" y="1531217"/>
                  </a:lnTo>
                  <a:close/>
                </a:path>
                <a:path w="4084320" h="3086100">
                  <a:moveTo>
                    <a:pt x="960936" y="3086099"/>
                  </a:moveTo>
                  <a:lnTo>
                    <a:pt x="954349" y="3081984"/>
                  </a:lnTo>
                  <a:lnTo>
                    <a:pt x="0" y="2531313"/>
                  </a:lnTo>
                  <a:lnTo>
                    <a:pt x="0" y="2438300"/>
                  </a:lnTo>
                  <a:lnTo>
                    <a:pt x="541813" y="2125513"/>
                  </a:lnTo>
                  <a:lnTo>
                    <a:pt x="541813" y="1556734"/>
                  </a:lnTo>
                  <a:lnTo>
                    <a:pt x="1005401" y="1289218"/>
                  </a:lnTo>
                  <a:lnTo>
                    <a:pt x="1060890" y="1321320"/>
                  </a:lnTo>
                  <a:lnTo>
                    <a:pt x="1003754" y="1321320"/>
                  </a:lnTo>
                  <a:lnTo>
                    <a:pt x="586278" y="1562496"/>
                  </a:lnTo>
                  <a:lnTo>
                    <a:pt x="622127" y="1583074"/>
                  </a:lnTo>
                  <a:lnTo>
                    <a:pt x="567339" y="1583074"/>
                  </a:lnTo>
                  <a:lnTo>
                    <a:pt x="567339" y="2157615"/>
                  </a:lnTo>
                  <a:lnTo>
                    <a:pt x="540166" y="2157615"/>
                  </a:lnTo>
                  <a:lnTo>
                    <a:pt x="41171" y="2445708"/>
                  </a:lnTo>
                  <a:lnTo>
                    <a:pt x="961759" y="2976624"/>
                  </a:lnTo>
                  <a:lnTo>
                    <a:pt x="1150612" y="2976624"/>
                  </a:lnTo>
                  <a:lnTo>
                    <a:pt x="960936" y="3086099"/>
                  </a:lnTo>
                  <a:close/>
                </a:path>
                <a:path w="4084320" h="3086100">
                  <a:moveTo>
                    <a:pt x="1064699" y="1804494"/>
                  </a:moveTo>
                  <a:lnTo>
                    <a:pt x="1007871" y="1804494"/>
                  </a:lnTo>
                  <a:lnTo>
                    <a:pt x="1423700" y="1564142"/>
                  </a:lnTo>
                  <a:lnTo>
                    <a:pt x="1003754" y="1321320"/>
                  </a:lnTo>
                  <a:lnTo>
                    <a:pt x="1060890" y="1321320"/>
                  </a:lnTo>
                  <a:lnTo>
                    <a:pt x="1214551" y="1410218"/>
                  </a:lnTo>
                  <a:lnTo>
                    <a:pt x="1240077" y="1410218"/>
                  </a:lnTo>
                  <a:lnTo>
                    <a:pt x="1240077" y="1426680"/>
                  </a:lnTo>
                  <a:lnTo>
                    <a:pt x="1471459" y="1560026"/>
                  </a:lnTo>
                  <a:lnTo>
                    <a:pt x="1471459" y="1571550"/>
                  </a:lnTo>
                  <a:lnTo>
                    <a:pt x="1672223" y="1571550"/>
                  </a:lnTo>
                  <a:lnTo>
                    <a:pt x="1663456" y="1587190"/>
                  </a:lnTo>
                  <a:lnTo>
                    <a:pt x="1443463" y="1587190"/>
                  </a:lnTo>
                  <a:lnTo>
                    <a:pt x="1064699" y="1804494"/>
                  </a:lnTo>
                  <a:close/>
                </a:path>
                <a:path w="4084320" h="3086100">
                  <a:moveTo>
                    <a:pt x="2998912" y="1555087"/>
                  </a:moveTo>
                  <a:lnTo>
                    <a:pt x="2800466" y="1440673"/>
                  </a:lnTo>
                  <a:lnTo>
                    <a:pt x="2852975" y="1440673"/>
                  </a:lnTo>
                  <a:lnTo>
                    <a:pt x="2984090" y="1516401"/>
                  </a:lnTo>
                  <a:lnTo>
                    <a:pt x="3065985" y="1516401"/>
                  </a:lnTo>
                  <a:lnTo>
                    <a:pt x="2998912" y="1555087"/>
                  </a:lnTo>
                  <a:close/>
                </a:path>
                <a:path w="4084320" h="3086100">
                  <a:moveTo>
                    <a:pt x="2771647" y="1461865"/>
                  </a:moveTo>
                  <a:lnTo>
                    <a:pt x="2771647" y="1461251"/>
                  </a:lnTo>
                  <a:lnTo>
                    <a:pt x="2777411" y="1449728"/>
                  </a:lnTo>
                  <a:lnTo>
                    <a:pt x="2771647" y="1461865"/>
                  </a:lnTo>
                  <a:close/>
                </a:path>
                <a:path w="4084320" h="3086100">
                  <a:moveTo>
                    <a:pt x="2400878" y="1895038"/>
                  </a:moveTo>
                  <a:lnTo>
                    <a:pt x="2348406" y="1895038"/>
                  </a:lnTo>
                  <a:lnTo>
                    <a:pt x="2771647" y="1650570"/>
                  </a:lnTo>
                  <a:lnTo>
                    <a:pt x="2771647" y="1461865"/>
                  </a:lnTo>
                  <a:lnTo>
                    <a:pt x="2777411" y="1449728"/>
                  </a:lnTo>
                  <a:lnTo>
                    <a:pt x="2800466" y="1449728"/>
                  </a:lnTo>
                  <a:lnTo>
                    <a:pt x="2800466" y="1664563"/>
                  </a:lnTo>
                  <a:lnTo>
                    <a:pt x="2400878" y="1895038"/>
                  </a:lnTo>
                  <a:close/>
                </a:path>
                <a:path w="4084320" h="3086100">
                  <a:moveTo>
                    <a:pt x="1073299" y="2671244"/>
                  </a:moveTo>
                  <a:lnTo>
                    <a:pt x="993873" y="2671244"/>
                  </a:lnTo>
                  <a:lnTo>
                    <a:pt x="993873" y="1828365"/>
                  </a:lnTo>
                  <a:lnTo>
                    <a:pt x="567339" y="1583074"/>
                  </a:lnTo>
                  <a:lnTo>
                    <a:pt x="622127" y="1583074"/>
                  </a:lnTo>
                  <a:lnTo>
                    <a:pt x="1007871" y="1804494"/>
                  </a:lnTo>
                  <a:lnTo>
                    <a:pt x="1064699" y="1804494"/>
                  </a:lnTo>
                  <a:lnTo>
                    <a:pt x="1020222" y="1830011"/>
                  </a:lnTo>
                  <a:lnTo>
                    <a:pt x="1020222" y="2669598"/>
                  </a:lnTo>
                  <a:lnTo>
                    <a:pt x="1076152" y="2669598"/>
                  </a:lnTo>
                  <a:lnTo>
                    <a:pt x="1073299" y="2671244"/>
                  </a:lnTo>
                  <a:close/>
                </a:path>
                <a:path w="4084320" h="3086100">
                  <a:moveTo>
                    <a:pt x="1443463" y="1620115"/>
                  </a:moveTo>
                  <a:lnTo>
                    <a:pt x="1443463" y="1587190"/>
                  </a:lnTo>
                  <a:lnTo>
                    <a:pt x="1663456" y="1587190"/>
                  </a:lnTo>
                  <a:lnTo>
                    <a:pt x="1651460" y="1608591"/>
                  </a:lnTo>
                  <a:lnTo>
                    <a:pt x="1450050" y="1608591"/>
                  </a:lnTo>
                  <a:lnTo>
                    <a:pt x="1443463" y="1620115"/>
                  </a:lnTo>
                  <a:close/>
                </a:path>
                <a:path w="4084320" h="3086100">
                  <a:moveTo>
                    <a:pt x="1407232" y="2393851"/>
                  </a:moveTo>
                  <a:lnTo>
                    <a:pt x="1247488" y="2302485"/>
                  </a:lnTo>
                  <a:lnTo>
                    <a:pt x="1104212" y="2225934"/>
                  </a:lnTo>
                  <a:lnTo>
                    <a:pt x="1450050" y="1608591"/>
                  </a:lnTo>
                  <a:lnTo>
                    <a:pt x="1651460" y="1608591"/>
                  </a:lnTo>
                  <a:lnTo>
                    <a:pt x="1272191" y="2285199"/>
                  </a:lnTo>
                  <a:lnTo>
                    <a:pt x="1396528" y="2355988"/>
                  </a:lnTo>
                  <a:lnTo>
                    <a:pt x="1428328" y="2355988"/>
                  </a:lnTo>
                  <a:lnTo>
                    <a:pt x="1407232" y="2393851"/>
                  </a:lnTo>
                  <a:close/>
                </a:path>
                <a:path w="4084320" h="3086100">
                  <a:moveTo>
                    <a:pt x="2335232" y="1932902"/>
                  </a:moveTo>
                  <a:lnTo>
                    <a:pt x="2145020" y="1823426"/>
                  </a:lnTo>
                  <a:lnTo>
                    <a:pt x="2195010" y="1823426"/>
                  </a:lnTo>
                  <a:lnTo>
                    <a:pt x="2321233" y="1895861"/>
                  </a:lnTo>
                  <a:lnTo>
                    <a:pt x="2399451" y="1895861"/>
                  </a:lnTo>
                  <a:lnTo>
                    <a:pt x="2335232" y="1932902"/>
                  </a:lnTo>
                  <a:close/>
                </a:path>
                <a:path w="4084320" h="3086100">
                  <a:moveTo>
                    <a:pt x="1746859" y="2291784"/>
                  </a:moveTo>
                  <a:lnTo>
                    <a:pt x="1666611" y="2291784"/>
                  </a:lnTo>
                  <a:lnTo>
                    <a:pt x="1666611" y="1932079"/>
                  </a:lnTo>
                  <a:lnTo>
                    <a:pt x="1693784" y="1932079"/>
                  </a:lnTo>
                  <a:lnTo>
                    <a:pt x="1693784" y="2291784"/>
                  </a:lnTo>
                  <a:lnTo>
                    <a:pt x="1746860" y="2291784"/>
                  </a:lnTo>
                  <a:close/>
                </a:path>
                <a:path w="4084320" h="3086100">
                  <a:moveTo>
                    <a:pt x="1006224" y="2709931"/>
                  </a:moveTo>
                  <a:lnTo>
                    <a:pt x="540166" y="2440770"/>
                  </a:lnTo>
                  <a:lnTo>
                    <a:pt x="540166" y="2157615"/>
                  </a:lnTo>
                  <a:lnTo>
                    <a:pt x="567339" y="2157615"/>
                  </a:lnTo>
                  <a:lnTo>
                    <a:pt x="567339" y="2425130"/>
                  </a:lnTo>
                  <a:lnTo>
                    <a:pt x="993873" y="2671244"/>
                  </a:lnTo>
                  <a:lnTo>
                    <a:pt x="1073299" y="2671244"/>
                  </a:lnTo>
                  <a:lnTo>
                    <a:pt x="1006224" y="2709931"/>
                  </a:lnTo>
                  <a:close/>
                </a:path>
                <a:path w="4084320" h="3086100">
                  <a:moveTo>
                    <a:pt x="1679786" y="2330471"/>
                  </a:moveTo>
                  <a:lnTo>
                    <a:pt x="1501102" y="2227580"/>
                  </a:lnTo>
                  <a:lnTo>
                    <a:pt x="1555564" y="2227580"/>
                  </a:lnTo>
                  <a:lnTo>
                    <a:pt x="1666611" y="2291784"/>
                  </a:lnTo>
                  <a:lnTo>
                    <a:pt x="1746859" y="2291784"/>
                  </a:lnTo>
                  <a:lnTo>
                    <a:pt x="1679786" y="2330471"/>
                  </a:lnTo>
                  <a:close/>
                </a:path>
                <a:path w="4084320" h="3086100">
                  <a:moveTo>
                    <a:pt x="1076152" y="2669598"/>
                  </a:moveTo>
                  <a:lnTo>
                    <a:pt x="1020222" y="2669598"/>
                  </a:lnTo>
                  <a:lnTo>
                    <a:pt x="1443463" y="2425130"/>
                  </a:lnTo>
                  <a:lnTo>
                    <a:pt x="1443463" y="2328825"/>
                  </a:lnTo>
                  <a:lnTo>
                    <a:pt x="1471459" y="2328825"/>
                  </a:lnTo>
                  <a:lnTo>
                    <a:pt x="1471459" y="2441593"/>
                  </a:lnTo>
                  <a:lnTo>
                    <a:pt x="1076152" y="2669598"/>
                  </a:lnTo>
                  <a:close/>
                </a:path>
              </a:pathLst>
            </a:custGeom>
            <a:solidFill>
              <a:srgbClr val="133C3C"/>
            </a:solidFill>
          </p:spPr>
          <p:txBody>
            <a:bodyPr wrap="square" lIns="0" tIns="0" rIns="0" bIns="0" rtlCol="0"/>
            <a:lstStyle/>
            <a:p>
              <a:endParaRPr/>
            </a:p>
          </p:txBody>
        </p:sp>
      </p:grpSp>
      <p:sp>
        <p:nvSpPr>
          <p:cNvPr id="21" name="object 21"/>
          <p:cNvSpPr txBox="1">
            <a:spLocks noGrp="1"/>
          </p:cNvSpPr>
          <p:nvPr>
            <p:ph type="title"/>
          </p:nvPr>
        </p:nvSpPr>
        <p:spPr>
          <a:prstGeom prst="rect">
            <a:avLst/>
          </a:prstGeom>
        </p:spPr>
        <p:txBody>
          <a:bodyPr vert="horz" wrap="square" lIns="0" tIns="1656986" rIns="0" bIns="0" rtlCol="0">
            <a:spAutoFit/>
          </a:bodyPr>
          <a:lstStyle/>
          <a:p>
            <a:pPr marL="810895" algn="ctr">
              <a:lnSpc>
                <a:spcPts val="8265"/>
              </a:lnSpc>
              <a:spcBef>
                <a:spcPts val="90"/>
              </a:spcBef>
            </a:pPr>
            <a:r>
              <a:rPr sz="6900" spc="-495" dirty="0"/>
              <a:t>3</a:t>
            </a:r>
            <a:endParaRPr sz="6900"/>
          </a:p>
          <a:p>
            <a:pPr marL="810895" algn="ctr">
              <a:lnSpc>
                <a:spcPts val="8265"/>
              </a:lnSpc>
            </a:pPr>
            <a:r>
              <a:rPr sz="6900" spc="195" dirty="0"/>
              <a:t>TRUST</a:t>
            </a:r>
            <a:endParaRPr sz="6900"/>
          </a:p>
        </p:txBody>
      </p:sp>
      <p:pic>
        <p:nvPicPr>
          <p:cNvPr id="22" name="object 22"/>
          <p:cNvPicPr/>
          <p:nvPr/>
        </p:nvPicPr>
        <p:blipFill>
          <a:blip r:embed="rId5" cstate="print"/>
          <a:stretch>
            <a:fillRect/>
          </a:stretch>
        </p:blipFill>
        <p:spPr>
          <a:xfrm>
            <a:off x="1499448" y="4942991"/>
            <a:ext cx="113328" cy="113328"/>
          </a:xfrm>
          <a:prstGeom prst="rect">
            <a:avLst/>
          </a:prstGeom>
        </p:spPr>
      </p:pic>
      <p:sp>
        <p:nvSpPr>
          <p:cNvPr id="23" name="object 23"/>
          <p:cNvSpPr txBox="1"/>
          <p:nvPr/>
        </p:nvSpPr>
        <p:spPr>
          <a:xfrm>
            <a:off x="1769796" y="4652550"/>
            <a:ext cx="16147415" cy="3216910"/>
          </a:xfrm>
          <a:prstGeom prst="rect">
            <a:avLst/>
          </a:prstGeom>
        </p:spPr>
        <p:txBody>
          <a:bodyPr vert="horz" wrap="square" lIns="0" tIns="30480" rIns="0" bIns="0" rtlCol="0">
            <a:spAutoFit/>
          </a:bodyPr>
          <a:lstStyle/>
          <a:p>
            <a:pPr marL="12700" marR="5080">
              <a:lnSpc>
                <a:spcPts val="4190"/>
              </a:lnSpc>
              <a:spcBef>
                <a:spcPts val="240"/>
              </a:spcBef>
            </a:pPr>
            <a:r>
              <a:rPr sz="3500" spc="145" dirty="0">
                <a:solidFill>
                  <a:srgbClr val="2A4A81"/>
                </a:solidFill>
                <a:latin typeface="Tahoma"/>
                <a:cs typeface="Tahoma"/>
              </a:rPr>
              <a:t>En</a:t>
            </a:r>
            <a:r>
              <a:rPr sz="3500" spc="50" dirty="0">
                <a:solidFill>
                  <a:srgbClr val="2A4A81"/>
                </a:solidFill>
                <a:latin typeface="Tahoma"/>
                <a:cs typeface="Tahoma"/>
              </a:rPr>
              <a:t> </a:t>
            </a:r>
            <a:r>
              <a:rPr sz="3500" dirty="0">
                <a:solidFill>
                  <a:srgbClr val="2A4A81"/>
                </a:solidFill>
                <a:latin typeface="Tahoma"/>
                <a:cs typeface="Tahoma"/>
              </a:rPr>
              <a:t>este</a:t>
            </a:r>
            <a:r>
              <a:rPr sz="3500" spc="55" dirty="0">
                <a:solidFill>
                  <a:srgbClr val="2A4A81"/>
                </a:solidFill>
                <a:latin typeface="Tahoma"/>
                <a:cs typeface="Tahoma"/>
              </a:rPr>
              <a:t> </a:t>
            </a:r>
            <a:r>
              <a:rPr sz="3500" dirty="0">
                <a:solidFill>
                  <a:srgbClr val="2A4A81"/>
                </a:solidFill>
                <a:latin typeface="Tahoma"/>
                <a:cs typeface="Tahoma"/>
              </a:rPr>
              <a:t>acuerdo</a:t>
            </a:r>
            <a:r>
              <a:rPr sz="3500" spc="50" dirty="0">
                <a:solidFill>
                  <a:srgbClr val="2A4A81"/>
                </a:solidFill>
                <a:latin typeface="Tahoma"/>
                <a:cs typeface="Tahoma"/>
              </a:rPr>
              <a:t> </a:t>
            </a:r>
            <a:r>
              <a:rPr sz="3500" dirty="0">
                <a:solidFill>
                  <a:srgbClr val="2A4A81"/>
                </a:solidFill>
                <a:latin typeface="Tahoma"/>
                <a:cs typeface="Tahoma"/>
              </a:rPr>
              <a:t>de</a:t>
            </a:r>
            <a:r>
              <a:rPr sz="3500" spc="55" dirty="0">
                <a:solidFill>
                  <a:srgbClr val="2A4A81"/>
                </a:solidFill>
                <a:latin typeface="Tahoma"/>
                <a:cs typeface="Tahoma"/>
              </a:rPr>
              <a:t> </a:t>
            </a:r>
            <a:r>
              <a:rPr sz="3500" dirty="0">
                <a:solidFill>
                  <a:srgbClr val="2A4A81"/>
                </a:solidFill>
                <a:latin typeface="Tahoma"/>
                <a:cs typeface="Tahoma"/>
              </a:rPr>
              <a:t>empresas</a:t>
            </a:r>
            <a:r>
              <a:rPr sz="3500" spc="50" dirty="0">
                <a:solidFill>
                  <a:srgbClr val="2A4A81"/>
                </a:solidFill>
                <a:latin typeface="Tahoma"/>
                <a:cs typeface="Tahoma"/>
              </a:rPr>
              <a:t> </a:t>
            </a:r>
            <a:r>
              <a:rPr sz="3500" dirty="0">
                <a:solidFill>
                  <a:srgbClr val="2A4A81"/>
                </a:solidFill>
                <a:latin typeface="Tahoma"/>
                <a:cs typeface="Tahoma"/>
              </a:rPr>
              <a:t>está</a:t>
            </a:r>
            <a:r>
              <a:rPr sz="3500" spc="55" dirty="0">
                <a:solidFill>
                  <a:srgbClr val="2A4A81"/>
                </a:solidFill>
                <a:latin typeface="Tahoma"/>
                <a:cs typeface="Tahoma"/>
              </a:rPr>
              <a:t> </a:t>
            </a:r>
            <a:r>
              <a:rPr sz="3500" spc="50" dirty="0">
                <a:solidFill>
                  <a:srgbClr val="2A4A81"/>
                </a:solidFill>
                <a:latin typeface="Tahoma"/>
                <a:cs typeface="Tahoma"/>
              </a:rPr>
              <a:t>orientado </a:t>
            </a:r>
            <a:r>
              <a:rPr sz="3500" spc="200" dirty="0">
                <a:solidFill>
                  <a:srgbClr val="2A4A81"/>
                </a:solidFill>
                <a:latin typeface="Tahoma"/>
                <a:cs typeface="Tahoma"/>
              </a:rPr>
              <a:t>a</a:t>
            </a:r>
            <a:r>
              <a:rPr sz="3500" spc="55" dirty="0">
                <a:solidFill>
                  <a:srgbClr val="2A4A81"/>
                </a:solidFill>
                <a:latin typeface="Tahoma"/>
                <a:cs typeface="Tahoma"/>
              </a:rPr>
              <a:t> </a:t>
            </a:r>
            <a:r>
              <a:rPr sz="3500" dirty="0">
                <a:solidFill>
                  <a:srgbClr val="2A4A81"/>
                </a:solidFill>
                <a:latin typeface="Tahoma"/>
                <a:cs typeface="Tahoma"/>
              </a:rPr>
              <a:t>una</a:t>
            </a:r>
            <a:r>
              <a:rPr sz="3500" spc="50" dirty="0">
                <a:solidFill>
                  <a:srgbClr val="2A4A81"/>
                </a:solidFill>
                <a:latin typeface="Tahoma"/>
                <a:cs typeface="Tahoma"/>
              </a:rPr>
              <a:t> </a:t>
            </a:r>
            <a:r>
              <a:rPr sz="3500" spc="80" dirty="0">
                <a:solidFill>
                  <a:srgbClr val="2A4A81"/>
                </a:solidFill>
                <a:latin typeface="Tahoma"/>
                <a:cs typeface="Tahoma"/>
              </a:rPr>
              <a:t>profundidad</a:t>
            </a:r>
            <a:r>
              <a:rPr sz="3500" spc="55" dirty="0">
                <a:solidFill>
                  <a:srgbClr val="2A4A81"/>
                </a:solidFill>
                <a:latin typeface="Tahoma"/>
                <a:cs typeface="Tahoma"/>
              </a:rPr>
              <a:t> </a:t>
            </a:r>
            <a:r>
              <a:rPr sz="3500" dirty="0">
                <a:solidFill>
                  <a:srgbClr val="2A4A81"/>
                </a:solidFill>
                <a:latin typeface="Tahoma"/>
                <a:cs typeface="Tahoma"/>
              </a:rPr>
              <a:t>mayor</a:t>
            </a:r>
            <a:r>
              <a:rPr sz="3500" spc="55" dirty="0">
                <a:solidFill>
                  <a:srgbClr val="2A4A81"/>
                </a:solidFill>
                <a:latin typeface="Tahoma"/>
                <a:cs typeface="Tahoma"/>
              </a:rPr>
              <a:t> </a:t>
            </a:r>
            <a:r>
              <a:rPr sz="3500" dirty="0">
                <a:solidFill>
                  <a:srgbClr val="2A4A81"/>
                </a:solidFill>
                <a:latin typeface="Tahoma"/>
                <a:cs typeface="Tahoma"/>
              </a:rPr>
              <a:t>que</a:t>
            </a:r>
            <a:r>
              <a:rPr sz="3500" spc="50" dirty="0">
                <a:solidFill>
                  <a:srgbClr val="2A4A81"/>
                </a:solidFill>
                <a:latin typeface="Tahoma"/>
                <a:cs typeface="Tahoma"/>
              </a:rPr>
              <a:t> </a:t>
            </a:r>
            <a:r>
              <a:rPr sz="3500" spc="-25" dirty="0">
                <a:solidFill>
                  <a:srgbClr val="2A4A81"/>
                </a:solidFill>
                <a:latin typeface="Tahoma"/>
                <a:cs typeface="Tahoma"/>
              </a:rPr>
              <a:t>el </a:t>
            </a:r>
            <a:r>
              <a:rPr sz="3500" spc="50" dirty="0">
                <a:solidFill>
                  <a:srgbClr val="2A4A81"/>
                </a:solidFill>
                <a:latin typeface="Tahoma"/>
                <a:cs typeface="Tahoma"/>
              </a:rPr>
              <a:t>cártel</a:t>
            </a:r>
            <a:r>
              <a:rPr sz="3500" spc="5" dirty="0">
                <a:solidFill>
                  <a:srgbClr val="2A4A81"/>
                </a:solidFill>
                <a:latin typeface="Tahoma"/>
                <a:cs typeface="Tahoma"/>
              </a:rPr>
              <a:t> </a:t>
            </a:r>
            <a:r>
              <a:rPr sz="3500" spc="65" dirty="0">
                <a:solidFill>
                  <a:srgbClr val="2A4A81"/>
                </a:solidFill>
                <a:latin typeface="Tahoma"/>
                <a:cs typeface="Tahoma"/>
              </a:rPr>
              <a:t>debido</a:t>
            </a:r>
            <a:r>
              <a:rPr sz="3500" spc="5" dirty="0">
                <a:solidFill>
                  <a:srgbClr val="2A4A81"/>
                </a:solidFill>
                <a:latin typeface="Tahoma"/>
                <a:cs typeface="Tahoma"/>
              </a:rPr>
              <a:t> </a:t>
            </a:r>
            <a:r>
              <a:rPr sz="3500" spc="200" dirty="0">
                <a:solidFill>
                  <a:srgbClr val="2A4A81"/>
                </a:solidFill>
                <a:latin typeface="Tahoma"/>
                <a:cs typeface="Tahoma"/>
              </a:rPr>
              <a:t>a</a:t>
            </a:r>
            <a:r>
              <a:rPr sz="3500" spc="5" dirty="0">
                <a:solidFill>
                  <a:srgbClr val="2A4A81"/>
                </a:solidFill>
                <a:latin typeface="Tahoma"/>
                <a:cs typeface="Tahoma"/>
              </a:rPr>
              <a:t> </a:t>
            </a:r>
            <a:r>
              <a:rPr sz="3500" dirty="0">
                <a:solidFill>
                  <a:srgbClr val="2A4A81"/>
                </a:solidFill>
                <a:latin typeface="Tahoma"/>
                <a:cs typeface="Tahoma"/>
              </a:rPr>
              <a:t>que</a:t>
            </a:r>
            <a:r>
              <a:rPr sz="3500" spc="10" dirty="0">
                <a:solidFill>
                  <a:srgbClr val="2A4A81"/>
                </a:solidFill>
                <a:latin typeface="Tahoma"/>
                <a:cs typeface="Tahoma"/>
              </a:rPr>
              <a:t> </a:t>
            </a:r>
            <a:r>
              <a:rPr sz="3500" dirty="0">
                <a:solidFill>
                  <a:srgbClr val="2A4A81"/>
                </a:solidFill>
                <a:latin typeface="Tahoma"/>
                <a:cs typeface="Tahoma"/>
              </a:rPr>
              <a:t>se</a:t>
            </a:r>
            <a:r>
              <a:rPr sz="3500" spc="5" dirty="0">
                <a:solidFill>
                  <a:srgbClr val="2A4A81"/>
                </a:solidFill>
                <a:latin typeface="Tahoma"/>
                <a:cs typeface="Tahoma"/>
              </a:rPr>
              <a:t> </a:t>
            </a:r>
            <a:r>
              <a:rPr sz="3500" spc="45" dirty="0">
                <a:solidFill>
                  <a:srgbClr val="2A4A81"/>
                </a:solidFill>
                <a:latin typeface="Tahoma"/>
                <a:cs typeface="Tahoma"/>
              </a:rPr>
              <a:t>empieza</a:t>
            </a:r>
            <a:r>
              <a:rPr sz="3500" spc="5" dirty="0">
                <a:solidFill>
                  <a:srgbClr val="2A4A81"/>
                </a:solidFill>
                <a:latin typeface="Tahoma"/>
                <a:cs typeface="Tahoma"/>
              </a:rPr>
              <a:t> </a:t>
            </a:r>
            <a:r>
              <a:rPr sz="3500" spc="50" dirty="0">
                <a:solidFill>
                  <a:srgbClr val="2A4A81"/>
                </a:solidFill>
                <a:latin typeface="Tahoma"/>
                <a:cs typeface="Tahoma"/>
              </a:rPr>
              <a:t>por</a:t>
            </a:r>
            <a:r>
              <a:rPr sz="3500" spc="10" dirty="0">
                <a:solidFill>
                  <a:srgbClr val="2A4A81"/>
                </a:solidFill>
                <a:latin typeface="Tahoma"/>
                <a:cs typeface="Tahoma"/>
              </a:rPr>
              <a:t> </a:t>
            </a:r>
            <a:r>
              <a:rPr sz="3500" spc="45" dirty="0">
                <a:solidFill>
                  <a:srgbClr val="2A4A81"/>
                </a:solidFill>
                <a:latin typeface="Tahoma"/>
                <a:cs typeface="Tahoma"/>
              </a:rPr>
              <a:t>eliminar</a:t>
            </a:r>
            <a:r>
              <a:rPr sz="3500" spc="5" dirty="0">
                <a:solidFill>
                  <a:srgbClr val="2A4A81"/>
                </a:solidFill>
                <a:latin typeface="Tahoma"/>
                <a:cs typeface="Tahoma"/>
              </a:rPr>
              <a:t> </a:t>
            </a:r>
            <a:r>
              <a:rPr sz="3500" dirty="0">
                <a:solidFill>
                  <a:srgbClr val="2A4A81"/>
                </a:solidFill>
                <a:latin typeface="Tahoma"/>
                <a:cs typeface="Tahoma"/>
              </a:rPr>
              <a:t>todas</a:t>
            </a:r>
            <a:r>
              <a:rPr sz="3500" spc="5" dirty="0">
                <a:solidFill>
                  <a:srgbClr val="2A4A81"/>
                </a:solidFill>
                <a:latin typeface="Tahoma"/>
                <a:cs typeface="Tahoma"/>
              </a:rPr>
              <a:t> </a:t>
            </a:r>
            <a:r>
              <a:rPr sz="3500" dirty="0">
                <a:solidFill>
                  <a:srgbClr val="2A4A81"/>
                </a:solidFill>
                <a:latin typeface="Tahoma"/>
                <a:cs typeface="Tahoma"/>
              </a:rPr>
              <a:t>las</a:t>
            </a:r>
            <a:r>
              <a:rPr sz="3500" spc="10" dirty="0">
                <a:solidFill>
                  <a:srgbClr val="2A4A81"/>
                </a:solidFill>
                <a:latin typeface="Tahoma"/>
                <a:cs typeface="Tahoma"/>
              </a:rPr>
              <a:t> </a:t>
            </a:r>
            <a:r>
              <a:rPr sz="3500" dirty="0">
                <a:solidFill>
                  <a:srgbClr val="2A4A81"/>
                </a:solidFill>
                <a:latin typeface="Tahoma"/>
                <a:cs typeface="Tahoma"/>
              </a:rPr>
              <a:t>empresas</a:t>
            </a:r>
            <a:r>
              <a:rPr sz="3500" spc="5" dirty="0">
                <a:solidFill>
                  <a:srgbClr val="2A4A81"/>
                </a:solidFill>
                <a:latin typeface="Tahoma"/>
                <a:cs typeface="Tahoma"/>
              </a:rPr>
              <a:t> </a:t>
            </a:r>
            <a:r>
              <a:rPr sz="3500" spc="-10" dirty="0">
                <a:solidFill>
                  <a:srgbClr val="2A4A81"/>
                </a:solidFill>
                <a:latin typeface="Tahoma"/>
                <a:cs typeface="Tahoma"/>
              </a:rPr>
              <a:t>existentes</a:t>
            </a:r>
            <a:r>
              <a:rPr sz="3500" spc="5" dirty="0">
                <a:solidFill>
                  <a:srgbClr val="2A4A81"/>
                </a:solidFill>
                <a:latin typeface="Tahoma"/>
                <a:cs typeface="Tahoma"/>
              </a:rPr>
              <a:t> </a:t>
            </a:r>
            <a:r>
              <a:rPr sz="3500" dirty="0">
                <a:solidFill>
                  <a:srgbClr val="2A4A81"/>
                </a:solidFill>
                <a:latin typeface="Tahoma"/>
                <a:cs typeface="Tahoma"/>
              </a:rPr>
              <a:t>en</a:t>
            </a:r>
            <a:r>
              <a:rPr sz="3500" spc="10" dirty="0">
                <a:solidFill>
                  <a:srgbClr val="2A4A81"/>
                </a:solidFill>
                <a:latin typeface="Tahoma"/>
                <a:cs typeface="Tahoma"/>
              </a:rPr>
              <a:t> </a:t>
            </a:r>
            <a:r>
              <a:rPr sz="3500" spc="-25" dirty="0">
                <a:solidFill>
                  <a:srgbClr val="2A4A81"/>
                </a:solidFill>
                <a:latin typeface="Tahoma"/>
                <a:cs typeface="Tahoma"/>
              </a:rPr>
              <a:t>un </a:t>
            </a:r>
            <a:r>
              <a:rPr sz="3500" spc="50" dirty="0">
                <a:solidFill>
                  <a:srgbClr val="2A4A81"/>
                </a:solidFill>
                <a:latin typeface="Tahoma"/>
                <a:cs typeface="Tahoma"/>
              </a:rPr>
              <a:t>principio</a:t>
            </a:r>
            <a:r>
              <a:rPr sz="3500" spc="45" dirty="0">
                <a:solidFill>
                  <a:srgbClr val="2A4A81"/>
                </a:solidFill>
                <a:latin typeface="Tahoma"/>
                <a:cs typeface="Tahoma"/>
              </a:rPr>
              <a:t> </a:t>
            </a:r>
            <a:r>
              <a:rPr sz="3500" spc="135" dirty="0">
                <a:solidFill>
                  <a:srgbClr val="2A4A81"/>
                </a:solidFill>
                <a:latin typeface="Tahoma"/>
                <a:cs typeface="Tahoma"/>
              </a:rPr>
              <a:t>para</a:t>
            </a:r>
            <a:r>
              <a:rPr sz="3500" spc="50" dirty="0">
                <a:solidFill>
                  <a:srgbClr val="2A4A81"/>
                </a:solidFill>
                <a:latin typeface="Tahoma"/>
                <a:cs typeface="Tahoma"/>
              </a:rPr>
              <a:t> </a:t>
            </a:r>
            <a:r>
              <a:rPr sz="3500" dirty="0">
                <a:solidFill>
                  <a:srgbClr val="2A4A81"/>
                </a:solidFill>
                <a:latin typeface="Tahoma"/>
                <a:cs typeface="Tahoma"/>
              </a:rPr>
              <a:t>convertirse</a:t>
            </a:r>
            <a:r>
              <a:rPr sz="3500" spc="50" dirty="0">
                <a:solidFill>
                  <a:srgbClr val="2A4A81"/>
                </a:solidFill>
                <a:latin typeface="Tahoma"/>
                <a:cs typeface="Tahoma"/>
              </a:rPr>
              <a:t> </a:t>
            </a:r>
            <a:r>
              <a:rPr sz="3500" dirty="0">
                <a:solidFill>
                  <a:srgbClr val="2A4A81"/>
                </a:solidFill>
                <a:latin typeface="Tahoma"/>
                <a:cs typeface="Tahoma"/>
              </a:rPr>
              <a:t>en</a:t>
            </a:r>
            <a:r>
              <a:rPr sz="3500" spc="50" dirty="0">
                <a:solidFill>
                  <a:srgbClr val="2A4A81"/>
                </a:solidFill>
                <a:latin typeface="Tahoma"/>
                <a:cs typeface="Tahoma"/>
              </a:rPr>
              <a:t> </a:t>
            </a:r>
            <a:r>
              <a:rPr sz="3500" dirty="0">
                <a:solidFill>
                  <a:srgbClr val="2A4A81"/>
                </a:solidFill>
                <a:latin typeface="Tahoma"/>
                <a:cs typeface="Tahoma"/>
              </a:rPr>
              <a:t>una</a:t>
            </a:r>
            <a:r>
              <a:rPr sz="3500" spc="50" dirty="0">
                <a:solidFill>
                  <a:srgbClr val="2A4A81"/>
                </a:solidFill>
                <a:latin typeface="Tahoma"/>
                <a:cs typeface="Tahoma"/>
              </a:rPr>
              <a:t> </a:t>
            </a:r>
            <a:r>
              <a:rPr sz="3500" dirty="0">
                <a:solidFill>
                  <a:srgbClr val="2A4A81"/>
                </a:solidFill>
                <a:latin typeface="Tahoma"/>
                <a:cs typeface="Tahoma"/>
              </a:rPr>
              <a:t>nueva</a:t>
            </a:r>
            <a:r>
              <a:rPr sz="3500" spc="50" dirty="0">
                <a:solidFill>
                  <a:srgbClr val="2A4A81"/>
                </a:solidFill>
                <a:latin typeface="Tahoma"/>
                <a:cs typeface="Tahoma"/>
              </a:rPr>
              <a:t> </a:t>
            </a:r>
            <a:r>
              <a:rPr sz="3500" dirty="0">
                <a:solidFill>
                  <a:srgbClr val="2A4A81"/>
                </a:solidFill>
                <a:latin typeface="Tahoma"/>
                <a:cs typeface="Tahoma"/>
              </a:rPr>
              <a:t>empresa</a:t>
            </a:r>
            <a:r>
              <a:rPr sz="3500" spc="50" dirty="0">
                <a:solidFill>
                  <a:srgbClr val="2A4A81"/>
                </a:solidFill>
                <a:latin typeface="Tahoma"/>
                <a:cs typeface="Tahoma"/>
              </a:rPr>
              <a:t> por </a:t>
            </a:r>
            <a:r>
              <a:rPr sz="3500" spc="145" dirty="0">
                <a:solidFill>
                  <a:srgbClr val="2A4A81"/>
                </a:solidFill>
                <a:latin typeface="Tahoma"/>
                <a:cs typeface="Tahoma"/>
              </a:rPr>
              <a:t>la</a:t>
            </a:r>
            <a:r>
              <a:rPr sz="3500" spc="50" dirty="0">
                <a:solidFill>
                  <a:srgbClr val="2A4A81"/>
                </a:solidFill>
                <a:latin typeface="Tahoma"/>
                <a:cs typeface="Tahoma"/>
              </a:rPr>
              <a:t> </a:t>
            </a:r>
            <a:r>
              <a:rPr sz="3500" dirty="0">
                <a:solidFill>
                  <a:srgbClr val="2A4A81"/>
                </a:solidFill>
                <a:latin typeface="Tahoma"/>
                <a:cs typeface="Tahoma"/>
              </a:rPr>
              <a:t>fusión</a:t>
            </a:r>
            <a:r>
              <a:rPr sz="3500" spc="50" dirty="0">
                <a:solidFill>
                  <a:srgbClr val="2A4A81"/>
                </a:solidFill>
                <a:latin typeface="Tahoma"/>
                <a:cs typeface="Tahoma"/>
              </a:rPr>
              <a:t> </a:t>
            </a:r>
            <a:r>
              <a:rPr sz="3500" dirty="0">
                <a:solidFill>
                  <a:srgbClr val="2A4A81"/>
                </a:solidFill>
                <a:latin typeface="Tahoma"/>
                <a:cs typeface="Tahoma"/>
              </a:rPr>
              <a:t>de</a:t>
            </a:r>
            <a:r>
              <a:rPr sz="3500" spc="50" dirty="0">
                <a:solidFill>
                  <a:srgbClr val="2A4A81"/>
                </a:solidFill>
                <a:latin typeface="Tahoma"/>
                <a:cs typeface="Tahoma"/>
              </a:rPr>
              <a:t> </a:t>
            </a:r>
            <a:r>
              <a:rPr sz="3500" dirty="0">
                <a:solidFill>
                  <a:srgbClr val="2A4A81"/>
                </a:solidFill>
                <a:latin typeface="Tahoma"/>
                <a:cs typeface="Tahoma"/>
              </a:rPr>
              <a:t>las</a:t>
            </a:r>
            <a:r>
              <a:rPr sz="3500" spc="50" dirty="0">
                <a:solidFill>
                  <a:srgbClr val="2A4A81"/>
                </a:solidFill>
                <a:latin typeface="Tahoma"/>
                <a:cs typeface="Tahoma"/>
              </a:rPr>
              <a:t> </a:t>
            </a:r>
            <a:r>
              <a:rPr sz="3500" spc="-10" dirty="0">
                <a:solidFill>
                  <a:srgbClr val="2A4A81"/>
                </a:solidFill>
                <a:latin typeface="Tahoma"/>
                <a:cs typeface="Tahoma"/>
              </a:rPr>
              <a:t>existentes.</a:t>
            </a:r>
            <a:endParaRPr sz="3500">
              <a:latin typeface="Tahoma"/>
              <a:cs typeface="Tahoma"/>
            </a:endParaRPr>
          </a:p>
          <a:p>
            <a:pPr marL="12700">
              <a:lnSpc>
                <a:spcPts val="4035"/>
              </a:lnSpc>
            </a:pPr>
            <a:r>
              <a:rPr sz="3500" spc="145" dirty="0">
                <a:solidFill>
                  <a:srgbClr val="2A4A81"/>
                </a:solidFill>
                <a:latin typeface="Tahoma"/>
                <a:cs typeface="Tahoma"/>
              </a:rPr>
              <a:t>En</a:t>
            </a:r>
            <a:r>
              <a:rPr sz="3500" spc="114" dirty="0">
                <a:solidFill>
                  <a:srgbClr val="2A4A81"/>
                </a:solidFill>
                <a:latin typeface="Tahoma"/>
                <a:cs typeface="Tahoma"/>
              </a:rPr>
              <a:t> </a:t>
            </a:r>
            <a:r>
              <a:rPr sz="3500" dirty="0">
                <a:solidFill>
                  <a:srgbClr val="2A4A81"/>
                </a:solidFill>
                <a:latin typeface="Tahoma"/>
                <a:cs typeface="Tahoma"/>
              </a:rPr>
              <a:t>este</a:t>
            </a:r>
            <a:r>
              <a:rPr sz="3500" spc="120" dirty="0">
                <a:solidFill>
                  <a:srgbClr val="2A4A81"/>
                </a:solidFill>
                <a:latin typeface="Tahoma"/>
                <a:cs typeface="Tahoma"/>
              </a:rPr>
              <a:t> </a:t>
            </a:r>
            <a:r>
              <a:rPr sz="3500" dirty="0">
                <a:solidFill>
                  <a:srgbClr val="2A4A81"/>
                </a:solidFill>
                <a:latin typeface="Tahoma"/>
                <a:cs typeface="Tahoma"/>
              </a:rPr>
              <a:t>caso</a:t>
            </a:r>
            <a:r>
              <a:rPr sz="3500" spc="114" dirty="0">
                <a:solidFill>
                  <a:srgbClr val="2A4A81"/>
                </a:solidFill>
                <a:latin typeface="Tahoma"/>
                <a:cs typeface="Tahoma"/>
              </a:rPr>
              <a:t> </a:t>
            </a:r>
            <a:r>
              <a:rPr sz="3500" dirty="0">
                <a:solidFill>
                  <a:srgbClr val="2A4A81"/>
                </a:solidFill>
                <a:latin typeface="Tahoma"/>
                <a:cs typeface="Tahoma"/>
              </a:rPr>
              <a:t>tiene</a:t>
            </a:r>
            <a:r>
              <a:rPr sz="3500" spc="120" dirty="0">
                <a:solidFill>
                  <a:srgbClr val="2A4A81"/>
                </a:solidFill>
                <a:latin typeface="Tahoma"/>
                <a:cs typeface="Tahoma"/>
              </a:rPr>
              <a:t> </a:t>
            </a:r>
            <a:r>
              <a:rPr sz="3500" spc="145" dirty="0">
                <a:solidFill>
                  <a:srgbClr val="2A4A81"/>
                </a:solidFill>
                <a:latin typeface="Tahoma"/>
                <a:cs typeface="Tahoma"/>
              </a:rPr>
              <a:t>la</a:t>
            </a:r>
            <a:r>
              <a:rPr sz="3500" spc="120" dirty="0">
                <a:solidFill>
                  <a:srgbClr val="2A4A81"/>
                </a:solidFill>
                <a:latin typeface="Tahoma"/>
                <a:cs typeface="Tahoma"/>
              </a:rPr>
              <a:t> </a:t>
            </a:r>
            <a:r>
              <a:rPr sz="3500" dirty="0">
                <a:solidFill>
                  <a:srgbClr val="2A4A81"/>
                </a:solidFill>
                <a:latin typeface="Tahoma"/>
                <a:cs typeface="Tahoma"/>
              </a:rPr>
              <a:t>ventaja</a:t>
            </a:r>
            <a:r>
              <a:rPr sz="3500" spc="114" dirty="0">
                <a:solidFill>
                  <a:srgbClr val="2A4A81"/>
                </a:solidFill>
                <a:latin typeface="Tahoma"/>
                <a:cs typeface="Tahoma"/>
              </a:rPr>
              <a:t> </a:t>
            </a:r>
            <a:r>
              <a:rPr sz="3500" dirty="0">
                <a:solidFill>
                  <a:srgbClr val="2A4A81"/>
                </a:solidFill>
                <a:latin typeface="Tahoma"/>
                <a:cs typeface="Tahoma"/>
              </a:rPr>
              <a:t>que</a:t>
            </a:r>
            <a:r>
              <a:rPr sz="3500" spc="120" dirty="0">
                <a:solidFill>
                  <a:srgbClr val="2A4A81"/>
                </a:solidFill>
                <a:latin typeface="Tahoma"/>
                <a:cs typeface="Tahoma"/>
              </a:rPr>
              <a:t> </a:t>
            </a:r>
            <a:r>
              <a:rPr sz="3500" dirty="0">
                <a:solidFill>
                  <a:srgbClr val="2A4A81"/>
                </a:solidFill>
                <a:latin typeface="Tahoma"/>
                <a:cs typeface="Tahoma"/>
              </a:rPr>
              <a:t>los</a:t>
            </a:r>
            <a:r>
              <a:rPr sz="3500" spc="114" dirty="0">
                <a:solidFill>
                  <a:srgbClr val="2A4A81"/>
                </a:solidFill>
                <a:latin typeface="Tahoma"/>
                <a:cs typeface="Tahoma"/>
              </a:rPr>
              <a:t> </a:t>
            </a:r>
            <a:r>
              <a:rPr sz="3500" dirty="0">
                <a:solidFill>
                  <a:srgbClr val="2A4A81"/>
                </a:solidFill>
                <a:latin typeface="Tahoma"/>
                <a:cs typeface="Tahoma"/>
              </a:rPr>
              <a:t>problemas</a:t>
            </a:r>
            <a:r>
              <a:rPr sz="3500" spc="120" dirty="0">
                <a:solidFill>
                  <a:srgbClr val="2A4A81"/>
                </a:solidFill>
                <a:latin typeface="Tahoma"/>
                <a:cs typeface="Tahoma"/>
              </a:rPr>
              <a:t> </a:t>
            </a:r>
            <a:r>
              <a:rPr sz="3500" dirty="0">
                <a:solidFill>
                  <a:srgbClr val="2A4A81"/>
                </a:solidFill>
                <a:latin typeface="Tahoma"/>
                <a:cs typeface="Tahoma"/>
              </a:rPr>
              <a:t>de</a:t>
            </a:r>
            <a:r>
              <a:rPr sz="3500" spc="120" dirty="0">
                <a:solidFill>
                  <a:srgbClr val="2A4A81"/>
                </a:solidFill>
                <a:latin typeface="Tahoma"/>
                <a:cs typeface="Tahoma"/>
              </a:rPr>
              <a:t> </a:t>
            </a:r>
            <a:r>
              <a:rPr sz="3500" dirty="0">
                <a:solidFill>
                  <a:srgbClr val="2A4A81"/>
                </a:solidFill>
                <a:latin typeface="Tahoma"/>
                <a:cs typeface="Tahoma"/>
              </a:rPr>
              <a:t>especialización</a:t>
            </a:r>
            <a:r>
              <a:rPr sz="3500" spc="114" dirty="0">
                <a:solidFill>
                  <a:srgbClr val="2A4A81"/>
                </a:solidFill>
                <a:latin typeface="Tahoma"/>
                <a:cs typeface="Tahoma"/>
              </a:rPr>
              <a:t> </a:t>
            </a:r>
            <a:r>
              <a:rPr sz="3500" dirty="0">
                <a:solidFill>
                  <a:srgbClr val="2A4A81"/>
                </a:solidFill>
                <a:latin typeface="Tahoma"/>
                <a:cs typeface="Tahoma"/>
              </a:rPr>
              <a:t>de</a:t>
            </a:r>
            <a:r>
              <a:rPr sz="3500" spc="120" dirty="0">
                <a:solidFill>
                  <a:srgbClr val="2A4A81"/>
                </a:solidFill>
                <a:latin typeface="Tahoma"/>
                <a:cs typeface="Tahoma"/>
              </a:rPr>
              <a:t> </a:t>
            </a:r>
            <a:r>
              <a:rPr sz="3500" spc="-10" dirty="0">
                <a:solidFill>
                  <a:srgbClr val="2A4A81"/>
                </a:solidFill>
                <a:latin typeface="Tahoma"/>
                <a:cs typeface="Tahoma"/>
              </a:rPr>
              <a:t>productos</a:t>
            </a:r>
            <a:endParaRPr sz="3500">
              <a:latin typeface="Tahoma"/>
              <a:cs typeface="Tahoma"/>
            </a:endParaRPr>
          </a:p>
          <a:p>
            <a:pPr marL="12700" marR="330835">
              <a:lnSpc>
                <a:spcPts val="4190"/>
              </a:lnSpc>
              <a:spcBef>
                <a:spcPts val="95"/>
              </a:spcBef>
            </a:pPr>
            <a:r>
              <a:rPr sz="3500" dirty="0">
                <a:solidFill>
                  <a:srgbClr val="2A4A81"/>
                </a:solidFill>
                <a:latin typeface="Tahoma"/>
                <a:cs typeface="Tahoma"/>
              </a:rPr>
              <a:t>o</a:t>
            </a:r>
            <a:r>
              <a:rPr sz="3500" spc="60" dirty="0">
                <a:solidFill>
                  <a:srgbClr val="2A4A81"/>
                </a:solidFill>
                <a:latin typeface="Tahoma"/>
                <a:cs typeface="Tahoma"/>
              </a:rPr>
              <a:t> </a:t>
            </a:r>
            <a:r>
              <a:rPr sz="3500" dirty="0">
                <a:solidFill>
                  <a:srgbClr val="2A4A81"/>
                </a:solidFill>
                <a:latin typeface="Tahoma"/>
                <a:cs typeface="Tahoma"/>
              </a:rPr>
              <a:t>de</a:t>
            </a:r>
            <a:r>
              <a:rPr sz="3500" spc="65" dirty="0">
                <a:solidFill>
                  <a:srgbClr val="2A4A81"/>
                </a:solidFill>
                <a:latin typeface="Tahoma"/>
                <a:cs typeface="Tahoma"/>
              </a:rPr>
              <a:t> </a:t>
            </a:r>
            <a:r>
              <a:rPr sz="3500" dirty="0">
                <a:solidFill>
                  <a:srgbClr val="2A4A81"/>
                </a:solidFill>
                <a:latin typeface="Tahoma"/>
                <a:cs typeface="Tahoma"/>
              </a:rPr>
              <a:t>distribución</a:t>
            </a:r>
            <a:r>
              <a:rPr sz="3500" spc="65" dirty="0">
                <a:solidFill>
                  <a:srgbClr val="2A4A81"/>
                </a:solidFill>
                <a:latin typeface="Tahoma"/>
                <a:cs typeface="Tahoma"/>
              </a:rPr>
              <a:t> </a:t>
            </a:r>
            <a:r>
              <a:rPr sz="3500" spc="90" dirty="0">
                <a:solidFill>
                  <a:srgbClr val="2A4A81"/>
                </a:solidFill>
                <a:latin typeface="Tahoma"/>
                <a:cs typeface="Tahoma"/>
              </a:rPr>
              <a:t>geográfica</a:t>
            </a:r>
            <a:r>
              <a:rPr sz="3500" spc="65" dirty="0">
                <a:solidFill>
                  <a:srgbClr val="2A4A81"/>
                </a:solidFill>
                <a:latin typeface="Tahoma"/>
                <a:cs typeface="Tahoma"/>
              </a:rPr>
              <a:t> </a:t>
            </a:r>
            <a:r>
              <a:rPr sz="3500" dirty="0">
                <a:solidFill>
                  <a:srgbClr val="2A4A81"/>
                </a:solidFill>
                <a:latin typeface="Tahoma"/>
                <a:cs typeface="Tahoma"/>
              </a:rPr>
              <a:t>desparecen,</a:t>
            </a:r>
            <a:r>
              <a:rPr sz="3500" spc="60" dirty="0">
                <a:solidFill>
                  <a:srgbClr val="2A4A81"/>
                </a:solidFill>
                <a:latin typeface="Tahoma"/>
                <a:cs typeface="Tahoma"/>
              </a:rPr>
              <a:t> </a:t>
            </a:r>
            <a:r>
              <a:rPr sz="3500" spc="65" dirty="0">
                <a:solidFill>
                  <a:srgbClr val="2A4A81"/>
                </a:solidFill>
                <a:latin typeface="Tahoma"/>
                <a:cs typeface="Tahoma"/>
              </a:rPr>
              <a:t>debido </a:t>
            </a:r>
            <a:r>
              <a:rPr sz="3500" spc="200" dirty="0">
                <a:solidFill>
                  <a:srgbClr val="2A4A81"/>
                </a:solidFill>
                <a:latin typeface="Tahoma"/>
                <a:cs typeface="Tahoma"/>
              </a:rPr>
              <a:t>a</a:t>
            </a:r>
            <a:r>
              <a:rPr sz="3500" spc="65" dirty="0">
                <a:solidFill>
                  <a:srgbClr val="2A4A81"/>
                </a:solidFill>
                <a:latin typeface="Tahoma"/>
                <a:cs typeface="Tahoma"/>
              </a:rPr>
              <a:t> </a:t>
            </a:r>
            <a:r>
              <a:rPr sz="3500" dirty="0">
                <a:solidFill>
                  <a:srgbClr val="2A4A81"/>
                </a:solidFill>
                <a:latin typeface="Tahoma"/>
                <a:cs typeface="Tahoma"/>
              </a:rPr>
              <a:t>que</a:t>
            </a:r>
            <a:r>
              <a:rPr sz="3500" spc="65" dirty="0">
                <a:solidFill>
                  <a:srgbClr val="2A4A81"/>
                </a:solidFill>
                <a:latin typeface="Tahoma"/>
                <a:cs typeface="Tahoma"/>
              </a:rPr>
              <a:t> </a:t>
            </a:r>
            <a:r>
              <a:rPr sz="3500" dirty="0">
                <a:solidFill>
                  <a:srgbClr val="2A4A81"/>
                </a:solidFill>
                <a:latin typeface="Tahoma"/>
                <a:cs typeface="Tahoma"/>
              </a:rPr>
              <a:t>producto</a:t>
            </a:r>
            <a:r>
              <a:rPr sz="3500" spc="65" dirty="0">
                <a:solidFill>
                  <a:srgbClr val="2A4A81"/>
                </a:solidFill>
                <a:latin typeface="Tahoma"/>
                <a:cs typeface="Tahoma"/>
              </a:rPr>
              <a:t> </a:t>
            </a:r>
            <a:r>
              <a:rPr sz="3500" dirty="0">
                <a:solidFill>
                  <a:srgbClr val="2A4A81"/>
                </a:solidFill>
                <a:latin typeface="Tahoma"/>
                <a:cs typeface="Tahoma"/>
              </a:rPr>
              <a:t>de</a:t>
            </a:r>
            <a:r>
              <a:rPr sz="3500" spc="60" dirty="0">
                <a:solidFill>
                  <a:srgbClr val="2A4A81"/>
                </a:solidFill>
                <a:latin typeface="Tahoma"/>
                <a:cs typeface="Tahoma"/>
              </a:rPr>
              <a:t> </a:t>
            </a:r>
            <a:r>
              <a:rPr sz="3500" spc="145" dirty="0">
                <a:solidFill>
                  <a:srgbClr val="2A4A81"/>
                </a:solidFill>
                <a:latin typeface="Tahoma"/>
                <a:cs typeface="Tahoma"/>
              </a:rPr>
              <a:t>la</a:t>
            </a:r>
            <a:r>
              <a:rPr sz="3500" spc="65" dirty="0">
                <a:solidFill>
                  <a:srgbClr val="2A4A81"/>
                </a:solidFill>
                <a:latin typeface="Tahoma"/>
                <a:cs typeface="Tahoma"/>
              </a:rPr>
              <a:t> </a:t>
            </a:r>
            <a:r>
              <a:rPr sz="3500" spc="-10" dirty="0">
                <a:solidFill>
                  <a:srgbClr val="2A4A81"/>
                </a:solidFill>
                <a:latin typeface="Tahoma"/>
                <a:cs typeface="Tahoma"/>
              </a:rPr>
              <a:t>creación </a:t>
            </a:r>
            <a:r>
              <a:rPr sz="3500" spc="55" dirty="0">
                <a:solidFill>
                  <a:srgbClr val="2A4A81"/>
                </a:solidFill>
                <a:latin typeface="Tahoma"/>
                <a:cs typeface="Tahoma"/>
              </a:rPr>
              <a:t>del</a:t>
            </a:r>
            <a:r>
              <a:rPr sz="3500" spc="40" dirty="0">
                <a:solidFill>
                  <a:srgbClr val="2A4A81"/>
                </a:solidFill>
                <a:latin typeface="Tahoma"/>
                <a:cs typeface="Tahoma"/>
              </a:rPr>
              <a:t> </a:t>
            </a:r>
            <a:r>
              <a:rPr sz="3500" dirty="0">
                <a:solidFill>
                  <a:srgbClr val="2A4A81"/>
                </a:solidFill>
                <a:latin typeface="Tahoma"/>
                <a:cs typeface="Tahoma"/>
              </a:rPr>
              <a:t>trust</a:t>
            </a:r>
            <a:r>
              <a:rPr sz="3500" spc="45" dirty="0">
                <a:solidFill>
                  <a:srgbClr val="2A4A81"/>
                </a:solidFill>
                <a:latin typeface="Tahoma"/>
                <a:cs typeface="Tahoma"/>
              </a:rPr>
              <a:t> </a:t>
            </a:r>
            <a:r>
              <a:rPr sz="3500" dirty="0">
                <a:solidFill>
                  <a:srgbClr val="2A4A81"/>
                </a:solidFill>
                <a:latin typeface="Tahoma"/>
                <a:cs typeface="Tahoma"/>
              </a:rPr>
              <a:t>dejan</a:t>
            </a:r>
            <a:r>
              <a:rPr sz="3500" spc="45" dirty="0">
                <a:solidFill>
                  <a:srgbClr val="2A4A81"/>
                </a:solidFill>
                <a:latin typeface="Tahoma"/>
                <a:cs typeface="Tahoma"/>
              </a:rPr>
              <a:t> </a:t>
            </a:r>
            <a:r>
              <a:rPr sz="3500" dirty="0">
                <a:solidFill>
                  <a:srgbClr val="2A4A81"/>
                </a:solidFill>
                <a:latin typeface="Tahoma"/>
                <a:cs typeface="Tahoma"/>
              </a:rPr>
              <a:t>de</a:t>
            </a:r>
            <a:r>
              <a:rPr sz="3500" spc="45" dirty="0">
                <a:solidFill>
                  <a:srgbClr val="2A4A81"/>
                </a:solidFill>
                <a:latin typeface="Tahoma"/>
                <a:cs typeface="Tahoma"/>
              </a:rPr>
              <a:t> </a:t>
            </a:r>
            <a:r>
              <a:rPr sz="3500" dirty="0">
                <a:solidFill>
                  <a:srgbClr val="2A4A81"/>
                </a:solidFill>
                <a:latin typeface="Tahoma"/>
                <a:cs typeface="Tahoma"/>
              </a:rPr>
              <a:t>existir</a:t>
            </a:r>
            <a:r>
              <a:rPr sz="3500" spc="45" dirty="0">
                <a:solidFill>
                  <a:srgbClr val="2A4A81"/>
                </a:solidFill>
                <a:latin typeface="Tahoma"/>
                <a:cs typeface="Tahoma"/>
              </a:rPr>
              <a:t> </a:t>
            </a:r>
            <a:r>
              <a:rPr sz="3500" spc="90" dirty="0">
                <a:solidFill>
                  <a:srgbClr val="2A4A81"/>
                </a:solidFill>
                <a:latin typeface="Tahoma"/>
                <a:cs typeface="Tahoma"/>
              </a:rPr>
              <a:t>ya</a:t>
            </a:r>
            <a:r>
              <a:rPr sz="3500" spc="45" dirty="0">
                <a:solidFill>
                  <a:srgbClr val="2A4A81"/>
                </a:solidFill>
                <a:latin typeface="Tahoma"/>
                <a:cs typeface="Tahoma"/>
              </a:rPr>
              <a:t> ofertas </a:t>
            </a:r>
            <a:r>
              <a:rPr sz="3500" spc="75" dirty="0">
                <a:solidFill>
                  <a:srgbClr val="2A4A81"/>
                </a:solidFill>
                <a:latin typeface="Tahoma"/>
                <a:cs typeface="Tahoma"/>
              </a:rPr>
              <a:t>individualizadas</a:t>
            </a:r>
            <a:r>
              <a:rPr sz="3500" spc="45" dirty="0">
                <a:solidFill>
                  <a:srgbClr val="2A4A81"/>
                </a:solidFill>
                <a:latin typeface="Tahoma"/>
                <a:cs typeface="Tahoma"/>
              </a:rPr>
              <a:t> </a:t>
            </a:r>
            <a:r>
              <a:rPr sz="3500" dirty="0">
                <a:solidFill>
                  <a:srgbClr val="2A4A81"/>
                </a:solidFill>
                <a:latin typeface="Tahoma"/>
                <a:cs typeface="Tahoma"/>
              </a:rPr>
              <a:t>de</a:t>
            </a:r>
            <a:r>
              <a:rPr sz="3500" spc="45" dirty="0">
                <a:solidFill>
                  <a:srgbClr val="2A4A81"/>
                </a:solidFill>
                <a:latin typeface="Tahoma"/>
                <a:cs typeface="Tahoma"/>
              </a:rPr>
              <a:t> </a:t>
            </a:r>
            <a:r>
              <a:rPr sz="3500" spc="-10" dirty="0">
                <a:solidFill>
                  <a:srgbClr val="2A4A81"/>
                </a:solidFill>
                <a:latin typeface="Tahoma"/>
                <a:cs typeface="Tahoma"/>
              </a:rPr>
              <a:t>producto.</a:t>
            </a:r>
            <a:endParaRPr sz="3500">
              <a:latin typeface="Tahoma"/>
              <a:cs typeface="Tahoma"/>
            </a:endParaRPr>
          </a:p>
        </p:txBody>
      </p:sp>
      <p:sp>
        <p:nvSpPr>
          <p:cNvPr id="24" name="object 24"/>
          <p:cNvSpPr txBox="1"/>
          <p:nvPr/>
        </p:nvSpPr>
        <p:spPr>
          <a:xfrm>
            <a:off x="1016000" y="8943719"/>
            <a:ext cx="17067530" cy="670560"/>
          </a:xfrm>
          <a:prstGeom prst="rect">
            <a:avLst/>
          </a:prstGeom>
        </p:spPr>
        <p:txBody>
          <a:bodyPr vert="horz" wrap="square" lIns="0" tIns="12700" rIns="0" bIns="0" rtlCol="0">
            <a:spAutoFit/>
          </a:bodyPr>
          <a:lstStyle/>
          <a:p>
            <a:pPr marL="12700" marR="5080">
              <a:lnSpc>
                <a:spcPct val="114399"/>
              </a:lnSpc>
              <a:spcBef>
                <a:spcPts val="100"/>
              </a:spcBef>
              <a:tabLst>
                <a:tab pos="930275" algn="l"/>
                <a:tab pos="2291080" algn="l"/>
                <a:tab pos="2567940" algn="l"/>
                <a:tab pos="2923540" algn="l"/>
                <a:tab pos="3696970" algn="l"/>
                <a:tab pos="5013960" algn="l"/>
                <a:tab pos="5502910" algn="l"/>
                <a:tab pos="6619875" algn="l"/>
                <a:tab pos="7506970" algn="l"/>
                <a:tab pos="7821295" algn="l"/>
                <a:tab pos="9163685" algn="l"/>
                <a:tab pos="10351770" algn="l"/>
                <a:tab pos="10763885" algn="l"/>
                <a:tab pos="11381740" algn="l"/>
              </a:tabLst>
            </a:pPr>
            <a:r>
              <a:rPr sz="1850" spc="-10" dirty="0">
                <a:solidFill>
                  <a:srgbClr val="2A4A81"/>
                </a:solidFill>
                <a:latin typeface="Tahoma"/>
                <a:cs typeface="Tahoma"/>
              </a:rPr>
              <a:t>Fuente:</a:t>
            </a:r>
            <a:r>
              <a:rPr sz="1850" dirty="0">
                <a:solidFill>
                  <a:srgbClr val="2A4A81"/>
                </a:solidFill>
                <a:latin typeface="Tahoma"/>
                <a:cs typeface="Tahoma"/>
              </a:rPr>
              <a:t>	</a:t>
            </a:r>
            <a:r>
              <a:rPr sz="1850" spc="-10" dirty="0">
                <a:solidFill>
                  <a:srgbClr val="2A4A81"/>
                </a:solidFill>
                <a:latin typeface="Tahoma"/>
                <a:cs typeface="Tahoma"/>
              </a:rPr>
              <a:t>Almoguera,</a:t>
            </a:r>
            <a:r>
              <a:rPr sz="1850" dirty="0">
                <a:solidFill>
                  <a:srgbClr val="2A4A81"/>
                </a:solidFill>
                <a:latin typeface="Tahoma"/>
                <a:cs typeface="Tahoma"/>
              </a:rPr>
              <a:t>	</a:t>
            </a:r>
            <a:r>
              <a:rPr sz="1850" spc="-25" dirty="0">
                <a:solidFill>
                  <a:srgbClr val="2A4A81"/>
                </a:solidFill>
                <a:latin typeface="Tahoma"/>
                <a:cs typeface="Tahoma"/>
              </a:rPr>
              <a:t>J.</a:t>
            </a:r>
            <a:r>
              <a:rPr sz="1850" dirty="0">
                <a:solidFill>
                  <a:srgbClr val="2A4A81"/>
                </a:solidFill>
                <a:latin typeface="Tahoma"/>
                <a:cs typeface="Tahoma"/>
              </a:rPr>
              <a:t>	</a:t>
            </a:r>
            <a:r>
              <a:rPr sz="1850" spc="-25" dirty="0">
                <a:solidFill>
                  <a:srgbClr val="2A4A81"/>
                </a:solidFill>
                <a:latin typeface="Tahoma"/>
                <a:cs typeface="Tahoma"/>
              </a:rPr>
              <a:t>A.</a:t>
            </a:r>
            <a:r>
              <a:rPr sz="1850" dirty="0">
                <a:solidFill>
                  <a:srgbClr val="2A4A81"/>
                </a:solidFill>
                <a:latin typeface="Tahoma"/>
                <a:cs typeface="Tahoma"/>
              </a:rPr>
              <a:t>	</a:t>
            </a:r>
            <a:r>
              <a:rPr sz="1850" spc="-10" dirty="0">
                <a:solidFill>
                  <a:srgbClr val="2A4A81"/>
                </a:solidFill>
                <a:latin typeface="Tahoma"/>
                <a:cs typeface="Tahoma"/>
              </a:rPr>
              <a:t>(2016,</a:t>
            </a:r>
            <a:r>
              <a:rPr sz="1850" dirty="0">
                <a:solidFill>
                  <a:srgbClr val="2A4A81"/>
                </a:solidFill>
                <a:latin typeface="Tahoma"/>
                <a:cs typeface="Tahoma"/>
              </a:rPr>
              <a:t>	</a:t>
            </a:r>
            <a:r>
              <a:rPr sz="1850" spc="-10" dirty="0">
                <a:solidFill>
                  <a:srgbClr val="2A4A81"/>
                </a:solidFill>
                <a:latin typeface="Tahoma"/>
                <a:cs typeface="Tahoma"/>
              </a:rPr>
              <a:t>septiembre</a:t>
            </a:r>
            <a:r>
              <a:rPr sz="1850" dirty="0">
                <a:solidFill>
                  <a:srgbClr val="2A4A81"/>
                </a:solidFill>
                <a:latin typeface="Tahoma"/>
                <a:cs typeface="Tahoma"/>
              </a:rPr>
              <a:t>	</a:t>
            </a:r>
            <a:r>
              <a:rPr sz="1850" spc="-20" dirty="0">
                <a:solidFill>
                  <a:srgbClr val="2A4A81"/>
                </a:solidFill>
                <a:latin typeface="Tahoma"/>
                <a:cs typeface="Tahoma"/>
              </a:rPr>
              <a:t>14).</a:t>
            </a:r>
            <a:r>
              <a:rPr sz="1850" dirty="0">
                <a:solidFill>
                  <a:srgbClr val="2A4A81"/>
                </a:solidFill>
                <a:latin typeface="Tahoma"/>
                <a:cs typeface="Tahoma"/>
              </a:rPr>
              <a:t>	</a:t>
            </a:r>
            <a:r>
              <a:rPr sz="1850" spc="70" dirty="0">
                <a:solidFill>
                  <a:srgbClr val="2A4A81"/>
                </a:solidFill>
                <a:latin typeface="Tahoma"/>
                <a:cs typeface="Tahoma"/>
              </a:rPr>
              <a:t>CÁRTEL,</a:t>
            </a:r>
            <a:r>
              <a:rPr sz="1850" dirty="0">
                <a:solidFill>
                  <a:srgbClr val="2A4A81"/>
                </a:solidFill>
                <a:latin typeface="Tahoma"/>
                <a:cs typeface="Tahoma"/>
              </a:rPr>
              <a:t>	</a:t>
            </a:r>
            <a:r>
              <a:rPr sz="1850" spc="-10" dirty="0">
                <a:solidFill>
                  <a:srgbClr val="2A4A81"/>
                </a:solidFill>
                <a:latin typeface="Tahoma"/>
                <a:cs typeface="Tahoma"/>
              </a:rPr>
              <a:t>TRUST</a:t>
            </a:r>
            <a:r>
              <a:rPr sz="1850" dirty="0">
                <a:solidFill>
                  <a:srgbClr val="2A4A81"/>
                </a:solidFill>
                <a:latin typeface="Tahoma"/>
                <a:cs typeface="Tahoma"/>
              </a:rPr>
              <a:t>	</a:t>
            </a:r>
            <a:r>
              <a:rPr sz="1850" spc="160" dirty="0">
                <a:solidFill>
                  <a:srgbClr val="2A4A81"/>
                </a:solidFill>
                <a:latin typeface="Tahoma"/>
                <a:cs typeface="Tahoma"/>
              </a:rPr>
              <a:t>Y</a:t>
            </a:r>
            <a:r>
              <a:rPr sz="1850" dirty="0">
                <a:solidFill>
                  <a:srgbClr val="2A4A81"/>
                </a:solidFill>
                <a:latin typeface="Tahoma"/>
                <a:cs typeface="Tahoma"/>
              </a:rPr>
              <a:t>	</a:t>
            </a:r>
            <a:r>
              <a:rPr sz="1850" spc="95" dirty="0">
                <a:solidFill>
                  <a:srgbClr val="2A4A81"/>
                </a:solidFill>
                <a:latin typeface="Tahoma"/>
                <a:cs typeface="Tahoma"/>
              </a:rPr>
              <a:t>HOLDING.</a:t>
            </a:r>
            <a:r>
              <a:rPr sz="1850" dirty="0">
                <a:solidFill>
                  <a:srgbClr val="2A4A81"/>
                </a:solidFill>
                <a:latin typeface="Tahoma"/>
                <a:cs typeface="Tahoma"/>
              </a:rPr>
              <a:t>	</a:t>
            </a:r>
            <a:r>
              <a:rPr sz="1850" spc="-10" dirty="0">
                <a:solidFill>
                  <a:srgbClr val="2A4A81"/>
                </a:solidFill>
                <a:latin typeface="Tahoma"/>
                <a:cs typeface="Tahoma"/>
              </a:rPr>
              <a:t>Economía</a:t>
            </a:r>
            <a:r>
              <a:rPr sz="1850" dirty="0">
                <a:solidFill>
                  <a:srgbClr val="2A4A81"/>
                </a:solidFill>
                <a:latin typeface="Tahoma"/>
                <a:cs typeface="Tahoma"/>
              </a:rPr>
              <a:t>	</a:t>
            </a:r>
            <a:r>
              <a:rPr sz="1850" spc="-25" dirty="0">
                <a:solidFill>
                  <a:srgbClr val="2A4A81"/>
                </a:solidFill>
                <a:latin typeface="Tahoma"/>
                <a:cs typeface="Tahoma"/>
              </a:rPr>
              <a:t>de</a:t>
            </a:r>
            <a:r>
              <a:rPr sz="1850" dirty="0">
                <a:solidFill>
                  <a:srgbClr val="2A4A81"/>
                </a:solidFill>
                <a:latin typeface="Tahoma"/>
                <a:cs typeface="Tahoma"/>
              </a:rPr>
              <a:t>	</a:t>
            </a:r>
            <a:r>
              <a:rPr sz="1850" spc="-20" dirty="0">
                <a:solidFill>
                  <a:srgbClr val="2A4A81"/>
                </a:solidFill>
                <a:latin typeface="Tahoma"/>
                <a:cs typeface="Tahoma"/>
              </a:rPr>
              <a:t>Hoy.</a:t>
            </a:r>
            <a:r>
              <a:rPr sz="1850" dirty="0">
                <a:solidFill>
                  <a:srgbClr val="2A4A81"/>
                </a:solidFill>
                <a:latin typeface="Tahoma"/>
                <a:cs typeface="Tahoma"/>
              </a:rPr>
              <a:t>	</a:t>
            </a:r>
            <a:r>
              <a:rPr sz="1850" spc="-35" dirty="0">
                <a:solidFill>
                  <a:srgbClr val="2A4A81"/>
                </a:solidFill>
                <a:latin typeface="Tahoma"/>
                <a:cs typeface="Tahoma"/>
              </a:rPr>
              <a:t>https://</a:t>
            </a:r>
            <a:r>
              <a:rPr sz="1850" spc="-35" dirty="0">
                <a:solidFill>
                  <a:srgbClr val="2A4A81"/>
                </a:solidFill>
                <a:latin typeface="Tahoma"/>
                <a:cs typeface="Tahoma"/>
                <a:hlinkClick r:id="rId6"/>
              </a:rPr>
              <a:t>www.economiadehoy.es/noticia/8521/economia-</a:t>
            </a:r>
            <a:r>
              <a:rPr sz="1850" spc="-35" dirty="0">
                <a:solidFill>
                  <a:srgbClr val="2A4A81"/>
                </a:solidFill>
                <a:latin typeface="Tahoma"/>
                <a:cs typeface="Tahoma"/>
              </a:rPr>
              <a:t> </a:t>
            </a:r>
            <a:r>
              <a:rPr sz="1850" dirty="0">
                <a:solidFill>
                  <a:srgbClr val="2A4A81"/>
                </a:solidFill>
                <a:latin typeface="Tahoma"/>
                <a:cs typeface="Tahoma"/>
              </a:rPr>
              <a:t>practica/cartel-</a:t>
            </a:r>
            <a:r>
              <a:rPr sz="1850" spc="-30" dirty="0">
                <a:solidFill>
                  <a:srgbClr val="2A4A81"/>
                </a:solidFill>
                <a:latin typeface="Tahoma"/>
                <a:cs typeface="Tahoma"/>
              </a:rPr>
              <a:t>trust-</a:t>
            </a:r>
            <a:r>
              <a:rPr sz="1850" spc="-80" dirty="0">
                <a:solidFill>
                  <a:srgbClr val="2A4A81"/>
                </a:solidFill>
                <a:latin typeface="Tahoma"/>
                <a:cs typeface="Tahoma"/>
              </a:rPr>
              <a:t>y-</a:t>
            </a:r>
            <a:r>
              <a:rPr sz="1850" spc="-10" dirty="0">
                <a:solidFill>
                  <a:srgbClr val="2A4A81"/>
                </a:solidFill>
                <a:latin typeface="Tahoma"/>
                <a:cs typeface="Tahoma"/>
              </a:rPr>
              <a:t>holding.html</a:t>
            </a:r>
            <a:endParaRPr sz="1850">
              <a:latin typeface="Tahoma"/>
              <a:cs typeface="Tahoma"/>
            </a:endParaRPr>
          </a:p>
        </p:txBody>
      </p:sp>
    </p:spTree>
    <p:extLst>
      <p:ext uri="{BB962C8B-B14F-4D97-AF65-F5344CB8AC3E}">
        <p14:creationId xmlns:p14="http://schemas.microsoft.com/office/powerpoint/2010/main" val="1676619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52211" y="390596"/>
            <a:ext cx="2075848" cy="1269999"/>
          </a:xfrm>
          <a:prstGeom prst="rect">
            <a:avLst/>
          </a:prstGeom>
        </p:spPr>
      </p:pic>
      <p:grpSp>
        <p:nvGrpSpPr>
          <p:cNvPr id="3" name="object 3"/>
          <p:cNvGrpSpPr/>
          <p:nvPr/>
        </p:nvGrpSpPr>
        <p:grpSpPr>
          <a:xfrm>
            <a:off x="4894152" y="0"/>
            <a:ext cx="5349875" cy="1955800"/>
            <a:chOff x="4894152" y="0"/>
            <a:chExt cx="5349875" cy="1955800"/>
          </a:xfrm>
        </p:grpSpPr>
        <p:sp>
          <p:nvSpPr>
            <p:cNvPr id="4" name="object 4"/>
            <p:cNvSpPr/>
            <p:nvPr/>
          </p:nvSpPr>
          <p:spPr>
            <a:xfrm>
              <a:off x="4907614" y="0"/>
              <a:ext cx="5324475" cy="1945639"/>
            </a:xfrm>
            <a:custGeom>
              <a:avLst/>
              <a:gdLst/>
              <a:ahLst/>
              <a:cxnLst/>
              <a:rect l="l" t="t" r="r" b="b"/>
              <a:pathLst>
                <a:path w="5324475" h="1945639">
                  <a:moveTo>
                    <a:pt x="3122204" y="1945598"/>
                  </a:moveTo>
                  <a:lnTo>
                    <a:pt x="3063445" y="1939147"/>
                  </a:lnTo>
                  <a:lnTo>
                    <a:pt x="3015625" y="1920917"/>
                  </a:lnTo>
                  <a:lnTo>
                    <a:pt x="39265" y="202190"/>
                  </a:lnTo>
                  <a:lnTo>
                    <a:pt x="3137" y="163695"/>
                  </a:lnTo>
                  <a:lnTo>
                    <a:pt x="0" y="148340"/>
                  </a:lnTo>
                  <a:lnTo>
                    <a:pt x="0" y="40639"/>
                  </a:lnTo>
                  <a:lnTo>
                    <a:pt x="3348" y="50701"/>
                  </a:lnTo>
                  <a:lnTo>
                    <a:pt x="9956" y="60552"/>
                  </a:lnTo>
                  <a:lnTo>
                    <a:pt x="3023478" y="1805363"/>
                  </a:lnTo>
                  <a:lnTo>
                    <a:pt x="3068914" y="1822051"/>
                  </a:lnTo>
                  <a:lnTo>
                    <a:pt x="3124448" y="1827800"/>
                  </a:lnTo>
                  <a:lnTo>
                    <a:pt x="3407369" y="1827800"/>
                  </a:lnTo>
                  <a:lnTo>
                    <a:pt x="3263561" y="1910820"/>
                  </a:lnTo>
                  <a:lnTo>
                    <a:pt x="3232639" y="1925720"/>
                  </a:lnTo>
                  <a:lnTo>
                    <a:pt x="3197931" y="1936623"/>
                  </a:lnTo>
                  <a:lnTo>
                    <a:pt x="3160699" y="1943319"/>
                  </a:lnTo>
                  <a:lnTo>
                    <a:pt x="3122204" y="1945598"/>
                  </a:lnTo>
                  <a:close/>
                </a:path>
                <a:path w="5324475" h="1945639">
                  <a:moveTo>
                    <a:pt x="3407369" y="1827800"/>
                  </a:moveTo>
                  <a:lnTo>
                    <a:pt x="3124448" y="1827800"/>
                  </a:lnTo>
                  <a:lnTo>
                    <a:pt x="3161277" y="1825539"/>
                  </a:lnTo>
                  <a:lnTo>
                    <a:pt x="3196949" y="1818965"/>
                  </a:lnTo>
                  <a:lnTo>
                    <a:pt x="3260196" y="1794144"/>
                  </a:lnTo>
                  <a:lnTo>
                    <a:pt x="5127011" y="716013"/>
                  </a:lnTo>
                  <a:lnTo>
                    <a:pt x="5162912" y="688667"/>
                  </a:lnTo>
                  <a:lnTo>
                    <a:pt x="5178618" y="658797"/>
                  </a:lnTo>
                  <a:lnTo>
                    <a:pt x="5178618" y="760889"/>
                  </a:lnTo>
                  <a:lnTo>
                    <a:pt x="5175515" y="781188"/>
                  </a:lnTo>
                  <a:lnTo>
                    <a:pt x="5164735" y="801276"/>
                  </a:lnTo>
                  <a:lnTo>
                    <a:pt x="5146592" y="820524"/>
                  </a:lnTo>
                  <a:lnTo>
                    <a:pt x="5121402" y="838298"/>
                  </a:lnTo>
                  <a:lnTo>
                    <a:pt x="3407369" y="1827800"/>
                  </a:lnTo>
                  <a:close/>
                </a:path>
                <a:path w="5324475" h="1945639">
                  <a:moveTo>
                    <a:pt x="5206017" y="621565"/>
                  </a:moveTo>
                  <a:lnTo>
                    <a:pt x="5221968" y="608259"/>
                  </a:lnTo>
                  <a:lnTo>
                    <a:pt x="5235413" y="586576"/>
                  </a:lnTo>
                  <a:lnTo>
                    <a:pt x="5244020" y="558371"/>
                  </a:lnTo>
                  <a:lnTo>
                    <a:pt x="5247053" y="524171"/>
                  </a:lnTo>
                  <a:lnTo>
                    <a:pt x="5247053" y="0"/>
                  </a:lnTo>
                  <a:lnTo>
                    <a:pt x="5324463" y="0"/>
                  </a:lnTo>
                  <a:lnTo>
                    <a:pt x="5324463" y="486027"/>
                  </a:lnTo>
                  <a:lnTo>
                    <a:pt x="5321764" y="518947"/>
                  </a:lnTo>
                  <a:lnTo>
                    <a:pt x="5313805" y="546608"/>
                  </a:lnTo>
                  <a:lnTo>
                    <a:pt x="5300798" y="568380"/>
                  </a:lnTo>
                  <a:lnTo>
                    <a:pt x="5282953" y="583631"/>
                  </a:lnTo>
                  <a:lnTo>
                    <a:pt x="5281831" y="583631"/>
                  </a:lnTo>
                  <a:lnTo>
                    <a:pt x="5215500" y="617007"/>
                  </a:lnTo>
                  <a:lnTo>
                    <a:pt x="5206893" y="621179"/>
                  </a:lnTo>
                  <a:lnTo>
                    <a:pt x="5206017" y="621565"/>
                  </a:lnTo>
                  <a:close/>
                </a:path>
                <a:path w="5324475" h="1945639">
                  <a:moveTo>
                    <a:pt x="5205543" y="621961"/>
                  </a:moveTo>
                  <a:lnTo>
                    <a:pt x="5205543" y="621775"/>
                  </a:lnTo>
                  <a:lnTo>
                    <a:pt x="5206017" y="621565"/>
                  </a:lnTo>
                  <a:lnTo>
                    <a:pt x="5205543" y="621961"/>
                  </a:lnTo>
                  <a:close/>
                </a:path>
                <a:path w="5324475" h="1945639">
                  <a:moveTo>
                    <a:pt x="5205543" y="622897"/>
                  </a:moveTo>
                  <a:lnTo>
                    <a:pt x="5204421" y="622897"/>
                  </a:lnTo>
                  <a:lnTo>
                    <a:pt x="5205543" y="621961"/>
                  </a:lnTo>
                  <a:lnTo>
                    <a:pt x="5205543" y="622897"/>
                  </a:lnTo>
                  <a:close/>
                </a:path>
              </a:pathLst>
            </a:custGeom>
            <a:solidFill>
              <a:srgbClr val="F0ABC1"/>
            </a:solidFill>
          </p:spPr>
          <p:txBody>
            <a:bodyPr wrap="square" lIns="0" tIns="0" rIns="0" bIns="0" rtlCol="0"/>
            <a:lstStyle/>
            <a:p>
              <a:endParaRPr/>
            </a:p>
          </p:txBody>
        </p:sp>
        <p:sp>
          <p:nvSpPr>
            <p:cNvPr id="5" name="object 5"/>
            <p:cNvSpPr/>
            <p:nvPr/>
          </p:nvSpPr>
          <p:spPr>
            <a:xfrm>
              <a:off x="4907614" y="0"/>
              <a:ext cx="5179060" cy="1829435"/>
            </a:xfrm>
            <a:custGeom>
              <a:avLst/>
              <a:gdLst/>
              <a:ahLst/>
              <a:cxnLst/>
              <a:rect l="l" t="t" r="r" b="b"/>
              <a:pathLst>
                <a:path w="5179059" h="1829435">
                  <a:moveTo>
                    <a:pt x="3125570" y="1828922"/>
                  </a:moveTo>
                  <a:lnTo>
                    <a:pt x="3070036" y="1823173"/>
                  </a:lnTo>
                  <a:lnTo>
                    <a:pt x="3024600" y="1806485"/>
                  </a:lnTo>
                  <a:lnTo>
                    <a:pt x="32534" y="78783"/>
                  </a:lnTo>
                  <a:lnTo>
                    <a:pt x="2086" y="46756"/>
                  </a:lnTo>
                  <a:lnTo>
                    <a:pt x="0" y="35029"/>
                  </a:lnTo>
                  <a:lnTo>
                    <a:pt x="3488" y="18727"/>
                  </a:lnTo>
                  <a:lnTo>
                    <a:pt x="13602" y="2214"/>
                  </a:lnTo>
                  <a:lnTo>
                    <a:pt x="15834" y="0"/>
                  </a:lnTo>
                  <a:lnTo>
                    <a:pt x="4092308" y="0"/>
                  </a:lnTo>
                  <a:lnTo>
                    <a:pt x="5146083" y="608312"/>
                  </a:lnTo>
                  <a:lnTo>
                    <a:pt x="5176532" y="640338"/>
                  </a:lnTo>
                  <a:lnTo>
                    <a:pt x="5178618" y="652065"/>
                  </a:lnTo>
                  <a:lnTo>
                    <a:pt x="5175129" y="668368"/>
                  </a:lnTo>
                  <a:lnTo>
                    <a:pt x="5148800" y="700972"/>
                  </a:lnTo>
                  <a:lnTo>
                    <a:pt x="3260195" y="1795266"/>
                  </a:lnTo>
                  <a:lnTo>
                    <a:pt x="3197090" y="1820087"/>
                  </a:lnTo>
                  <a:lnTo>
                    <a:pt x="3125570" y="1828922"/>
                  </a:lnTo>
                  <a:close/>
                </a:path>
              </a:pathLst>
            </a:custGeom>
            <a:solidFill>
              <a:srgbClr val="F6B4A6"/>
            </a:solidFill>
          </p:spPr>
          <p:txBody>
            <a:bodyPr wrap="square" lIns="0" tIns="0" rIns="0" bIns="0" rtlCol="0"/>
            <a:lstStyle/>
            <a:p>
              <a:endParaRPr/>
            </a:p>
          </p:txBody>
        </p:sp>
        <p:sp>
          <p:nvSpPr>
            <p:cNvPr id="6" name="object 6"/>
            <p:cNvSpPr/>
            <p:nvPr/>
          </p:nvSpPr>
          <p:spPr>
            <a:xfrm>
              <a:off x="6469675" y="0"/>
              <a:ext cx="3569970" cy="1318895"/>
            </a:xfrm>
            <a:custGeom>
              <a:avLst/>
              <a:gdLst/>
              <a:ahLst/>
              <a:cxnLst/>
              <a:rect l="l" t="t" r="r" b="b"/>
              <a:pathLst>
                <a:path w="3569970" h="1318895">
                  <a:moveTo>
                    <a:pt x="2282636" y="1318465"/>
                  </a:moveTo>
                  <a:lnTo>
                    <a:pt x="0" y="0"/>
                  </a:lnTo>
                  <a:lnTo>
                    <a:pt x="2059308" y="0"/>
                  </a:lnTo>
                  <a:lnTo>
                    <a:pt x="3312527" y="723866"/>
                  </a:lnTo>
                  <a:lnTo>
                    <a:pt x="2282636" y="1318465"/>
                  </a:lnTo>
                  <a:close/>
                </a:path>
                <a:path w="3569970" h="1318895">
                  <a:moveTo>
                    <a:pt x="3569438" y="453492"/>
                  </a:moveTo>
                  <a:lnTo>
                    <a:pt x="2784230" y="0"/>
                  </a:lnTo>
                  <a:lnTo>
                    <a:pt x="3569438" y="0"/>
                  </a:lnTo>
                  <a:lnTo>
                    <a:pt x="3569438" y="453492"/>
                  </a:lnTo>
                  <a:close/>
                </a:path>
              </a:pathLst>
            </a:custGeom>
            <a:solidFill>
              <a:srgbClr val="94DDDE"/>
            </a:solidFill>
          </p:spPr>
          <p:txBody>
            <a:bodyPr wrap="square" lIns="0" tIns="0" rIns="0" bIns="0" rtlCol="0"/>
            <a:lstStyle/>
            <a:p>
              <a:endParaRPr/>
            </a:p>
          </p:txBody>
        </p:sp>
        <p:sp>
          <p:nvSpPr>
            <p:cNvPr id="7" name="object 7"/>
            <p:cNvSpPr/>
            <p:nvPr/>
          </p:nvSpPr>
          <p:spPr>
            <a:xfrm>
              <a:off x="4894152" y="0"/>
              <a:ext cx="5349875" cy="1955800"/>
            </a:xfrm>
            <a:custGeom>
              <a:avLst/>
              <a:gdLst/>
              <a:ahLst/>
              <a:cxnLst/>
              <a:rect l="l" t="t" r="r" b="b"/>
              <a:pathLst>
                <a:path w="5349875" h="1955800">
                  <a:moveTo>
                    <a:pt x="3107602" y="1930400"/>
                  </a:moveTo>
                  <a:lnTo>
                    <a:pt x="3022356" y="1930400"/>
                  </a:lnTo>
                  <a:lnTo>
                    <a:pt x="45997" y="203200"/>
                  </a:lnTo>
                  <a:lnTo>
                    <a:pt x="26837" y="190500"/>
                  </a:lnTo>
                  <a:lnTo>
                    <a:pt x="13041" y="177800"/>
                  </a:lnTo>
                  <a:lnTo>
                    <a:pt x="4505" y="165100"/>
                  </a:lnTo>
                  <a:lnTo>
                    <a:pt x="1121" y="139700"/>
                  </a:lnTo>
                  <a:lnTo>
                    <a:pt x="1121" y="38100"/>
                  </a:lnTo>
                  <a:lnTo>
                    <a:pt x="0" y="25400"/>
                  </a:lnTo>
                  <a:lnTo>
                    <a:pt x="3891" y="12700"/>
                  </a:lnTo>
                  <a:lnTo>
                    <a:pt x="12782" y="0"/>
                  </a:lnTo>
                  <a:lnTo>
                    <a:pt x="37162" y="0"/>
                  </a:lnTo>
                  <a:lnTo>
                    <a:pt x="27924" y="12700"/>
                  </a:lnTo>
                  <a:lnTo>
                    <a:pt x="24681" y="25400"/>
                  </a:lnTo>
                  <a:lnTo>
                    <a:pt x="26522" y="38100"/>
                  </a:lnTo>
                  <a:lnTo>
                    <a:pt x="31833" y="50800"/>
                  </a:lnTo>
                  <a:lnTo>
                    <a:pt x="40300" y="50800"/>
                  </a:lnTo>
                  <a:lnTo>
                    <a:pt x="51606" y="63500"/>
                  </a:lnTo>
                  <a:lnTo>
                    <a:pt x="73607" y="76200"/>
                  </a:lnTo>
                  <a:lnTo>
                    <a:pt x="25803" y="76200"/>
                  </a:lnTo>
                  <a:lnTo>
                    <a:pt x="25803" y="139700"/>
                  </a:lnTo>
                  <a:lnTo>
                    <a:pt x="47101" y="177800"/>
                  </a:lnTo>
                  <a:lnTo>
                    <a:pt x="3035819" y="1905000"/>
                  </a:lnTo>
                  <a:lnTo>
                    <a:pt x="3056801" y="1917700"/>
                  </a:lnTo>
                  <a:lnTo>
                    <a:pt x="3080834" y="1917700"/>
                  </a:lnTo>
                  <a:lnTo>
                    <a:pt x="3107602" y="1930400"/>
                  </a:lnTo>
                  <a:close/>
                </a:path>
                <a:path w="5349875" h="1955800">
                  <a:moveTo>
                    <a:pt x="1796136" y="127000"/>
                  </a:moveTo>
                  <a:lnTo>
                    <a:pt x="1589710" y="0"/>
                  </a:lnTo>
                  <a:lnTo>
                    <a:pt x="1923977" y="0"/>
                  </a:lnTo>
                  <a:lnTo>
                    <a:pt x="1971151" y="25400"/>
                  </a:lnTo>
                  <a:lnTo>
                    <a:pt x="1796136" y="127000"/>
                  </a:lnTo>
                  <a:close/>
                </a:path>
                <a:path w="5349875" h="1955800">
                  <a:moveTo>
                    <a:pt x="2186552" y="88900"/>
                  </a:moveTo>
                  <a:lnTo>
                    <a:pt x="2026123" y="0"/>
                  </a:lnTo>
                  <a:lnTo>
                    <a:pt x="2345860" y="0"/>
                  </a:lnTo>
                  <a:lnTo>
                    <a:pt x="2186552" y="88900"/>
                  </a:lnTo>
                  <a:close/>
                </a:path>
                <a:path w="5349875" h="1955800">
                  <a:moveTo>
                    <a:pt x="2506289" y="38100"/>
                  </a:moveTo>
                  <a:lnTo>
                    <a:pt x="2435419" y="0"/>
                  </a:lnTo>
                  <a:lnTo>
                    <a:pt x="2576664" y="0"/>
                  </a:lnTo>
                  <a:lnTo>
                    <a:pt x="2506289" y="38100"/>
                  </a:lnTo>
                  <a:close/>
                </a:path>
                <a:path w="5349875" h="1955800">
                  <a:moveTo>
                    <a:pt x="2708229" y="152400"/>
                  </a:moveTo>
                  <a:lnTo>
                    <a:pt x="2547799" y="63500"/>
                  </a:lnTo>
                  <a:lnTo>
                    <a:pt x="2660915" y="0"/>
                  </a:lnTo>
                  <a:lnTo>
                    <a:pt x="2753623" y="0"/>
                  </a:lnTo>
                  <a:lnTo>
                    <a:pt x="2867536" y="63500"/>
                  </a:lnTo>
                  <a:lnTo>
                    <a:pt x="2708229" y="152400"/>
                  </a:lnTo>
                  <a:close/>
                </a:path>
                <a:path w="5349875" h="1955800">
                  <a:moveTo>
                    <a:pt x="3058256" y="114300"/>
                  </a:moveTo>
                  <a:lnTo>
                    <a:pt x="2897827" y="25400"/>
                  </a:lnTo>
                  <a:lnTo>
                    <a:pt x="2946831" y="0"/>
                  </a:lnTo>
                  <a:lnTo>
                    <a:pt x="3168215" y="0"/>
                  </a:lnTo>
                  <a:lnTo>
                    <a:pt x="3217564" y="25400"/>
                  </a:lnTo>
                  <a:lnTo>
                    <a:pt x="3058256" y="114300"/>
                  </a:lnTo>
                  <a:close/>
                </a:path>
                <a:path w="5349875" h="1955800">
                  <a:moveTo>
                    <a:pt x="4694432" y="838200"/>
                  </a:moveTo>
                  <a:lnTo>
                    <a:pt x="4643479" y="838200"/>
                  </a:lnTo>
                  <a:lnTo>
                    <a:pt x="4691720" y="812800"/>
                  </a:lnTo>
                  <a:lnTo>
                    <a:pt x="3265227" y="0"/>
                  </a:lnTo>
                  <a:lnTo>
                    <a:pt x="3529336" y="0"/>
                  </a:lnTo>
                  <a:lnTo>
                    <a:pt x="4824102" y="736600"/>
                  </a:lnTo>
                  <a:lnTo>
                    <a:pt x="4869072" y="736600"/>
                  </a:lnTo>
                  <a:lnTo>
                    <a:pt x="4694432" y="838200"/>
                  </a:lnTo>
                  <a:close/>
                </a:path>
                <a:path w="5349875" h="1955800">
                  <a:moveTo>
                    <a:pt x="4869072" y="736600"/>
                  </a:moveTo>
                  <a:lnTo>
                    <a:pt x="4824102" y="736600"/>
                  </a:lnTo>
                  <a:lnTo>
                    <a:pt x="4864490" y="711200"/>
                  </a:lnTo>
                  <a:lnTo>
                    <a:pt x="3610537" y="0"/>
                  </a:lnTo>
                  <a:lnTo>
                    <a:pt x="3660868" y="0"/>
                  </a:lnTo>
                  <a:lnTo>
                    <a:pt x="4912732" y="711200"/>
                  </a:lnTo>
                  <a:lnTo>
                    <a:pt x="4869072" y="736600"/>
                  </a:lnTo>
                  <a:close/>
                </a:path>
                <a:path w="5349875" h="1955800">
                  <a:moveTo>
                    <a:pt x="4436316" y="266700"/>
                  </a:moveTo>
                  <a:lnTo>
                    <a:pt x="4339764" y="266700"/>
                  </a:lnTo>
                  <a:lnTo>
                    <a:pt x="4299061" y="254000"/>
                  </a:lnTo>
                  <a:lnTo>
                    <a:pt x="3855510" y="0"/>
                  </a:lnTo>
                  <a:lnTo>
                    <a:pt x="4357223" y="0"/>
                  </a:lnTo>
                  <a:lnTo>
                    <a:pt x="4516706" y="88900"/>
                  </a:lnTo>
                  <a:lnTo>
                    <a:pt x="4520071" y="88900"/>
                  </a:lnTo>
                  <a:lnTo>
                    <a:pt x="4535777" y="101600"/>
                  </a:lnTo>
                  <a:lnTo>
                    <a:pt x="4536899" y="101600"/>
                  </a:lnTo>
                  <a:lnTo>
                    <a:pt x="4782891" y="241300"/>
                  </a:lnTo>
                  <a:lnTo>
                    <a:pt x="4480806" y="241300"/>
                  </a:lnTo>
                  <a:lnTo>
                    <a:pt x="4436316" y="266700"/>
                  </a:lnTo>
                  <a:close/>
                </a:path>
                <a:path w="5349875" h="1955800">
                  <a:moveTo>
                    <a:pt x="4431443" y="25400"/>
                  </a:moveTo>
                  <a:lnTo>
                    <a:pt x="4429199" y="25400"/>
                  </a:lnTo>
                  <a:lnTo>
                    <a:pt x="4429199" y="0"/>
                  </a:lnTo>
                  <a:lnTo>
                    <a:pt x="4432565" y="0"/>
                  </a:lnTo>
                  <a:lnTo>
                    <a:pt x="4432565" y="12700"/>
                  </a:lnTo>
                  <a:lnTo>
                    <a:pt x="4431443" y="12700"/>
                  </a:lnTo>
                  <a:lnTo>
                    <a:pt x="4431443" y="25400"/>
                  </a:lnTo>
                  <a:close/>
                </a:path>
                <a:path w="5349875" h="1955800">
                  <a:moveTo>
                    <a:pt x="4609823" y="25400"/>
                  </a:moveTo>
                  <a:lnTo>
                    <a:pt x="4606457" y="25400"/>
                  </a:lnTo>
                  <a:lnTo>
                    <a:pt x="4606457" y="0"/>
                  </a:lnTo>
                  <a:lnTo>
                    <a:pt x="4609823" y="0"/>
                  </a:lnTo>
                  <a:lnTo>
                    <a:pt x="4609823" y="25400"/>
                  </a:lnTo>
                  <a:close/>
                </a:path>
                <a:path w="5349875" h="1955800">
                  <a:moveTo>
                    <a:pt x="4788202" y="25400"/>
                  </a:moveTo>
                  <a:lnTo>
                    <a:pt x="4784837" y="25400"/>
                  </a:lnTo>
                  <a:lnTo>
                    <a:pt x="4784837" y="0"/>
                  </a:lnTo>
                  <a:lnTo>
                    <a:pt x="4788202" y="0"/>
                  </a:lnTo>
                  <a:lnTo>
                    <a:pt x="4788202" y="25400"/>
                  </a:lnTo>
                  <a:close/>
                </a:path>
                <a:path w="5349875" h="1955800">
                  <a:moveTo>
                    <a:pt x="4965460" y="25400"/>
                  </a:moveTo>
                  <a:lnTo>
                    <a:pt x="4962094" y="25400"/>
                  </a:lnTo>
                  <a:lnTo>
                    <a:pt x="4962094" y="0"/>
                  </a:lnTo>
                  <a:lnTo>
                    <a:pt x="4965460" y="0"/>
                  </a:lnTo>
                  <a:lnTo>
                    <a:pt x="4965460" y="25400"/>
                  </a:lnTo>
                  <a:close/>
                </a:path>
                <a:path w="5349875" h="1955800">
                  <a:moveTo>
                    <a:pt x="5142717" y="25400"/>
                  </a:moveTo>
                  <a:lnTo>
                    <a:pt x="5138229" y="25400"/>
                  </a:lnTo>
                  <a:lnTo>
                    <a:pt x="5138229" y="0"/>
                  </a:lnTo>
                  <a:lnTo>
                    <a:pt x="5142717" y="0"/>
                  </a:lnTo>
                  <a:lnTo>
                    <a:pt x="5142717" y="25400"/>
                  </a:lnTo>
                  <a:close/>
                </a:path>
                <a:path w="5349875" h="1955800">
                  <a:moveTo>
                    <a:pt x="5260516" y="444500"/>
                  </a:moveTo>
                  <a:lnTo>
                    <a:pt x="5143839" y="444500"/>
                  </a:lnTo>
                  <a:lnTo>
                    <a:pt x="5143839" y="0"/>
                  </a:lnTo>
                  <a:lnTo>
                    <a:pt x="5260516" y="0"/>
                  </a:lnTo>
                  <a:lnTo>
                    <a:pt x="5260516" y="444500"/>
                  </a:lnTo>
                  <a:close/>
                </a:path>
                <a:path w="5349875" h="1955800">
                  <a:moveTo>
                    <a:pt x="5302025" y="584200"/>
                  </a:moveTo>
                  <a:lnTo>
                    <a:pt x="5262199" y="584200"/>
                  </a:lnTo>
                  <a:lnTo>
                    <a:pt x="5273978" y="571500"/>
                  </a:lnTo>
                  <a:lnTo>
                    <a:pt x="5289685" y="571500"/>
                  </a:lnTo>
                  <a:lnTo>
                    <a:pt x="5304585" y="558800"/>
                  </a:lnTo>
                  <a:lnTo>
                    <a:pt x="5315488" y="533400"/>
                  </a:lnTo>
                  <a:lnTo>
                    <a:pt x="5322185" y="508000"/>
                  </a:lnTo>
                  <a:lnTo>
                    <a:pt x="5324463" y="482600"/>
                  </a:lnTo>
                  <a:lnTo>
                    <a:pt x="5324718" y="0"/>
                  </a:lnTo>
                  <a:lnTo>
                    <a:pt x="5349351" y="0"/>
                  </a:lnTo>
                  <a:lnTo>
                    <a:pt x="5349351" y="495300"/>
                  </a:lnTo>
                  <a:lnTo>
                    <a:pt x="5346988" y="520700"/>
                  </a:lnTo>
                  <a:lnTo>
                    <a:pt x="5337505" y="546100"/>
                  </a:lnTo>
                  <a:lnTo>
                    <a:pt x="5322342" y="571500"/>
                  </a:lnTo>
                  <a:lnTo>
                    <a:pt x="5302025" y="584200"/>
                  </a:lnTo>
                  <a:close/>
                </a:path>
                <a:path w="5349875" h="1955800">
                  <a:moveTo>
                    <a:pt x="2388491" y="203200"/>
                  </a:moveTo>
                  <a:lnTo>
                    <a:pt x="2228062" y="114300"/>
                  </a:lnTo>
                  <a:lnTo>
                    <a:pt x="2387370" y="25400"/>
                  </a:lnTo>
                  <a:lnTo>
                    <a:pt x="2547799" y="114300"/>
                  </a:lnTo>
                  <a:lnTo>
                    <a:pt x="2388491" y="203200"/>
                  </a:lnTo>
                  <a:close/>
                </a:path>
                <a:path w="5349875" h="1955800">
                  <a:moveTo>
                    <a:pt x="2746373" y="673100"/>
                  </a:moveTo>
                  <a:lnTo>
                    <a:pt x="1834280" y="139700"/>
                  </a:lnTo>
                  <a:lnTo>
                    <a:pt x="2009295" y="38100"/>
                  </a:lnTo>
                  <a:lnTo>
                    <a:pt x="2921387" y="571500"/>
                  </a:lnTo>
                  <a:lnTo>
                    <a:pt x="2746373" y="673100"/>
                  </a:lnTo>
                  <a:close/>
                </a:path>
                <a:path w="5349875" h="1955800">
                  <a:moveTo>
                    <a:pt x="3262439" y="228600"/>
                  </a:moveTo>
                  <a:lnTo>
                    <a:pt x="3102010" y="139700"/>
                  </a:lnTo>
                  <a:lnTo>
                    <a:pt x="3261318" y="50800"/>
                  </a:lnTo>
                  <a:lnTo>
                    <a:pt x="3421747" y="139700"/>
                  </a:lnTo>
                  <a:lnTo>
                    <a:pt x="3262439" y="228600"/>
                  </a:lnTo>
                  <a:close/>
                </a:path>
                <a:path w="5349875" h="1955800">
                  <a:moveTo>
                    <a:pt x="3139032" y="1816100"/>
                  </a:moveTo>
                  <a:lnTo>
                    <a:pt x="3031331" y="1816100"/>
                  </a:lnTo>
                  <a:lnTo>
                    <a:pt x="40387" y="76200"/>
                  </a:lnTo>
                  <a:lnTo>
                    <a:pt x="73607" y="76200"/>
                  </a:lnTo>
                  <a:lnTo>
                    <a:pt x="3043672" y="1790700"/>
                  </a:lnTo>
                  <a:lnTo>
                    <a:pt x="3063147" y="1803400"/>
                  </a:lnTo>
                  <a:lnTo>
                    <a:pt x="3111353" y="1803400"/>
                  </a:lnTo>
                  <a:lnTo>
                    <a:pt x="3139032" y="1816100"/>
                  </a:lnTo>
                  <a:close/>
                </a:path>
                <a:path w="5349875" h="1955800">
                  <a:moveTo>
                    <a:pt x="4520071" y="88900"/>
                  </a:moveTo>
                  <a:lnTo>
                    <a:pt x="4516706" y="88900"/>
                  </a:lnTo>
                  <a:lnTo>
                    <a:pt x="4516706" y="76200"/>
                  </a:lnTo>
                  <a:lnTo>
                    <a:pt x="4520071" y="76200"/>
                  </a:lnTo>
                  <a:lnTo>
                    <a:pt x="4520071" y="88900"/>
                  </a:lnTo>
                  <a:close/>
                </a:path>
                <a:path w="5349875" h="1955800">
                  <a:moveTo>
                    <a:pt x="4698451" y="114300"/>
                  </a:moveTo>
                  <a:lnTo>
                    <a:pt x="4695086" y="114300"/>
                  </a:lnTo>
                  <a:lnTo>
                    <a:pt x="4695086" y="76200"/>
                  </a:lnTo>
                  <a:lnTo>
                    <a:pt x="4698451" y="76200"/>
                  </a:lnTo>
                  <a:lnTo>
                    <a:pt x="4698451" y="114300"/>
                  </a:lnTo>
                  <a:close/>
                </a:path>
                <a:path w="5349875" h="1955800">
                  <a:moveTo>
                    <a:pt x="4876831" y="114300"/>
                  </a:moveTo>
                  <a:lnTo>
                    <a:pt x="4873465" y="114300"/>
                  </a:lnTo>
                  <a:lnTo>
                    <a:pt x="4873465" y="76200"/>
                  </a:lnTo>
                  <a:lnTo>
                    <a:pt x="4876831" y="76200"/>
                  </a:lnTo>
                  <a:lnTo>
                    <a:pt x="4876831" y="114300"/>
                  </a:lnTo>
                  <a:close/>
                </a:path>
                <a:path w="5349875" h="1955800">
                  <a:moveTo>
                    <a:pt x="5055211" y="114300"/>
                  </a:moveTo>
                  <a:lnTo>
                    <a:pt x="5051845" y="114300"/>
                  </a:lnTo>
                  <a:lnTo>
                    <a:pt x="5051845" y="76200"/>
                  </a:lnTo>
                  <a:lnTo>
                    <a:pt x="5055211" y="76200"/>
                  </a:lnTo>
                  <a:lnTo>
                    <a:pt x="5055211" y="114300"/>
                  </a:lnTo>
                  <a:close/>
                </a:path>
                <a:path w="5349875" h="1955800">
                  <a:moveTo>
                    <a:pt x="2909046" y="266700"/>
                  </a:moveTo>
                  <a:lnTo>
                    <a:pt x="2748616" y="177800"/>
                  </a:lnTo>
                  <a:lnTo>
                    <a:pt x="2907924" y="88900"/>
                  </a:lnTo>
                  <a:lnTo>
                    <a:pt x="3068353" y="177800"/>
                  </a:lnTo>
                  <a:lnTo>
                    <a:pt x="2909046" y="266700"/>
                  </a:lnTo>
                  <a:close/>
                </a:path>
                <a:path w="5349875" h="1955800">
                  <a:moveTo>
                    <a:pt x="2591553" y="317500"/>
                  </a:moveTo>
                  <a:lnTo>
                    <a:pt x="2431123" y="228600"/>
                  </a:lnTo>
                  <a:lnTo>
                    <a:pt x="2590431" y="139700"/>
                  </a:lnTo>
                  <a:lnTo>
                    <a:pt x="2750860" y="228600"/>
                  </a:lnTo>
                  <a:lnTo>
                    <a:pt x="2591553" y="317500"/>
                  </a:lnTo>
                  <a:close/>
                </a:path>
                <a:path w="5349875" h="1955800">
                  <a:moveTo>
                    <a:pt x="3466622" y="355600"/>
                  </a:moveTo>
                  <a:lnTo>
                    <a:pt x="3306193" y="254000"/>
                  </a:lnTo>
                  <a:lnTo>
                    <a:pt x="3465501" y="165100"/>
                  </a:lnTo>
                  <a:lnTo>
                    <a:pt x="3625930" y="254000"/>
                  </a:lnTo>
                  <a:lnTo>
                    <a:pt x="3466622" y="355600"/>
                  </a:lnTo>
                  <a:close/>
                </a:path>
                <a:path w="5349875" h="1955800">
                  <a:moveTo>
                    <a:pt x="4788202" y="203200"/>
                  </a:moveTo>
                  <a:lnTo>
                    <a:pt x="4784837" y="203200"/>
                  </a:lnTo>
                  <a:lnTo>
                    <a:pt x="4784837" y="165100"/>
                  </a:lnTo>
                  <a:lnTo>
                    <a:pt x="4788202" y="165100"/>
                  </a:lnTo>
                  <a:lnTo>
                    <a:pt x="4788202" y="203200"/>
                  </a:lnTo>
                  <a:close/>
                </a:path>
                <a:path w="5349875" h="1955800">
                  <a:moveTo>
                    <a:pt x="4965460" y="203200"/>
                  </a:moveTo>
                  <a:lnTo>
                    <a:pt x="4962094" y="203200"/>
                  </a:lnTo>
                  <a:lnTo>
                    <a:pt x="4962094" y="165100"/>
                  </a:lnTo>
                  <a:lnTo>
                    <a:pt x="4965460" y="165100"/>
                  </a:lnTo>
                  <a:lnTo>
                    <a:pt x="4965460" y="203200"/>
                  </a:lnTo>
                  <a:close/>
                </a:path>
                <a:path w="5349875" h="1955800">
                  <a:moveTo>
                    <a:pt x="5142717" y="203200"/>
                  </a:moveTo>
                  <a:lnTo>
                    <a:pt x="5138229" y="203200"/>
                  </a:lnTo>
                  <a:lnTo>
                    <a:pt x="5138229" y="165100"/>
                  </a:lnTo>
                  <a:lnTo>
                    <a:pt x="5142717" y="165100"/>
                  </a:lnTo>
                  <a:lnTo>
                    <a:pt x="5142717" y="203200"/>
                  </a:lnTo>
                  <a:close/>
                </a:path>
                <a:path w="5349875" h="1955800">
                  <a:moveTo>
                    <a:pt x="3110985" y="381000"/>
                  </a:moveTo>
                  <a:lnTo>
                    <a:pt x="2950555" y="292100"/>
                  </a:lnTo>
                  <a:lnTo>
                    <a:pt x="3109863" y="203200"/>
                  </a:lnTo>
                  <a:lnTo>
                    <a:pt x="3270293" y="292100"/>
                  </a:lnTo>
                  <a:lnTo>
                    <a:pt x="3110985" y="381000"/>
                  </a:lnTo>
                  <a:close/>
                </a:path>
                <a:path w="5349875" h="1955800">
                  <a:moveTo>
                    <a:pt x="2290888" y="1219200"/>
                  </a:moveTo>
                  <a:lnTo>
                    <a:pt x="1234072" y="609600"/>
                  </a:lnTo>
                  <a:lnTo>
                    <a:pt x="1873547" y="241300"/>
                  </a:lnTo>
                  <a:lnTo>
                    <a:pt x="2930362" y="850900"/>
                  </a:lnTo>
                  <a:lnTo>
                    <a:pt x="2290888" y="1219200"/>
                  </a:lnTo>
                  <a:close/>
                </a:path>
                <a:path w="5349875" h="1955800">
                  <a:moveTo>
                    <a:pt x="5237184" y="622300"/>
                  </a:moveTo>
                  <a:lnTo>
                    <a:pt x="5133743" y="622300"/>
                  </a:lnTo>
                  <a:lnTo>
                    <a:pt x="4480806" y="241300"/>
                  </a:lnTo>
                  <a:lnTo>
                    <a:pt x="4782891" y="241300"/>
                  </a:lnTo>
                  <a:lnTo>
                    <a:pt x="4872343" y="292100"/>
                  </a:lnTo>
                  <a:lnTo>
                    <a:pt x="4875708" y="292100"/>
                  </a:lnTo>
                  <a:lnTo>
                    <a:pt x="5143839" y="444500"/>
                  </a:lnTo>
                  <a:lnTo>
                    <a:pt x="5260516" y="444500"/>
                  </a:lnTo>
                  <a:lnTo>
                    <a:pt x="5260516" y="520700"/>
                  </a:lnTo>
                  <a:lnTo>
                    <a:pt x="5259464" y="533400"/>
                  </a:lnTo>
                  <a:lnTo>
                    <a:pt x="5256309" y="558800"/>
                  </a:lnTo>
                  <a:lnTo>
                    <a:pt x="5251050" y="571500"/>
                  </a:lnTo>
                  <a:lnTo>
                    <a:pt x="5243688" y="584200"/>
                  </a:lnTo>
                  <a:lnTo>
                    <a:pt x="5302025" y="584200"/>
                  </a:lnTo>
                  <a:lnTo>
                    <a:pt x="5263741" y="609600"/>
                  </a:lnTo>
                  <a:lnTo>
                    <a:pt x="5237184" y="622300"/>
                  </a:lnTo>
                  <a:close/>
                </a:path>
                <a:path w="5349875" h="1955800">
                  <a:moveTo>
                    <a:pt x="2794614" y="444500"/>
                  </a:moveTo>
                  <a:lnTo>
                    <a:pt x="2634184" y="355600"/>
                  </a:lnTo>
                  <a:lnTo>
                    <a:pt x="2793492" y="254000"/>
                  </a:lnTo>
                  <a:lnTo>
                    <a:pt x="2953921" y="355600"/>
                  </a:lnTo>
                  <a:lnTo>
                    <a:pt x="2794614" y="444500"/>
                  </a:lnTo>
                  <a:close/>
                </a:path>
                <a:path w="5349875" h="1955800">
                  <a:moveTo>
                    <a:pt x="4875708" y="292100"/>
                  </a:moveTo>
                  <a:lnTo>
                    <a:pt x="4872343" y="292100"/>
                  </a:lnTo>
                  <a:lnTo>
                    <a:pt x="4872343" y="254000"/>
                  </a:lnTo>
                  <a:lnTo>
                    <a:pt x="4875708" y="254000"/>
                  </a:lnTo>
                  <a:lnTo>
                    <a:pt x="4875708" y="292100"/>
                  </a:lnTo>
                  <a:close/>
                </a:path>
                <a:path w="5349875" h="1955800">
                  <a:moveTo>
                    <a:pt x="5055211" y="292100"/>
                  </a:moveTo>
                  <a:lnTo>
                    <a:pt x="5051845" y="292100"/>
                  </a:lnTo>
                  <a:lnTo>
                    <a:pt x="5051845" y="254000"/>
                  </a:lnTo>
                  <a:lnTo>
                    <a:pt x="5055211" y="254000"/>
                  </a:lnTo>
                  <a:lnTo>
                    <a:pt x="5055211" y="292100"/>
                  </a:lnTo>
                  <a:close/>
                </a:path>
                <a:path w="5349875" h="1955800">
                  <a:moveTo>
                    <a:pt x="3670805" y="469900"/>
                  </a:moveTo>
                  <a:lnTo>
                    <a:pt x="3510376" y="381000"/>
                  </a:lnTo>
                  <a:lnTo>
                    <a:pt x="3669683" y="279400"/>
                  </a:lnTo>
                  <a:lnTo>
                    <a:pt x="3830113" y="381000"/>
                  </a:lnTo>
                  <a:lnTo>
                    <a:pt x="3670805" y="469900"/>
                  </a:lnTo>
                  <a:close/>
                </a:path>
                <a:path w="5349875" h="1955800">
                  <a:moveTo>
                    <a:pt x="3311802" y="495300"/>
                  </a:moveTo>
                  <a:lnTo>
                    <a:pt x="3151373" y="406400"/>
                  </a:lnTo>
                  <a:lnTo>
                    <a:pt x="3310680" y="317500"/>
                  </a:lnTo>
                  <a:lnTo>
                    <a:pt x="3471110" y="406400"/>
                  </a:lnTo>
                  <a:lnTo>
                    <a:pt x="3311802" y="495300"/>
                  </a:lnTo>
                  <a:close/>
                </a:path>
                <a:path w="5349875" h="1955800">
                  <a:moveTo>
                    <a:pt x="5142717" y="381000"/>
                  </a:moveTo>
                  <a:lnTo>
                    <a:pt x="5138229" y="381000"/>
                  </a:lnTo>
                  <a:lnTo>
                    <a:pt x="5138229" y="342900"/>
                  </a:lnTo>
                  <a:lnTo>
                    <a:pt x="5142717" y="342900"/>
                  </a:lnTo>
                  <a:lnTo>
                    <a:pt x="5142717" y="381000"/>
                  </a:lnTo>
                  <a:close/>
                </a:path>
                <a:path w="5349875" h="1955800">
                  <a:moveTo>
                    <a:pt x="2997674" y="558800"/>
                  </a:moveTo>
                  <a:lnTo>
                    <a:pt x="2837245" y="469900"/>
                  </a:lnTo>
                  <a:lnTo>
                    <a:pt x="2996553" y="368300"/>
                  </a:lnTo>
                  <a:lnTo>
                    <a:pt x="3156982" y="469900"/>
                  </a:lnTo>
                  <a:lnTo>
                    <a:pt x="2997674" y="558800"/>
                  </a:lnTo>
                  <a:close/>
                </a:path>
                <a:path w="5349875" h="1955800">
                  <a:moveTo>
                    <a:pt x="3874988" y="584200"/>
                  </a:moveTo>
                  <a:lnTo>
                    <a:pt x="3714559" y="495300"/>
                  </a:lnTo>
                  <a:lnTo>
                    <a:pt x="3873867" y="406400"/>
                  </a:lnTo>
                  <a:lnTo>
                    <a:pt x="4034296" y="495300"/>
                  </a:lnTo>
                  <a:lnTo>
                    <a:pt x="3874988" y="584200"/>
                  </a:lnTo>
                  <a:close/>
                </a:path>
                <a:path w="5349875" h="1955800">
                  <a:moveTo>
                    <a:pt x="3513741" y="622300"/>
                  </a:moveTo>
                  <a:lnTo>
                    <a:pt x="3353312" y="520700"/>
                  </a:lnTo>
                  <a:lnTo>
                    <a:pt x="3512620" y="431800"/>
                  </a:lnTo>
                  <a:lnTo>
                    <a:pt x="3673049" y="520700"/>
                  </a:lnTo>
                  <a:lnTo>
                    <a:pt x="3513741" y="622300"/>
                  </a:lnTo>
                  <a:close/>
                </a:path>
                <a:path w="5349875" h="1955800">
                  <a:moveTo>
                    <a:pt x="3199614" y="673100"/>
                  </a:moveTo>
                  <a:lnTo>
                    <a:pt x="3039184" y="584200"/>
                  </a:lnTo>
                  <a:lnTo>
                    <a:pt x="3198492" y="495300"/>
                  </a:lnTo>
                  <a:lnTo>
                    <a:pt x="3358921" y="584200"/>
                  </a:lnTo>
                  <a:lnTo>
                    <a:pt x="3199614" y="673100"/>
                  </a:lnTo>
                  <a:close/>
                </a:path>
                <a:path w="5349875" h="1955800">
                  <a:moveTo>
                    <a:pt x="4079171" y="698500"/>
                  </a:moveTo>
                  <a:lnTo>
                    <a:pt x="3918742" y="609600"/>
                  </a:lnTo>
                  <a:lnTo>
                    <a:pt x="4078050" y="520700"/>
                  </a:lnTo>
                  <a:lnTo>
                    <a:pt x="4238479" y="609600"/>
                  </a:lnTo>
                  <a:lnTo>
                    <a:pt x="4079171" y="698500"/>
                  </a:lnTo>
                  <a:close/>
                </a:path>
                <a:path w="5349875" h="1955800">
                  <a:moveTo>
                    <a:pt x="3714559" y="736600"/>
                  </a:moveTo>
                  <a:lnTo>
                    <a:pt x="3554130" y="635000"/>
                  </a:lnTo>
                  <a:lnTo>
                    <a:pt x="3713437" y="546100"/>
                  </a:lnTo>
                  <a:lnTo>
                    <a:pt x="3873867" y="635000"/>
                  </a:lnTo>
                  <a:lnTo>
                    <a:pt x="3714559" y="736600"/>
                  </a:lnTo>
                  <a:close/>
                </a:path>
                <a:path w="5349875" h="1955800">
                  <a:moveTo>
                    <a:pt x="2992065" y="812800"/>
                  </a:moveTo>
                  <a:lnTo>
                    <a:pt x="2785639" y="698500"/>
                  </a:lnTo>
                  <a:lnTo>
                    <a:pt x="2960653" y="596900"/>
                  </a:lnTo>
                  <a:lnTo>
                    <a:pt x="3167079" y="711200"/>
                  </a:lnTo>
                  <a:lnTo>
                    <a:pt x="2992065" y="812800"/>
                  </a:lnTo>
                  <a:close/>
                </a:path>
                <a:path w="5349875" h="1955800">
                  <a:moveTo>
                    <a:pt x="3402675" y="787400"/>
                  </a:moveTo>
                  <a:lnTo>
                    <a:pt x="3242245" y="698500"/>
                  </a:lnTo>
                  <a:lnTo>
                    <a:pt x="3401553" y="609600"/>
                  </a:lnTo>
                  <a:lnTo>
                    <a:pt x="3561982" y="698500"/>
                  </a:lnTo>
                  <a:lnTo>
                    <a:pt x="3402675" y="787400"/>
                  </a:lnTo>
                  <a:close/>
                </a:path>
                <a:path w="5349875" h="1955800">
                  <a:moveTo>
                    <a:pt x="5217884" y="635000"/>
                  </a:moveTo>
                  <a:lnTo>
                    <a:pt x="5155479" y="635000"/>
                  </a:lnTo>
                  <a:lnTo>
                    <a:pt x="5144664" y="622300"/>
                  </a:lnTo>
                  <a:lnTo>
                    <a:pt x="5224615" y="622300"/>
                  </a:lnTo>
                  <a:lnTo>
                    <a:pt x="5217884" y="635000"/>
                  </a:lnTo>
                  <a:close/>
                </a:path>
                <a:path w="5349875" h="1955800">
                  <a:moveTo>
                    <a:pt x="4282232" y="825500"/>
                  </a:moveTo>
                  <a:lnTo>
                    <a:pt x="4121803" y="723900"/>
                  </a:lnTo>
                  <a:lnTo>
                    <a:pt x="4281111" y="635000"/>
                  </a:lnTo>
                  <a:lnTo>
                    <a:pt x="4441540" y="723900"/>
                  </a:lnTo>
                  <a:lnTo>
                    <a:pt x="4282232" y="825500"/>
                  </a:lnTo>
                  <a:close/>
                </a:path>
                <a:path w="5349875" h="1955800">
                  <a:moveTo>
                    <a:pt x="3213918" y="1828800"/>
                  </a:moveTo>
                  <a:lnTo>
                    <a:pt x="3080133" y="1828800"/>
                  </a:lnTo>
                  <a:lnTo>
                    <a:pt x="3054155" y="1816100"/>
                  </a:lnTo>
                  <a:lnTo>
                    <a:pt x="3139032" y="1816100"/>
                  </a:lnTo>
                  <a:lnTo>
                    <a:pt x="3174179" y="1803400"/>
                  </a:lnTo>
                  <a:lnTo>
                    <a:pt x="3208168" y="1803400"/>
                  </a:lnTo>
                  <a:lnTo>
                    <a:pt x="3239844" y="1790700"/>
                  </a:lnTo>
                  <a:lnTo>
                    <a:pt x="5134865" y="698500"/>
                  </a:lnTo>
                  <a:lnTo>
                    <a:pt x="5167820" y="673100"/>
                  </a:lnTo>
                  <a:lnTo>
                    <a:pt x="5179740" y="647700"/>
                  </a:lnTo>
                  <a:lnTo>
                    <a:pt x="5178618" y="635000"/>
                  </a:lnTo>
                  <a:lnTo>
                    <a:pt x="5204422" y="635000"/>
                  </a:lnTo>
                  <a:lnTo>
                    <a:pt x="5204422" y="698500"/>
                  </a:lnTo>
                  <a:lnTo>
                    <a:pt x="5172606" y="698500"/>
                  </a:lnTo>
                  <a:lnTo>
                    <a:pt x="5164735" y="711200"/>
                  </a:lnTo>
                  <a:lnTo>
                    <a:pt x="5156233" y="711200"/>
                  </a:lnTo>
                  <a:lnTo>
                    <a:pt x="5147205" y="723900"/>
                  </a:lnTo>
                  <a:lnTo>
                    <a:pt x="3280390" y="1803400"/>
                  </a:lnTo>
                  <a:lnTo>
                    <a:pt x="3248837" y="1816100"/>
                  </a:lnTo>
                  <a:lnTo>
                    <a:pt x="3213918" y="1828800"/>
                  </a:lnTo>
                  <a:close/>
                </a:path>
                <a:path w="5349875" h="1955800">
                  <a:moveTo>
                    <a:pt x="3915376" y="850900"/>
                  </a:moveTo>
                  <a:lnTo>
                    <a:pt x="3754947" y="762000"/>
                  </a:lnTo>
                  <a:lnTo>
                    <a:pt x="3914255" y="660400"/>
                  </a:lnTo>
                  <a:lnTo>
                    <a:pt x="4074684" y="762000"/>
                  </a:lnTo>
                  <a:lnTo>
                    <a:pt x="3915376" y="850900"/>
                  </a:lnTo>
                  <a:close/>
                </a:path>
                <a:path w="5349875" h="1955800">
                  <a:moveTo>
                    <a:pt x="3212936" y="1943100"/>
                  </a:moveTo>
                  <a:lnTo>
                    <a:pt x="3074384" y="1943100"/>
                  </a:lnTo>
                  <a:lnTo>
                    <a:pt x="3046845" y="1930400"/>
                  </a:lnTo>
                  <a:lnTo>
                    <a:pt x="3136788" y="1930400"/>
                  </a:lnTo>
                  <a:lnTo>
                    <a:pt x="3172969" y="1917700"/>
                  </a:lnTo>
                  <a:lnTo>
                    <a:pt x="3208309" y="1917700"/>
                  </a:lnTo>
                  <a:lnTo>
                    <a:pt x="3241544" y="1905000"/>
                  </a:lnTo>
                  <a:lnTo>
                    <a:pt x="3271415" y="1892300"/>
                  </a:lnTo>
                  <a:lnTo>
                    <a:pt x="5129255" y="825500"/>
                  </a:lnTo>
                  <a:lnTo>
                    <a:pt x="5151027" y="800100"/>
                  </a:lnTo>
                  <a:lnTo>
                    <a:pt x="5167119" y="787400"/>
                  </a:lnTo>
                  <a:lnTo>
                    <a:pt x="5176900" y="774700"/>
                  </a:lnTo>
                  <a:lnTo>
                    <a:pt x="5179740" y="762000"/>
                  </a:lnTo>
                  <a:lnTo>
                    <a:pt x="5179740" y="698500"/>
                  </a:lnTo>
                  <a:lnTo>
                    <a:pt x="5204422" y="698500"/>
                  </a:lnTo>
                  <a:lnTo>
                    <a:pt x="5204422" y="749300"/>
                  </a:lnTo>
                  <a:lnTo>
                    <a:pt x="5201056" y="774700"/>
                  </a:lnTo>
                  <a:lnTo>
                    <a:pt x="5189276" y="800100"/>
                  </a:lnTo>
                  <a:lnTo>
                    <a:pt x="5169082" y="825500"/>
                  </a:lnTo>
                  <a:lnTo>
                    <a:pt x="5140474" y="838200"/>
                  </a:lnTo>
                  <a:lnTo>
                    <a:pt x="3282633" y="1917700"/>
                  </a:lnTo>
                  <a:lnTo>
                    <a:pt x="3249415" y="1930400"/>
                  </a:lnTo>
                  <a:lnTo>
                    <a:pt x="3212936" y="1943100"/>
                  </a:lnTo>
                  <a:close/>
                </a:path>
                <a:path w="5349875" h="1955800">
                  <a:moveTo>
                    <a:pt x="3605736" y="914400"/>
                  </a:moveTo>
                  <a:lnTo>
                    <a:pt x="3445307" y="812800"/>
                  </a:lnTo>
                  <a:lnTo>
                    <a:pt x="3604614" y="723900"/>
                  </a:lnTo>
                  <a:lnTo>
                    <a:pt x="3765044" y="812800"/>
                  </a:lnTo>
                  <a:lnTo>
                    <a:pt x="3605736" y="914400"/>
                  </a:lnTo>
                  <a:close/>
                </a:path>
                <a:path w="5349875" h="1955800">
                  <a:moveTo>
                    <a:pt x="3206345" y="939800"/>
                  </a:moveTo>
                  <a:lnTo>
                    <a:pt x="3030209" y="838200"/>
                  </a:lnTo>
                  <a:lnTo>
                    <a:pt x="3205223" y="736600"/>
                  </a:lnTo>
                  <a:lnTo>
                    <a:pt x="3381359" y="838200"/>
                  </a:lnTo>
                  <a:lnTo>
                    <a:pt x="3206345" y="939800"/>
                  </a:lnTo>
                  <a:close/>
                </a:path>
                <a:path w="5349875" h="1955800">
                  <a:moveTo>
                    <a:pt x="4476132" y="965200"/>
                  </a:moveTo>
                  <a:lnTo>
                    <a:pt x="4433687" y="965200"/>
                  </a:lnTo>
                  <a:lnTo>
                    <a:pt x="4484171" y="939800"/>
                  </a:lnTo>
                  <a:lnTo>
                    <a:pt x="4328229" y="850900"/>
                  </a:lnTo>
                  <a:lnTo>
                    <a:pt x="4487537" y="749300"/>
                  </a:lnTo>
                  <a:lnTo>
                    <a:pt x="4643479" y="838200"/>
                  </a:lnTo>
                  <a:lnTo>
                    <a:pt x="4694432" y="838200"/>
                  </a:lnTo>
                  <a:lnTo>
                    <a:pt x="4476132" y="965200"/>
                  </a:lnTo>
                  <a:close/>
                </a:path>
                <a:path w="5349875" h="1955800">
                  <a:moveTo>
                    <a:pt x="4279662" y="1079500"/>
                  </a:moveTo>
                  <a:lnTo>
                    <a:pt x="4223894" y="1079500"/>
                  </a:lnTo>
                  <a:lnTo>
                    <a:pt x="4278867" y="1054100"/>
                  </a:lnTo>
                  <a:lnTo>
                    <a:pt x="3960251" y="876300"/>
                  </a:lnTo>
                  <a:lnTo>
                    <a:pt x="4115071" y="787400"/>
                  </a:lnTo>
                  <a:lnTo>
                    <a:pt x="4433687" y="965200"/>
                  </a:lnTo>
                  <a:lnTo>
                    <a:pt x="4476132" y="965200"/>
                  </a:lnTo>
                  <a:lnTo>
                    <a:pt x="4279662" y="1079500"/>
                  </a:lnTo>
                  <a:close/>
                </a:path>
                <a:path w="5349875" h="1955800">
                  <a:moveTo>
                    <a:pt x="4061362" y="1206500"/>
                  </a:moveTo>
                  <a:lnTo>
                    <a:pt x="4020834" y="1206500"/>
                  </a:lnTo>
                  <a:lnTo>
                    <a:pt x="4069074" y="1168400"/>
                  </a:lnTo>
                  <a:lnTo>
                    <a:pt x="3649490" y="927100"/>
                  </a:lnTo>
                  <a:lnTo>
                    <a:pt x="3804310" y="838200"/>
                  </a:lnTo>
                  <a:lnTo>
                    <a:pt x="4223894" y="1079500"/>
                  </a:lnTo>
                  <a:lnTo>
                    <a:pt x="4279662" y="1079500"/>
                  </a:lnTo>
                  <a:lnTo>
                    <a:pt x="4061362" y="1206500"/>
                  </a:lnTo>
                  <a:close/>
                </a:path>
                <a:path w="5349875" h="1955800">
                  <a:moveTo>
                    <a:pt x="3420625" y="1066800"/>
                  </a:moveTo>
                  <a:lnTo>
                    <a:pt x="3244489" y="952500"/>
                  </a:lnTo>
                  <a:lnTo>
                    <a:pt x="3419503" y="863600"/>
                  </a:lnTo>
                  <a:lnTo>
                    <a:pt x="3595639" y="965200"/>
                  </a:lnTo>
                  <a:lnTo>
                    <a:pt x="3420625" y="1066800"/>
                  </a:lnTo>
                  <a:close/>
                </a:path>
                <a:path w="5349875" h="1955800">
                  <a:moveTo>
                    <a:pt x="3636027" y="1181100"/>
                  </a:moveTo>
                  <a:lnTo>
                    <a:pt x="3459891" y="1079500"/>
                  </a:lnTo>
                  <a:lnTo>
                    <a:pt x="3634905" y="977900"/>
                  </a:lnTo>
                  <a:lnTo>
                    <a:pt x="3811041" y="1079500"/>
                  </a:lnTo>
                  <a:lnTo>
                    <a:pt x="3636027" y="1181100"/>
                  </a:lnTo>
                  <a:close/>
                </a:path>
                <a:path w="5349875" h="1955800">
                  <a:moveTo>
                    <a:pt x="3864892" y="1320800"/>
                  </a:moveTo>
                  <a:lnTo>
                    <a:pt x="3854795" y="1308100"/>
                  </a:lnTo>
                  <a:lnTo>
                    <a:pt x="3850307" y="1308100"/>
                  </a:lnTo>
                  <a:lnTo>
                    <a:pt x="3674171" y="1206500"/>
                  </a:lnTo>
                  <a:lnTo>
                    <a:pt x="3849185" y="1104900"/>
                  </a:lnTo>
                  <a:lnTo>
                    <a:pt x="4020834" y="1206500"/>
                  </a:lnTo>
                  <a:lnTo>
                    <a:pt x="4061362" y="1206500"/>
                  </a:lnTo>
                  <a:lnTo>
                    <a:pt x="3864892" y="1320800"/>
                  </a:lnTo>
                  <a:close/>
                </a:path>
                <a:path w="5349875" h="1955800">
                  <a:moveTo>
                    <a:pt x="3140658" y="1955800"/>
                  </a:moveTo>
                  <a:lnTo>
                    <a:pt x="3130062" y="1955800"/>
                  </a:lnTo>
                  <a:lnTo>
                    <a:pt x="3104236" y="1943100"/>
                  </a:lnTo>
                  <a:lnTo>
                    <a:pt x="3174564" y="1943100"/>
                  </a:lnTo>
                  <a:lnTo>
                    <a:pt x="3140658" y="1955800"/>
                  </a:lnTo>
                  <a:close/>
                </a:path>
              </a:pathLst>
            </a:custGeom>
            <a:solidFill>
              <a:srgbClr val="2A4A81"/>
            </a:solidFill>
          </p:spPr>
          <p:txBody>
            <a:bodyPr wrap="square" lIns="0" tIns="0" rIns="0" bIns="0" rtlCol="0"/>
            <a:lstStyle/>
            <a:p>
              <a:endParaRPr/>
            </a:p>
          </p:txBody>
        </p:sp>
      </p:grpSp>
      <p:grpSp>
        <p:nvGrpSpPr>
          <p:cNvPr id="8" name="object 8"/>
          <p:cNvGrpSpPr/>
          <p:nvPr/>
        </p:nvGrpSpPr>
        <p:grpSpPr>
          <a:xfrm>
            <a:off x="13753836" y="0"/>
            <a:ext cx="3500754" cy="2599055"/>
            <a:chOff x="13753836" y="0"/>
            <a:chExt cx="3500754" cy="2599055"/>
          </a:xfrm>
        </p:grpSpPr>
        <p:sp>
          <p:nvSpPr>
            <p:cNvPr id="9" name="object 9"/>
            <p:cNvSpPr/>
            <p:nvPr/>
          </p:nvSpPr>
          <p:spPr>
            <a:xfrm>
              <a:off x="13753836" y="0"/>
              <a:ext cx="2883535" cy="1186815"/>
            </a:xfrm>
            <a:custGeom>
              <a:avLst/>
              <a:gdLst/>
              <a:ahLst/>
              <a:cxnLst/>
              <a:rect l="l" t="t" r="r" b="b"/>
              <a:pathLst>
                <a:path w="2883534" h="1186815">
                  <a:moveTo>
                    <a:pt x="2771397" y="1186568"/>
                  </a:moveTo>
                  <a:lnTo>
                    <a:pt x="111611" y="1186568"/>
                  </a:lnTo>
                  <a:lnTo>
                    <a:pt x="68167" y="1177802"/>
                  </a:lnTo>
                  <a:lnTo>
                    <a:pt x="32690" y="1153897"/>
                  </a:lnTo>
                  <a:lnTo>
                    <a:pt x="8771" y="1118442"/>
                  </a:lnTo>
                  <a:lnTo>
                    <a:pt x="0" y="1075025"/>
                  </a:lnTo>
                  <a:lnTo>
                    <a:pt x="0" y="0"/>
                  </a:lnTo>
                  <a:lnTo>
                    <a:pt x="2883008" y="0"/>
                  </a:lnTo>
                  <a:lnTo>
                    <a:pt x="2883008" y="1075025"/>
                  </a:lnTo>
                  <a:lnTo>
                    <a:pt x="2874237" y="1118442"/>
                  </a:lnTo>
                  <a:lnTo>
                    <a:pt x="2850317" y="1153897"/>
                  </a:lnTo>
                  <a:lnTo>
                    <a:pt x="2814841" y="1177802"/>
                  </a:lnTo>
                  <a:lnTo>
                    <a:pt x="2771397" y="1186568"/>
                  </a:lnTo>
                  <a:close/>
                </a:path>
              </a:pathLst>
            </a:custGeom>
            <a:solidFill>
              <a:srgbClr val="1878EB"/>
            </a:solidFill>
          </p:spPr>
          <p:txBody>
            <a:bodyPr wrap="square" lIns="0" tIns="0" rIns="0" bIns="0" rtlCol="0"/>
            <a:lstStyle/>
            <a:p>
              <a:endParaRPr/>
            </a:p>
          </p:txBody>
        </p:sp>
        <p:sp>
          <p:nvSpPr>
            <p:cNvPr id="10" name="object 10"/>
            <p:cNvSpPr/>
            <p:nvPr/>
          </p:nvSpPr>
          <p:spPr>
            <a:xfrm>
              <a:off x="13839329" y="0"/>
              <a:ext cx="2712085" cy="1101725"/>
            </a:xfrm>
            <a:custGeom>
              <a:avLst/>
              <a:gdLst/>
              <a:ahLst/>
              <a:cxnLst/>
              <a:rect l="l" t="t" r="r" b="b"/>
              <a:pathLst>
                <a:path w="2712084" h="1101725">
                  <a:moveTo>
                    <a:pt x="2600411" y="1101127"/>
                  </a:moveTo>
                  <a:lnTo>
                    <a:pt x="111611" y="1101127"/>
                  </a:lnTo>
                  <a:lnTo>
                    <a:pt x="68167" y="1092361"/>
                  </a:lnTo>
                  <a:lnTo>
                    <a:pt x="32690" y="1068456"/>
                  </a:lnTo>
                  <a:lnTo>
                    <a:pt x="8771" y="1033001"/>
                  </a:lnTo>
                  <a:lnTo>
                    <a:pt x="0" y="989584"/>
                  </a:lnTo>
                  <a:lnTo>
                    <a:pt x="0" y="0"/>
                  </a:lnTo>
                  <a:lnTo>
                    <a:pt x="2712022" y="0"/>
                  </a:lnTo>
                  <a:lnTo>
                    <a:pt x="2712022" y="989584"/>
                  </a:lnTo>
                  <a:lnTo>
                    <a:pt x="2703251" y="1033001"/>
                  </a:lnTo>
                  <a:lnTo>
                    <a:pt x="2679331" y="1068456"/>
                  </a:lnTo>
                  <a:lnTo>
                    <a:pt x="2643854" y="1092361"/>
                  </a:lnTo>
                  <a:lnTo>
                    <a:pt x="2600411" y="1101127"/>
                  </a:lnTo>
                  <a:close/>
                </a:path>
              </a:pathLst>
            </a:custGeom>
            <a:solidFill>
              <a:srgbClr val="F4F4EC"/>
            </a:solidFill>
          </p:spPr>
          <p:txBody>
            <a:bodyPr wrap="square" lIns="0" tIns="0" rIns="0" bIns="0" rtlCol="0"/>
            <a:lstStyle/>
            <a:p>
              <a:endParaRPr/>
            </a:p>
          </p:txBody>
        </p:sp>
        <p:pic>
          <p:nvPicPr>
            <p:cNvPr id="11" name="object 11"/>
            <p:cNvPicPr/>
            <p:nvPr/>
          </p:nvPicPr>
          <p:blipFill>
            <a:blip r:embed="rId3" cstate="print"/>
            <a:stretch>
              <a:fillRect/>
            </a:stretch>
          </p:blipFill>
          <p:spPr>
            <a:xfrm>
              <a:off x="14000987" y="589693"/>
              <a:ext cx="3253171" cy="2009034"/>
            </a:xfrm>
            <a:prstGeom prst="rect">
              <a:avLst/>
            </a:prstGeom>
          </p:spPr>
        </p:pic>
        <p:sp>
          <p:nvSpPr>
            <p:cNvPr id="12" name="object 12"/>
            <p:cNvSpPr/>
            <p:nvPr/>
          </p:nvSpPr>
          <p:spPr>
            <a:xfrm>
              <a:off x="14272658" y="0"/>
              <a:ext cx="412750" cy="2418080"/>
            </a:xfrm>
            <a:custGeom>
              <a:avLst/>
              <a:gdLst/>
              <a:ahLst/>
              <a:cxnLst/>
              <a:rect l="l" t="t" r="r" b="b"/>
              <a:pathLst>
                <a:path w="412750" h="2418080">
                  <a:moveTo>
                    <a:pt x="264850" y="2418062"/>
                  </a:moveTo>
                  <a:lnTo>
                    <a:pt x="192564" y="2391909"/>
                  </a:lnTo>
                  <a:lnTo>
                    <a:pt x="163710" y="2352573"/>
                  </a:lnTo>
                  <a:lnTo>
                    <a:pt x="144861" y="2300762"/>
                  </a:lnTo>
                  <a:lnTo>
                    <a:pt x="140104" y="2245837"/>
                  </a:lnTo>
                  <a:lnTo>
                    <a:pt x="149682" y="2198011"/>
                  </a:lnTo>
                  <a:lnTo>
                    <a:pt x="171684" y="2162332"/>
                  </a:lnTo>
                  <a:lnTo>
                    <a:pt x="204203" y="2143849"/>
                  </a:lnTo>
                  <a:lnTo>
                    <a:pt x="241493" y="2146911"/>
                  </a:lnTo>
                  <a:lnTo>
                    <a:pt x="276493" y="2169998"/>
                  </a:lnTo>
                  <a:lnTo>
                    <a:pt x="305345" y="2209337"/>
                  </a:lnTo>
                  <a:lnTo>
                    <a:pt x="324193" y="2261149"/>
                  </a:lnTo>
                  <a:lnTo>
                    <a:pt x="328949" y="2316074"/>
                  </a:lnTo>
                  <a:lnTo>
                    <a:pt x="319372" y="2363900"/>
                  </a:lnTo>
                  <a:lnTo>
                    <a:pt x="297369" y="2399579"/>
                  </a:lnTo>
                  <a:lnTo>
                    <a:pt x="264850" y="2418062"/>
                  </a:lnTo>
                  <a:close/>
                </a:path>
                <a:path w="412750" h="2418080">
                  <a:moveTo>
                    <a:pt x="206106" y="196082"/>
                  </a:moveTo>
                  <a:lnTo>
                    <a:pt x="158552" y="190608"/>
                  </a:lnTo>
                  <a:lnTo>
                    <a:pt x="114899" y="175014"/>
                  </a:lnTo>
                  <a:lnTo>
                    <a:pt x="76391" y="150547"/>
                  </a:lnTo>
                  <a:lnTo>
                    <a:pt x="44273" y="118448"/>
                  </a:lnTo>
                  <a:lnTo>
                    <a:pt x="19790" y="79963"/>
                  </a:lnTo>
                  <a:lnTo>
                    <a:pt x="4188" y="36337"/>
                  </a:lnTo>
                  <a:lnTo>
                    <a:pt x="0" y="0"/>
                  </a:lnTo>
                  <a:lnTo>
                    <a:pt x="412212" y="0"/>
                  </a:lnTo>
                  <a:lnTo>
                    <a:pt x="392421" y="79963"/>
                  </a:lnTo>
                  <a:lnTo>
                    <a:pt x="367938" y="118448"/>
                  </a:lnTo>
                  <a:lnTo>
                    <a:pt x="335820" y="150547"/>
                  </a:lnTo>
                  <a:lnTo>
                    <a:pt x="297312" y="175014"/>
                  </a:lnTo>
                  <a:lnTo>
                    <a:pt x="253659" y="190608"/>
                  </a:lnTo>
                  <a:lnTo>
                    <a:pt x="206106" y="196082"/>
                  </a:lnTo>
                  <a:close/>
                </a:path>
              </a:pathLst>
            </a:custGeom>
            <a:solidFill>
              <a:srgbClr val="974EFF"/>
            </a:solidFill>
          </p:spPr>
          <p:txBody>
            <a:bodyPr wrap="square" lIns="0" tIns="0" rIns="0" bIns="0" rtlCol="0"/>
            <a:lstStyle/>
            <a:p>
              <a:endParaRPr/>
            </a:p>
          </p:txBody>
        </p:sp>
        <p:sp>
          <p:nvSpPr>
            <p:cNvPr id="13" name="object 13"/>
            <p:cNvSpPr/>
            <p:nvPr/>
          </p:nvSpPr>
          <p:spPr>
            <a:xfrm>
              <a:off x="14400007" y="0"/>
              <a:ext cx="1703070" cy="2376170"/>
            </a:xfrm>
            <a:custGeom>
              <a:avLst/>
              <a:gdLst/>
              <a:ahLst/>
              <a:cxnLst/>
              <a:rect l="l" t="t" r="r" b="b"/>
              <a:pathLst>
                <a:path w="1703069" h="2376170">
                  <a:moveTo>
                    <a:pt x="75411" y="114753"/>
                  </a:moveTo>
                  <a:lnTo>
                    <a:pt x="75101" y="114753"/>
                  </a:lnTo>
                  <a:lnTo>
                    <a:pt x="67787" y="113170"/>
                  </a:lnTo>
                  <a:lnTo>
                    <a:pt x="61833" y="109060"/>
                  </a:lnTo>
                  <a:lnTo>
                    <a:pt x="57751" y="102948"/>
                  </a:lnTo>
                  <a:lnTo>
                    <a:pt x="56058" y="95358"/>
                  </a:lnTo>
                  <a:lnTo>
                    <a:pt x="55055" y="83438"/>
                  </a:lnTo>
                  <a:lnTo>
                    <a:pt x="53180" y="71512"/>
                  </a:lnTo>
                  <a:lnTo>
                    <a:pt x="42162" y="30140"/>
                  </a:lnTo>
                  <a:lnTo>
                    <a:pt x="12247" y="10998"/>
                  </a:lnTo>
                  <a:lnTo>
                    <a:pt x="5304" y="6562"/>
                  </a:lnTo>
                  <a:lnTo>
                    <a:pt x="121" y="449"/>
                  </a:lnTo>
                  <a:lnTo>
                    <a:pt x="0" y="0"/>
                  </a:lnTo>
                  <a:lnTo>
                    <a:pt x="13370" y="0"/>
                  </a:lnTo>
                  <a:lnTo>
                    <a:pt x="14059" y="336"/>
                  </a:lnTo>
                  <a:lnTo>
                    <a:pt x="24084" y="4683"/>
                  </a:lnTo>
                  <a:lnTo>
                    <a:pt x="56656" y="37674"/>
                  </a:lnTo>
                  <a:lnTo>
                    <a:pt x="65697" y="82326"/>
                  </a:lnTo>
                  <a:lnTo>
                    <a:pt x="66916" y="99384"/>
                  </a:lnTo>
                  <a:lnTo>
                    <a:pt x="69919" y="103955"/>
                  </a:lnTo>
                  <a:lnTo>
                    <a:pt x="75294" y="104051"/>
                  </a:lnTo>
                  <a:lnTo>
                    <a:pt x="92389" y="104051"/>
                  </a:lnTo>
                  <a:lnTo>
                    <a:pt x="88675" y="109260"/>
                  </a:lnTo>
                  <a:lnTo>
                    <a:pt x="82626" y="113281"/>
                  </a:lnTo>
                  <a:lnTo>
                    <a:pt x="75411" y="114753"/>
                  </a:lnTo>
                  <a:close/>
                </a:path>
                <a:path w="1703069" h="2376170">
                  <a:moveTo>
                    <a:pt x="92389" y="104051"/>
                  </a:moveTo>
                  <a:lnTo>
                    <a:pt x="79804" y="104051"/>
                  </a:lnTo>
                  <a:lnTo>
                    <a:pt x="83875" y="99993"/>
                  </a:lnTo>
                  <a:lnTo>
                    <a:pt x="84106" y="95934"/>
                  </a:lnTo>
                  <a:lnTo>
                    <a:pt x="90403" y="51534"/>
                  </a:lnTo>
                  <a:lnTo>
                    <a:pt x="116558" y="12964"/>
                  </a:lnTo>
                  <a:lnTo>
                    <a:pt x="138901" y="6446"/>
                  </a:lnTo>
                  <a:lnTo>
                    <a:pt x="145922" y="3071"/>
                  </a:lnTo>
                  <a:lnTo>
                    <a:pt x="147815" y="0"/>
                  </a:lnTo>
                  <a:lnTo>
                    <a:pt x="158350" y="0"/>
                  </a:lnTo>
                  <a:lnTo>
                    <a:pt x="135171" y="18098"/>
                  </a:lnTo>
                  <a:lnTo>
                    <a:pt x="122969" y="21627"/>
                  </a:lnTo>
                  <a:lnTo>
                    <a:pt x="110760" y="31696"/>
                  </a:lnTo>
                  <a:lnTo>
                    <a:pt x="100663" y="54425"/>
                  </a:lnTo>
                  <a:lnTo>
                    <a:pt x="94797" y="95934"/>
                  </a:lnTo>
                  <a:lnTo>
                    <a:pt x="92939" y="103281"/>
                  </a:lnTo>
                  <a:lnTo>
                    <a:pt x="92389" y="104051"/>
                  </a:lnTo>
                  <a:close/>
                </a:path>
                <a:path w="1703069" h="2376170">
                  <a:moveTo>
                    <a:pt x="1628799" y="159983"/>
                  </a:moveTo>
                  <a:lnTo>
                    <a:pt x="1331369" y="159983"/>
                  </a:lnTo>
                  <a:lnTo>
                    <a:pt x="1293515" y="149636"/>
                  </a:lnTo>
                  <a:lnTo>
                    <a:pt x="1267615" y="123195"/>
                  </a:lnTo>
                  <a:lnTo>
                    <a:pt x="1257653" y="87559"/>
                  </a:lnTo>
                  <a:lnTo>
                    <a:pt x="1267612" y="49625"/>
                  </a:lnTo>
                  <a:lnTo>
                    <a:pt x="1296283" y="0"/>
                  </a:lnTo>
                  <a:lnTo>
                    <a:pt x="1663886" y="0"/>
                  </a:lnTo>
                  <a:lnTo>
                    <a:pt x="1692556" y="49625"/>
                  </a:lnTo>
                  <a:lnTo>
                    <a:pt x="1702520" y="87563"/>
                  </a:lnTo>
                  <a:lnTo>
                    <a:pt x="1692557" y="123199"/>
                  </a:lnTo>
                  <a:lnTo>
                    <a:pt x="1666655" y="149638"/>
                  </a:lnTo>
                  <a:lnTo>
                    <a:pt x="1628799" y="159983"/>
                  </a:lnTo>
                  <a:close/>
                </a:path>
                <a:path w="1703069" h="2376170">
                  <a:moveTo>
                    <a:pt x="124891" y="2376089"/>
                  </a:moveTo>
                  <a:lnTo>
                    <a:pt x="118190" y="2376089"/>
                  </a:lnTo>
                  <a:lnTo>
                    <a:pt x="112644" y="2370695"/>
                  </a:lnTo>
                  <a:lnTo>
                    <a:pt x="110592" y="2362482"/>
                  </a:lnTo>
                  <a:lnTo>
                    <a:pt x="108033" y="2353325"/>
                  </a:lnTo>
                  <a:lnTo>
                    <a:pt x="105033" y="2344271"/>
                  </a:lnTo>
                  <a:lnTo>
                    <a:pt x="101760" y="2335336"/>
                  </a:lnTo>
                  <a:lnTo>
                    <a:pt x="91762" y="2309349"/>
                  </a:lnTo>
                  <a:lnTo>
                    <a:pt x="66178" y="2299480"/>
                  </a:lnTo>
                  <a:lnTo>
                    <a:pt x="63560" y="2289174"/>
                  </a:lnTo>
                  <a:lnTo>
                    <a:pt x="80541" y="2260679"/>
                  </a:lnTo>
                  <a:lnTo>
                    <a:pt x="80762" y="2252786"/>
                  </a:lnTo>
                  <a:lnTo>
                    <a:pt x="77891" y="2207599"/>
                  </a:lnTo>
                  <a:lnTo>
                    <a:pt x="76202" y="2198339"/>
                  </a:lnTo>
                  <a:lnTo>
                    <a:pt x="79889" y="2190543"/>
                  </a:lnTo>
                  <a:lnTo>
                    <a:pt x="93429" y="2187542"/>
                  </a:lnTo>
                  <a:lnTo>
                    <a:pt x="100557" y="2193534"/>
                  </a:lnTo>
                  <a:lnTo>
                    <a:pt x="101886" y="2199494"/>
                  </a:lnTo>
                  <a:lnTo>
                    <a:pt x="88695" y="2199494"/>
                  </a:lnTo>
                  <a:lnTo>
                    <a:pt x="88663" y="2199782"/>
                  </a:lnTo>
                  <a:lnTo>
                    <a:pt x="87765" y="2202142"/>
                  </a:lnTo>
                  <a:lnTo>
                    <a:pt x="88417" y="2205688"/>
                  </a:lnTo>
                  <a:lnTo>
                    <a:pt x="90269" y="2218571"/>
                  </a:lnTo>
                  <a:lnTo>
                    <a:pt x="91177" y="2230040"/>
                  </a:lnTo>
                  <a:lnTo>
                    <a:pt x="91272" y="2231655"/>
                  </a:lnTo>
                  <a:lnTo>
                    <a:pt x="91587" y="2242415"/>
                  </a:lnTo>
                  <a:lnTo>
                    <a:pt x="91484" y="2252210"/>
                  </a:lnTo>
                  <a:lnTo>
                    <a:pt x="74054" y="2280310"/>
                  </a:lnTo>
                  <a:lnTo>
                    <a:pt x="72708" y="2281730"/>
                  </a:lnTo>
                  <a:lnTo>
                    <a:pt x="75144" y="2291310"/>
                  </a:lnTo>
                  <a:lnTo>
                    <a:pt x="77506" y="2292400"/>
                  </a:lnTo>
                  <a:lnTo>
                    <a:pt x="83202" y="2294600"/>
                  </a:lnTo>
                  <a:lnTo>
                    <a:pt x="88933" y="2297024"/>
                  </a:lnTo>
                  <a:lnTo>
                    <a:pt x="111810" y="2331735"/>
                  </a:lnTo>
                  <a:lnTo>
                    <a:pt x="121845" y="2363497"/>
                  </a:lnTo>
                  <a:lnTo>
                    <a:pt x="123683" y="2365280"/>
                  </a:lnTo>
                  <a:lnTo>
                    <a:pt x="124292" y="2365430"/>
                  </a:lnTo>
                  <a:lnTo>
                    <a:pt x="136732" y="2365430"/>
                  </a:lnTo>
                  <a:lnTo>
                    <a:pt x="136924" y="2366476"/>
                  </a:lnTo>
                  <a:lnTo>
                    <a:pt x="132938" y="2374572"/>
                  </a:lnTo>
                  <a:lnTo>
                    <a:pt x="125542" y="2376024"/>
                  </a:lnTo>
                  <a:lnTo>
                    <a:pt x="124891" y="2376089"/>
                  </a:lnTo>
                  <a:close/>
                </a:path>
                <a:path w="1703069" h="2376170">
                  <a:moveTo>
                    <a:pt x="136732" y="2365430"/>
                  </a:moveTo>
                  <a:lnTo>
                    <a:pt x="124292" y="2365430"/>
                  </a:lnTo>
                  <a:lnTo>
                    <a:pt x="124324" y="2365163"/>
                  </a:lnTo>
                  <a:lnTo>
                    <a:pt x="125350" y="2362739"/>
                  </a:lnTo>
                  <a:lnTo>
                    <a:pt x="124741" y="2359406"/>
                  </a:lnTo>
                  <a:lnTo>
                    <a:pt x="120430" y="2324611"/>
                  </a:lnTo>
                  <a:lnTo>
                    <a:pt x="121954" y="2303254"/>
                  </a:lnTo>
                  <a:lnTo>
                    <a:pt x="127626" y="2291363"/>
                  </a:lnTo>
                  <a:lnTo>
                    <a:pt x="135759" y="2284966"/>
                  </a:lnTo>
                  <a:lnTo>
                    <a:pt x="138003" y="2283705"/>
                  </a:lnTo>
                  <a:lnTo>
                    <a:pt x="140365" y="2281004"/>
                  </a:lnTo>
                  <a:lnTo>
                    <a:pt x="140828" y="2276720"/>
                  </a:lnTo>
                  <a:lnTo>
                    <a:pt x="140775" y="2275920"/>
                  </a:lnTo>
                  <a:lnTo>
                    <a:pt x="139040" y="2270164"/>
                  </a:lnTo>
                  <a:lnTo>
                    <a:pt x="137480" y="2266639"/>
                  </a:lnTo>
                  <a:lnTo>
                    <a:pt x="133942" y="2265699"/>
                  </a:lnTo>
                  <a:lnTo>
                    <a:pt x="122602" y="2261060"/>
                  </a:lnTo>
                  <a:lnTo>
                    <a:pt x="111356" y="2251214"/>
                  </a:lnTo>
                  <a:lnTo>
                    <a:pt x="100944" y="2233355"/>
                  </a:lnTo>
                  <a:lnTo>
                    <a:pt x="92104" y="2204673"/>
                  </a:lnTo>
                  <a:lnTo>
                    <a:pt x="91367" y="2201384"/>
                  </a:lnTo>
                  <a:lnTo>
                    <a:pt x="89368" y="2199632"/>
                  </a:lnTo>
                  <a:lnTo>
                    <a:pt x="88695" y="2199494"/>
                  </a:lnTo>
                  <a:lnTo>
                    <a:pt x="101886" y="2199494"/>
                  </a:lnTo>
                  <a:lnTo>
                    <a:pt x="102523" y="2202355"/>
                  </a:lnTo>
                  <a:lnTo>
                    <a:pt x="111168" y="2230040"/>
                  </a:lnTo>
                  <a:lnTo>
                    <a:pt x="120616" y="2245596"/>
                  </a:lnTo>
                  <a:lnTo>
                    <a:pt x="129559" y="2252786"/>
                  </a:lnTo>
                  <a:lnTo>
                    <a:pt x="136689" y="2255371"/>
                  </a:lnTo>
                  <a:lnTo>
                    <a:pt x="142919" y="2257037"/>
                  </a:lnTo>
                  <a:lnTo>
                    <a:pt x="147728" y="2262036"/>
                  </a:lnTo>
                  <a:lnTo>
                    <a:pt x="152227" y="2276720"/>
                  </a:lnTo>
                  <a:lnTo>
                    <a:pt x="150859" y="2285222"/>
                  </a:lnTo>
                  <a:lnTo>
                    <a:pt x="144875" y="2292068"/>
                  </a:lnTo>
                  <a:lnTo>
                    <a:pt x="141038" y="2294236"/>
                  </a:lnTo>
                  <a:lnTo>
                    <a:pt x="136276" y="2297864"/>
                  </a:lnTo>
                  <a:lnTo>
                    <a:pt x="132250" y="2306695"/>
                  </a:lnTo>
                  <a:lnTo>
                    <a:pt x="131175" y="2325101"/>
                  </a:lnTo>
                  <a:lnTo>
                    <a:pt x="135267" y="2357451"/>
                  </a:lnTo>
                  <a:lnTo>
                    <a:pt x="136732" y="2365430"/>
                  </a:lnTo>
                  <a:close/>
                </a:path>
              </a:pathLst>
            </a:custGeom>
            <a:solidFill>
              <a:srgbClr val="F59425"/>
            </a:solidFill>
          </p:spPr>
          <p:txBody>
            <a:bodyPr wrap="square" lIns="0" tIns="0" rIns="0" bIns="0" rtlCol="0"/>
            <a:lstStyle/>
            <a:p>
              <a:endParaRPr/>
            </a:p>
          </p:txBody>
        </p:sp>
        <p:sp>
          <p:nvSpPr>
            <p:cNvPr id="14" name="object 14"/>
            <p:cNvSpPr/>
            <p:nvPr/>
          </p:nvSpPr>
          <p:spPr>
            <a:xfrm>
              <a:off x="14077224" y="0"/>
              <a:ext cx="2160270" cy="1003935"/>
            </a:xfrm>
            <a:custGeom>
              <a:avLst/>
              <a:gdLst/>
              <a:ahLst/>
              <a:cxnLst/>
              <a:rect l="l" t="t" r="r" b="b"/>
              <a:pathLst>
                <a:path w="2160269" h="1003935">
                  <a:moveTo>
                    <a:pt x="1806639" y="73527"/>
                  </a:moveTo>
                  <a:lnTo>
                    <a:pt x="1767629" y="39129"/>
                  </a:lnTo>
                  <a:lnTo>
                    <a:pt x="1745250" y="6416"/>
                  </a:lnTo>
                  <a:lnTo>
                    <a:pt x="1741297" y="0"/>
                  </a:lnTo>
                  <a:lnTo>
                    <a:pt x="1754047" y="0"/>
                  </a:lnTo>
                  <a:lnTo>
                    <a:pt x="1762840" y="13244"/>
                  </a:lnTo>
                  <a:lnTo>
                    <a:pt x="1772400" y="27206"/>
                  </a:lnTo>
                  <a:lnTo>
                    <a:pt x="1782104" y="41070"/>
                  </a:lnTo>
                  <a:lnTo>
                    <a:pt x="1795023" y="59280"/>
                  </a:lnTo>
                  <a:lnTo>
                    <a:pt x="1798967" y="65923"/>
                  </a:lnTo>
                  <a:lnTo>
                    <a:pt x="1817305" y="65923"/>
                  </a:lnTo>
                  <a:lnTo>
                    <a:pt x="1816385" y="67301"/>
                  </a:lnTo>
                  <a:lnTo>
                    <a:pt x="1812923" y="71883"/>
                  </a:lnTo>
                  <a:lnTo>
                    <a:pt x="1806639" y="73527"/>
                  </a:lnTo>
                  <a:close/>
                </a:path>
                <a:path w="2160269" h="1003935">
                  <a:moveTo>
                    <a:pt x="1817305" y="65923"/>
                  </a:moveTo>
                  <a:lnTo>
                    <a:pt x="1798967" y="65923"/>
                  </a:lnTo>
                  <a:lnTo>
                    <a:pt x="1809600" y="60572"/>
                  </a:lnTo>
                  <a:lnTo>
                    <a:pt x="1812303" y="54228"/>
                  </a:lnTo>
                  <a:lnTo>
                    <a:pt x="1833762" y="21419"/>
                  </a:lnTo>
                  <a:lnTo>
                    <a:pt x="1847133" y="0"/>
                  </a:lnTo>
                  <a:lnTo>
                    <a:pt x="1859767" y="0"/>
                  </a:lnTo>
                  <a:lnTo>
                    <a:pt x="1856428" y="5249"/>
                  </a:lnTo>
                  <a:lnTo>
                    <a:pt x="1850320" y="15203"/>
                  </a:lnTo>
                  <a:lnTo>
                    <a:pt x="1844088" y="25081"/>
                  </a:lnTo>
                  <a:lnTo>
                    <a:pt x="1837763" y="34901"/>
                  </a:lnTo>
                  <a:lnTo>
                    <a:pt x="1827553" y="50522"/>
                  </a:lnTo>
                  <a:lnTo>
                    <a:pt x="1823695" y="56354"/>
                  </a:lnTo>
                  <a:lnTo>
                    <a:pt x="1817305" y="65923"/>
                  </a:lnTo>
                  <a:close/>
                </a:path>
                <a:path w="2160269" h="1003935">
                  <a:moveTo>
                    <a:pt x="33844" y="358858"/>
                  </a:moveTo>
                  <a:lnTo>
                    <a:pt x="20684" y="356195"/>
                  </a:lnTo>
                  <a:lnTo>
                    <a:pt x="9925" y="348939"/>
                  </a:lnTo>
                  <a:lnTo>
                    <a:pt x="2664" y="338186"/>
                  </a:lnTo>
                  <a:lnTo>
                    <a:pt x="0" y="325034"/>
                  </a:lnTo>
                  <a:lnTo>
                    <a:pt x="2664" y="311882"/>
                  </a:lnTo>
                  <a:lnTo>
                    <a:pt x="9925" y="301129"/>
                  </a:lnTo>
                  <a:lnTo>
                    <a:pt x="20684" y="293873"/>
                  </a:lnTo>
                  <a:lnTo>
                    <a:pt x="33844" y="291210"/>
                  </a:lnTo>
                  <a:lnTo>
                    <a:pt x="47004" y="293873"/>
                  </a:lnTo>
                  <a:lnTo>
                    <a:pt x="57763" y="301129"/>
                  </a:lnTo>
                  <a:lnTo>
                    <a:pt x="58277" y="301890"/>
                  </a:lnTo>
                  <a:lnTo>
                    <a:pt x="33844" y="301890"/>
                  </a:lnTo>
                  <a:lnTo>
                    <a:pt x="24838" y="303711"/>
                  </a:lnTo>
                  <a:lnTo>
                    <a:pt x="17476" y="308676"/>
                  </a:lnTo>
                  <a:lnTo>
                    <a:pt x="12509" y="316033"/>
                  </a:lnTo>
                  <a:lnTo>
                    <a:pt x="10686" y="325034"/>
                  </a:lnTo>
                  <a:lnTo>
                    <a:pt x="12509" y="334034"/>
                  </a:lnTo>
                  <a:lnTo>
                    <a:pt x="17476" y="341392"/>
                  </a:lnTo>
                  <a:lnTo>
                    <a:pt x="24838" y="346356"/>
                  </a:lnTo>
                  <a:lnTo>
                    <a:pt x="33844" y="348178"/>
                  </a:lnTo>
                  <a:lnTo>
                    <a:pt x="58277" y="348178"/>
                  </a:lnTo>
                  <a:lnTo>
                    <a:pt x="57763" y="348939"/>
                  </a:lnTo>
                  <a:lnTo>
                    <a:pt x="47004" y="356195"/>
                  </a:lnTo>
                  <a:lnTo>
                    <a:pt x="33844" y="358858"/>
                  </a:lnTo>
                  <a:close/>
                </a:path>
                <a:path w="2160269" h="1003935">
                  <a:moveTo>
                    <a:pt x="58277" y="348178"/>
                  </a:moveTo>
                  <a:lnTo>
                    <a:pt x="33844" y="348178"/>
                  </a:lnTo>
                  <a:lnTo>
                    <a:pt x="42850" y="346356"/>
                  </a:lnTo>
                  <a:lnTo>
                    <a:pt x="50212" y="341392"/>
                  </a:lnTo>
                  <a:lnTo>
                    <a:pt x="55179" y="334034"/>
                  </a:lnTo>
                  <a:lnTo>
                    <a:pt x="57002" y="325034"/>
                  </a:lnTo>
                  <a:lnTo>
                    <a:pt x="55179" y="316033"/>
                  </a:lnTo>
                  <a:lnTo>
                    <a:pt x="50212" y="308676"/>
                  </a:lnTo>
                  <a:lnTo>
                    <a:pt x="42850" y="303711"/>
                  </a:lnTo>
                  <a:lnTo>
                    <a:pt x="33844" y="301890"/>
                  </a:lnTo>
                  <a:lnTo>
                    <a:pt x="58277" y="301890"/>
                  </a:lnTo>
                  <a:lnTo>
                    <a:pt x="65024" y="311882"/>
                  </a:lnTo>
                  <a:lnTo>
                    <a:pt x="67689" y="325034"/>
                  </a:lnTo>
                  <a:lnTo>
                    <a:pt x="65024" y="338186"/>
                  </a:lnTo>
                  <a:lnTo>
                    <a:pt x="58277" y="348178"/>
                  </a:lnTo>
                  <a:close/>
                </a:path>
                <a:path w="2160269" h="1003935">
                  <a:moveTo>
                    <a:pt x="776362" y="345604"/>
                  </a:moveTo>
                  <a:lnTo>
                    <a:pt x="133582" y="345604"/>
                  </a:lnTo>
                  <a:lnTo>
                    <a:pt x="125569" y="343988"/>
                  </a:lnTo>
                  <a:lnTo>
                    <a:pt x="119027" y="339580"/>
                  </a:lnTo>
                  <a:lnTo>
                    <a:pt x="114617" y="333042"/>
                  </a:lnTo>
                  <a:lnTo>
                    <a:pt x="113000" y="325034"/>
                  </a:lnTo>
                  <a:lnTo>
                    <a:pt x="114617" y="317026"/>
                  </a:lnTo>
                  <a:lnTo>
                    <a:pt x="119027" y="310487"/>
                  </a:lnTo>
                  <a:lnTo>
                    <a:pt x="125569" y="306080"/>
                  </a:lnTo>
                  <a:lnTo>
                    <a:pt x="133582" y="304464"/>
                  </a:lnTo>
                  <a:lnTo>
                    <a:pt x="776362" y="304464"/>
                  </a:lnTo>
                  <a:lnTo>
                    <a:pt x="784375" y="306080"/>
                  </a:lnTo>
                  <a:lnTo>
                    <a:pt x="790917" y="310487"/>
                  </a:lnTo>
                  <a:lnTo>
                    <a:pt x="795328" y="317026"/>
                  </a:lnTo>
                  <a:lnTo>
                    <a:pt x="796945" y="325034"/>
                  </a:lnTo>
                  <a:lnTo>
                    <a:pt x="795328" y="333042"/>
                  </a:lnTo>
                  <a:lnTo>
                    <a:pt x="790917" y="339580"/>
                  </a:lnTo>
                  <a:lnTo>
                    <a:pt x="784375" y="343988"/>
                  </a:lnTo>
                  <a:lnTo>
                    <a:pt x="776362" y="345604"/>
                  </a:lnTo>
                  <a:close/>
                </a:path>
                <a:path w="2160269" h="1003935">
                  <a:moveTo>
                    <a:pt x="33844" y="533959"/>
                  </a:moveTo>
                  <a:lnTo>
                    <a:pt x="20684" y="531296"/>
                  </a:lnTo>
                  <a:lnTo>
                    <a:pt x="9925" y="524039"/>
                  </a:lnTo>
                  <a:lnTo>
                    <a:pt x="2664" y="513286"/>
                  </a:lnTo>
                  <a:lnTo>
                    <a:pt x="0" y="500135"/>
                  </a:lnTo>
                  <a:lnTo>
                    <a:pt x="2664" y="486983"/>
                  </a:lnTo>
                  <a:lnTo>
                    <a:pt x="9925" y="476230"/>
                  </a:lnTo>
                  <a:lnTo>
                    <a:pt x="20684" y="468973"/>
                  </a:lnTo>
                  <a:lnTo>
                    <a:pt x="33844" y="466311"/>
                  </a:lnTo>
                  <a:lnTo>
                    <a:pt x="47004" y="468973"/>
                  </a:lnTo>
                  <a:lnTo>
                    <a:pt x="57763" y="476230"/>
                  </a:lnTo>
                  <a:lnTo>
                    <a:pt x="58277" y="476991"/>
                  </a:lnTo>
                  <a:lnTo>
                    <a:pt x="33844" y="476991"/>
                  </a:lnTo>
                  <a:lnTo>
                    <a:pt x="24838" y="478812"/>
                  </a:lnTo>
                  <a:lnTo>
                    <a:pt x="17476" y="483777"/>
                  </a:lnTo>
                  <a:lnTo>
                    <a:pt x="12509" y="491134"/>
                  </a:lnTo>
                  <a:lnTo>
                    <a:pt x="10686" y="500135"/>
                  </a:lnTo>
                  <a:lnTo>
                    <a:pt x="12509" y="509135"/>
                  </a:lnTo>
                  <a:lnTo>
                    <a:pt x="17476" y="516493"/>
                  </a:lnTo>
                  <a:lnTo>
                    <a:pt x="24838" y="521457"/>
                  </a:lnTo>
                  <a:lnTo>
                    <a:pt x="33844" y="523278"/>
                  </a:lnTo>
                  <a:lnTo>
                    <a:pt x="58277" y="523278"/>
                  </a:lnTo>
                  <a:lnTo>
                    <a:pt x="57763" y="524039"/>
                  </a:lnTo>
                  <a:lnTo>
                    <a:pt x="47004" y="531296"/>
                  </a:lnTo>
                  <a:lnTo>
                    <a:pt x="33844" y="533959"/>
                  </a:lnTo>
                  <a:close/>
                </a:path>
                <a:path w="2160269" h="1003935">
                  <a:moveTo>
                    <a:pt x="58277" y="523278"/>
                  </a:moveTo>
                  <a:lnTo>
                    <a:pt x="33844" y="523278"/>
                  </a:lnTo>
                  <a:lnTo>
                    <a:pt x="42850" y="521457"/>
                  </a:lnTo>
                  <a:lnTo>
                    <a:pt x="50212" y="516493"/>
                  </a:lnTo>
                  <a:lnTo>
                    <a:pt x="55179" y="509135"/>
                  </a:lnTo>
                  <a:lnTo>
                    <a:pt x="57002" y="500135"/>
                  </a:lnTo>
                  <a:lnTo>
                    <a:pt x="55179" y="491134"/>
                  </a:lnTo>
                  <a:lnTo>
                    <a:pt x="50212" y="483777"/>
                  </a:lnTo>
                  <a:lnTo>
                    <a:pt x="42850" y="478812"/>
                  </a:lnTo>
                  <a:lnTo>
                    <a:pt x="33844" y="476991"/>
                  </a:lnTo>
                  <a:lnTo>
                    <a:pt x="58277" y="476991"/>
                  </a:lnTo>
                  <a:lnTo>
                    <a:pt x="65024" y="486983"/>
                  </a:lnTo>
                  <a:lnTo>
                    <a:pt x="67689" y="500135"/>
                  </a:lnTo>
                  <a:lnTo>
                    <a:pt x="65024" y="513286"/>
                  </a:lnTo>
                  <a:lnTo>
                    <a:pt x="58277" y="523278"/>
                  </a:lnTo>
                  <a:close/>
                </a:path>
                <a:path w="2160269" h="1003935">
                  <a:moveTo>
                    <a:pt x="776362" y="520705"/>
                  </a:moveTo>
                  <a:lnTo>
                    <a:pt x="133582" y="520705"/>
                  </a:lnTo>
                  <a:lnTo>
                    <a:pt x="125569" y="519088"/>
                  </a:lnTo>
                  <a:lnTo>
                    <a:pt x="119027" y="514681"/>
                  </a:lnTo>
                  <a:lnTo>
                    <a:pt x="114617" y="508143"/>
                  </a:lnTo>
                  <a:lnTo>
                    <a:pt x="113000" y="500135"/>
                  </a:lnTo>
                  <a:lnTo>
                    <a:pt x="114617" y="492126"/>
                  </a:lnTo>
                  <a:lnTo>
                    <a:pt x="119027" y="485588"/>
                  </a:lnTo>
                  <a:lnTo>
                    <a:pt x="125569" y="481181"/>
                  </a:lnTo>
                  <a:lnTo>
                    <a:pt x="133582" y="479565"/>
                  </a:lnTo>
                  <a:lnTo>
                    <a:pt x="776362" y="479565"/>
                  </a:lnTo>
                  <a:lnTo>
                    <a:pt x="784375" y="481181"/>
                  </a:lnTo>
                  <a:lnTo>
                    <a:pt x="790917" y="485588"/>
                  </a:lnTo>
                  <a:lnTo>
                    <a:pt x="795328" y="492126"/>
                  </a:lnTo>
                  <a:lnTo>
                    <a:pt x="796945" y="500135"/>
                  </a:lnTo>
                  <a:lnTo>
                    <a:pt x="795328" y="508143"/>
                  </a:lnTo>
                  <a:lnTo>
                    <a:pt x="790917" y="514681"/>
                  </a:lnTo>
                  <a:lnTo>
                    <a:pt x="784375" y="519088"/>
                  </a:lnTo>
                  <a:lnTo>
                    <a:pt x="776362" y="520705"/>
                  </a:lnTo>
                  <a:close/>
                </a:path>
                <a:path w="2160269" h="1003935">
                  <a:moveTo>
                    <a:pt x="33844" y="709059"/>
                  </a:moveTo>
                  <a:lnTo>
                    <a:pt x="20684" y="706397"/>
                  </a:lnTo>
                  <a:lnTo>
                    <a:pt x="9925" y="699140"/>
                  </a:lnTo>
                  <a:lnTo>
                    <a:pt x="2664" y="688387"/>
                  </a:lnTo>
                  <a:lnTo>
                    <a:pt x="0" y="675235"/>
                  </a:lnTo>
                  <a:lnTo>
                    <a:pt x="2664" y="662083"/>
                  </a:lnTo>
                  <a:lnTo>
                    <a:pt x="9925" y="651331"/>
                  </a:lnTo>
                  <a:lnTo>
                    <a:pt x="20684" y="644074"/>
                  </a:lnTo>
                  <a:lnTo>
                    <a:pt x="33844" y="641411"/>
                  </a:lnTo>
                  <a:lnTo>
                    <a:pt x="47004" y="644074"/>
                  </a:lnTo>
                  <a:lnTo>
                    <a:pt x="57763" y="651331"/>
                  </a:lnTo>
                  <a:lnTo>
                    <a:pt x="58277" y="652092"/>
                  </a:lnTo>
                  <a:lnTo>
                    <a:pt x="33844" y="652092"/>
                  </a:lnTo>
                  <a:lnTo>
                    <a:pt x="24838" y="653913"/>
                  </a:lnTo>
                  <a:lnTo>
                    <a:pt x="17476" y="658877"/>
                  </a:lnTo>
                  <a:lnTo>
                    <a:pt x="12509" y="666235"/>
                  </a:lnTo>
                  <a:lnTo>
                    <a:pt x="10686" y="675235"/>
                  </a:lnTo>
                  <a:lnTo>
                    <a:pt x="12509" y="684236"/>
                  </a:lnTo>
                  <a:lnTo>
                    <a:pt x="17476" y="691593"/>
                  </a:lnTo>
                  <a:lnTo>
                    <a:pt x="24838" y="696558"/>
                  </a:lnTo>
                  <a:lnTo>
                    <a:pt x="33844" y="698379"/>
                  </a:lnTo>
                  <a:lnTo>
                    <a:pt x="58277" y="698379"/>
                  </a:lnTo>
                  <a:lnTo>
                    <a:pt x="57763" y="699140"/>
                  </a:lnTo>
                  <a:lnTo>
                    <a:pt x="47004" y="706397"/>
                  </a:lnTo>
                  <a:lnTo>
                    <a:pt x="33844" y="709059"/>
                  </a:lnTo>
                  <a:close/>
                </a:path>
                <a:path w="2160269" h="1003935">
                  <a:moveTo>
                    <a:pt x="58277" y="698379"/>
                  </a:moveTo>
                  <a:lnTo>
                    <a:pt x="33844" y="698379"/>
                  </a:lnTo>
                  <a:lnTo>
                    <a:pt x="42850" y="696558"/>
                  </a:lnTo>
                  <a:lnTo>
                    <a:pt x="50212" y="691593"/>
                  </a:lnTo>
                  <a:lnTo>
                    <a:pt x="55179" y="684236"/>
                  </a:lnTo>
                  <a:lnTo>
                    <a:pt x="57002" y="675235"/>
                  </a:lnTo>
                  <a:lnTo>
                    <a:pt x="55179" y="666235"/>
                  </a:lnTo>
                  <a:lnTo>
                    <a:pt x="50212" y="658877"/>
                  </a:lnTo>
                  <a:lnTo>
                    <a:pt x="42850" y="653913"/>
                  </a:lnTo>
                  <a:lnTo>
                    <a:pt x="33844" y="652092"/>
                  </a:lnTo>
                  <a:lnTo>
                    <a:pt x="58277" y="652092"/>
                  </a:lnTo>
                  <a:lnTo>
                    <a:pt x="65024" y="662083"/>
                  </a:lnTo>
                  <a:lnTo>
                    <a:pt x="67689" y="675235"/>
                  </a:lnTo>
                  <a:lnTo>
                    <a:pt x="65024" y="688387"/>
                  </a:lnTo>
                  <a:lnTo>
                    <a:pt x="58277" y="698379"/>
                  </a:lnTo>
                  <a:close/>
                </a:path>
                <a:path w="2160269" h="1003935">
                  <a:moveTo>
                    <a:pt x="776362" y="695805"/>
                  </a:moveTo>
                  <a:lnTo>
                    <a:pt x="133582" y="695805"/>
                  </a:lnTo>
                  <a:lnTo>
                    <a:pt x="125569" y="694189"/>
                  </a:lnTo>
                  <a:lnTo>
                    <a:pt x="119027" y="689782"/>
                  </a:lnTo>
                  <a:lnTo>
                    <a:pt x="114617" y="683243"/>
                  </a:lnTo>
                  <a:lnTo>
                    <a:pt x="113000" y="675235"/>
                  </a:lnTo>
                  <a:lnTo>
                    <a:pt x="114617" y="667227"/>
                  </a:lnTo>
                  <a:lnTo>
                    <a:pt x="119027" y="660689"/>
                  </a:lnTo>
                  <a:lnTo>
                    <a:pt x="125569" y="656281"/>
                  </a:lnTo>
                  <a:lnTo>
                    <a:pt x="133582" y="654665"/>
                  </a:lnTo>
                  <a:lnTo>
                    <a:pt x="776362" y="654665"/>
                  </a:lnTo>
                  <a:lnTo>
                    <a:pt x="784375" y="656281"/>
                  </a:lnTo>
                  <a:lnTo>
                    <a:pt x="790917" y="660689"/>
                  </a:lnTo>
                  <a:lnTo>
                    <a:pt x="795328" y="667227"/>
                  </a:lnTo>
                  <a:lnTo>
                    <a:pt x="796945" y="675235"/>
                  </a:lnTo>
                  <a:lnTo>
                    <a:pt x="795328" y="683243"/>
                  </a:lnTo>
                  <a:lnTo>
                    <a:pt x="790917" y="689782"/>
                  </a:lnTo>
                  <a:lnTo>
                    <a:pt x="784375" y="694189"/>
                  </a:lnTo>
                  <a:lnTo>
                    <a:pt x="776362" y="695805"/>
                  </a:lnTo>
                  <a:close/>
                </a:path>
                <a:path w="2160269" h="1003935">
                  <a:moveTo>
                    <a:pt x="33844" y="884171"/>
                  </a:moveTo>
                  <a:lnTo>
                    <a:pt x="20684" y="881508"/>
                  </a:lnTo>
                  <a:lnTo>
                    <a:pt x="9925" y="874252"/>
                  </a:lnTo>
                  <a:lnTo>
                    <a:pt x="2664" y="863499"/>
                  </a:lnTo>
                  <a:lnTo>
                    <a:pt x="0" y="850347"/>
                  </a:lnTo>
                  <a:lnTo>
                    <a:pt x="2664" y="837195"/>
                  </a:lnTo>
                  <a:lnTo>
                    <a:pt x="9925" y="826442"/>
                  </a:lnTo>
                  <a:lnTo>
                    <a:pt x="20684" y="819186"/>
                  </a:lnTo>
                  <a:lnTo>
                    <a:pt x="33844" y="816523"/>
                  </a:lnTo>
                  <a:lnTo>
                    <a:pt x="47004" y="819186"/>
                  </a:lnTo>
                  <a:lnTo>
                    <a:pt x="57763" y="826442"/>
                  </a:lnTo>
                  <a:lnTo>
                    <a:pt x="58277" y="827203"/>
                  </a:lnTo>
                  <a:lnTo>
                    <a:pt x="33844" y="827203"/>
                  </a:lnTo>
                  <a:lnTo>
                    <a:pt x="24838" y="829024"/>
                  </a:lnTo>
                  <a:lnTo>
                    <a:pt x="17476" y="833989"/>
                  </a:lnTo>
                  <a:lnTo>
                    <a:pt x="12509" y="841346"/>
                  </a:lnTo>
                  <a:lnTo>
                    <a:pt x="10686" y="850347"/>
                  </a:lnTo>
                  <a:lnTo>
                    <a:pt x="12509" y="859347"/>
                  </a:lnTo>
                  <a:lnTo>
                    <a:pt x="17476" y="866705"/>
                  </a:lnTo>
                  <a:lnTo>
                    <a:pt x="24838" y="871669"/>
                  </a:lnTo>
                  <a:lnTo>
                    <a:pt x="33844" y="873491"/>
                  </a:lnTo>
                  <a:lnTo>
                    <a:pt x="58277" y="873491"/>
                  </a:lnTo>
                  <a:lnTo>
                    <a:pt x="57763" y="874252"/>
                  </a:lnTo>
                  <a:lnTo>
                    <a:pt x="47004" y="881508"/>
                  </a:lnTo>
                  <a:lnTo>
                    <a:pt x="33844" y="884171"/>
                  </a:lnTo>
                  <a:close/>
                </a:path>
                <a:path w="2160269" h="1003935">
                  <a:moveTo>
                    <a:pt x="58277" y="873491"/>
                  </a:moveTo>
                  <a:lnTo>
                    <a:pt x="33844" y="873491"/>
                  </a:lnTo>
                  <a:lnTo>
                    <a:pt x="42850" y="871669"/>
                  </a:lnTo>
                  <a:lnTo>
                    <a:pt x="50212" y="866705"/>
                  </a:lnTo>
                  <a:lnTo>
                    <a:pt x="55179" y="859347"/>
                  </a:lnTo>
                  <a:lnTo>
                    <a:pt x="57002" y="850347"/>
                  </a:lnTo>
                  <a:lnTo>
                    <a:pt x="55179" y="841346"/>
                  </a:lnTo>
                  <a:lnTo>
                    <a:pt x="50212" y="833989"/>
                  </a:lnTo>
                  <a:lnTo>
                    <a:pt x="42850" y="829024"/>
                  </a:lnTo>
                  <a:lnTo>
                    <a:pt x="33844" y="827203"/>
                  </a:lnTo>
                  <a:lnTo>
                    <a:pt x="58277" y="827203"/>
                  </a:lnTo>
                  <a:lnTo>
                    <a:pt x="65024" y="837195"/>
                  </a:lnTo>
                  <a:lnTo>
                    <a:pt x="67689" y="850347"/>
                  </a:lnTo>
                  <a:lnTo>
                    <a:pt x="65024" y="863499"/>
                  </a:lnTo>
                  <a:lnTo>
                    <a:pt x="58277" y="873491"/>
                  </a:lnTo>
                  <a:close/>
                </a:path>
                <a:path w="2160269" h="1003935">
                  <a:moveTo>
                    <a:pt x="776362" y="870906"/>
                  </a:moveTo>
                  <a:lnTo>
                    <a:pt x="133582" y="870906"/>
                  </a:lnTo>
                  <a:lnTo>
                    <a:pt x="125569" y="869290"/>
                  </a:lnTo>
                  <a:lnTo>
                    <a:pt x="119027" y="864882"/>
                  </a:lnTo>
                  <a:lnTo>
                    <a:pt x="114617" y="858344"/>
                  </a:lnTo>
                  <a:lnTo>
                    <a:pt x="113000" y="850336"/>
                  </a:lnTo>
                  <a:lnTo>
                    <a:pt x="114617" y="842328"/>
                  </a:lnTo>
                  <a:lnTo>
                    <a:pt x="119027" y="835790"/>
                  </a:lnTo>
                  <a:lnTo>
                    <a:pt x="125570" y="831382"/>
                  </a:lnTo>
                  <a:lnTo>
                    <a:pt x="133582" y="829766"/>
                  </a:lnTo>
                  <a:lnTo>
                    <a:pt x="776362" y="829766"/>
                  </a:lnTo>
                  <a:lnTo>
                    <a:pt x="784375" y="831382"/>
                  </a:lnTo>
                  <a:lnTo>
                    <a:pt x="790917" y="835790"/>
                  </a:lnTo>
                  <a:lnTo>
                    <a:pt x="795328" y="842328"/>
                  </a:lnTo>
                  <a:lnTo>
                    <a:pt x="796945" y="850336"/>
                  </a:lnTo>
                  <a:lnTo>
                    <a:pt x="795328" y="858344"/>
                  </a:lnTo>
                  <a:lnTo>
                    <a:pt x="790917" y="864882"/>
                  </a:lnTo>
                  <a:lnTo>
                    <a:pt x="784375" y="869290"/>
                  </a:lnTo>
                  <a:lnTo>
                    <a:pt x="776362" y="870906"/>
                  </a:lnTo>
                  <a:close/>
                </a:path>
                <a:path w="2160269" h="1003935">
                  <a:moveTo>
                    <a:pt x="1396978" y="330385"/>
                  </a:moveTo>
                  <a:lnTo>
                    <a:pt x="1383818" y="327722"/>
                  </a:lnTo>
                  <a:lnTo>
                    <a:pt x="1373058" y="320465"/>
                  </a:lnTo>
                  <a:lnTo>
                    <a:pt x="1365797" y="309713"/>
                  </a:lnTo>
                  <a:lnTo>
                    <a:pt x="1363133" y="296561"/>
                  </a:lnTo>
                  <a:lnTo>
                    <a:pt x="1365797" y="283409"/>
                  </a:lnTo>
                  <a:lnTo>
                    <a:pt x="1373058" y="272656"/>
                  </a:lnTo>
                  <a:lnTo>
                    <a:pt x="1383818" y="265399"/>
                  </a:lnTo>
                  <a:lnTo>
                    <a:pt x="1396978" y="262737"/>
                  </a:lnTo>
                  <a:lnTo>
                    <a:pt x="1410138" y="265399"/>
                  </a:lnTo>
                  <a:lnTo>
                    <a:pt x="1420897" y="272656"/>
                  </a:lnTo>
                  <a:lnTo>
                    <a:pt x="1421411" y="273417"/>
                  </a:lnTo>
                  <a:lnTo>
                    <a:pt x="1396978" y="273417"/>
                  </a:lnTo>
                  <a:lnTo>
                    <a:pt x="1387972" y="275238"/>
                  </a:lnTo>
                  <a:lnTo>
                    <a:pt x="1380610" y="280203"/>
                  </a:lnTo>
                  <a:lnTo>
                    <a:pt x="1375642" y="287560"/>
                  </a:lnTo>
                  <a:lnTo>
                    <a:pt x="1373820" y="296561"/>
                  </a:lnTo>
                  <a:lnTo>
                    <a:pt x="1375642" y="305561"/>
                  </a:lnTo>
                  <a:lnTo>
                    <a:pt x="1380610" y="312919"/>
                  </a:lnTo>
                  <a:lnTo>
                    <a:pt x="1387972" y="317883"/>
                  </a:lnTo>
                  <a:lnTo>
                    <a:pt x="1396978" y="319704"/>
                  </a:lnTo>
                  <a:lnTo>
                    <a:pt x="1421411" y="319704"/>
                  </a:lnTo>
                  <a:lnTo>
                    <a:pt x="1420897" y="320465"/>
                  </a:lnTo>
                  <a:lnTo>
                    <a:pt x="1410138" y="327722"/>
                  </a:lnTo>
                  <a:lnTo>
                    <a:pt x="1396978" y="330385"/>
                  </a:lnTo>
                  <a:close/>
                </a:path>
                <a:path w="2160269" h="1003935">
                  <a:moveTo>
                    <a:pt x="1421411" y="319704"/>
                  </a:moveTo>
                  <a:lnTo>
                    <a:pt x="1396978" y="319704"/>
                  </a:lnTo>
                  <a:lnTo>
                    <a:pt x="1405984" y="317883"/>
                  </a:lnTo>
                  <a:lnTo>
                    <a:pt x="1413346" y="312919"/>
                  </a:lnTo>
                  <a:lnTo>
                    <a:pt x="1418313" y="305561"/>
                  </a:lnTo>
                  <a:lnTo>
                    <a:pt x="1420136" y="296561"/>
                  </a:lnTo>
                  <a:lnTo>
                    <a:pt x="1418313" y="287560"/>
                  </a:lnTo>
                  <a:lnTo>
                    <a:pt x="1413346" y="280203"/>
                  </a:lnTo>
                  <a:lnTo>
                    <a:pt x="1405984" y="275238"/>
                  </a:lnTo>
                  <a:lnTo>
                    <a:pt x="1396978" y="273417"/>
                  </a:lnTo>
                  <a:lnTo>
                    <a:pt x="1421411" y="273417"/>
                  </a:lnTo>
                  <a:lnTo>
                    <a:pt x="1428158" y="283409"/>
                  </a:lnTo>
                  <a:lnTo>
                    <a:pt x="1430822" y="296561"/>
                  </a:lnTo>
                  <a:lnTo>
                    <a:pt x="1428158" y="309713"/>
                  </a:lnTo>
                  <a:lnTo>
                    <a:pt x="1421411" y="319704"/>
                  </a:lnTo>
                  <a:close/>
                </a:path>
                <a:path w="2160269" h="1003935">
                  <a:moveTo>
                    <a:pt x="2139507" y="317131"/>
                  </a:moveTo>
                  <a:lnTo>
                    <a:pt x="1496727" y="317131"/>
                  </a:lnTo>
                  <a:lnTo>
                    <a:pt x="1488712" y="315513"/>
                  </a:lnTo>
                  <a:lnTo>
                    <a:pt x="1482169" y="311103"/>
                  </a:lnTo>
                  <a:lnTo>
                    <a:pt x="1477761" y="304564"/>
                  </a:lnTo>
                  <a:lnTo>
                    <a:pt x="1476144" y="296561"/>
                  </a:lnTo>
                  <a:lnTo>
                    <a:pt x="1477761" y="288552"/>
                  </a:lnTo>
                  <a:lnTo>
                    <a:pt x="1482172" y="282014"/>
                  </a:lnTo>
                  <a:lnTo>
                    <a:pt x="1488714" y="277607"/>
                  </a:lnTo>
                  <a:lnTo>
                    <a:pt x="1496727" y="275991"/>
                  </a:lnTo>
                  <a:lnTo>
                    <a:pt x="2139507" y="275991"/>
                  </a:lnTo>
                  <a:lnTo>
                    <a:pt x="2147519" y="277607"/>
                  </a:lnTo>
                  <a:lnTo>
                    <a:pt x="2154062" y="282014"/>
                  </a:lnTo>
                  <a:lnTo>
                    <a:pt x="2158472" y="288552"/>
                  </a:lnTo>
                  <a:lnTo>
                    <a:pt x="2160089" y="296561"/>
                  </a:lnTo>
                  <a:lnTo>
                    <a:pt x="2158467" y="304569"/>
                  </a:lnTo>
                  <a:lnTo>
                    <a:pt x="2154052" y="311107"/>
                  </a:lnTo>
                  <a:lnTo>
                    <a:pt x="2147507" y="315515"/>
                  </a:lnTo>
                  <a:lnTo>
                    <a:pt x="2139507" y="317131"/>
                  </a:lnTo>
                  <a:close/>
                </a:path>
                <a:path w="2160269" h="1003935">
                  <a:moveTo>
                    <a:pt x="1396978" y="505485"/>
                  </a:moveTo>
                  <a:lnTo>
                    <a:pt x="1383818" y="502823"/>
                  </a:lnTo>
                  <a:lnTo>
                    <a:pt x="1373058" y="495566"/>
                  </a:lnTo>
                  <a:lnTo>
                    <a:pt x="1365797" y="484813"/>
                  </a:lnTo>
                  <a:lnTo>
                    <a:pt x="1363133" y="471661"/>
                  </a:lnTo>
                  <a:lnTo>
                    <a:pt x="1365797" y="458509"/>
                  </a:lnTo>
                  <a:lnTo>
                    <a:pt x="1373058" y="447757"/>
                  </a:lnTo>
                  <a:lnTo>
                    <a:pt x="1383818" y="440500"/>
                  </a:lnTo>
                  <a:lnTo>
                    <a:pt x="1396978" y="437837"/>
                  </a:lnTo>
                  <a:lnTo>
                    <a:pt x="1410138" y="440500"/>
                  </a:lnTo>
                  <a:lnTo>
                    <a:pt x="1420897" y="447757"/>
                  </a:lnTo>
                  <a:lnTo>
                    <a:pt x="1421411" y="448517"/>
                  </a:lnTo>
                  <a:lnTo>
                    <a:pt x="1396978" y="448517"/>
                  </a:lnTo>
                  <a:lnTo>
                    <a:pt x="1387972" y="450339"/>
                  </a:lnTo>
                  <a:lnTo>
                    <a:pt x="1380610" y="455303"/>
                  </a:lnTo>
                  <a:lnTo>
                    <a:pt x="1375642" y="462661"/>
                  </a:lnTo>
                  <a:lnTo>
                    <a:pt x="1373820" y="471661"/>
                  </a:lnTo>
                  <a:lnTo>
                    <a:pt x="1375642" y="480662"/>
                  </a:lnTo>
                  <a:lnTo>
                    <a:pt x="1380610" y="488019"/>
                  </a:lnTo>
                  <a:lnTo>
                    <a:pt x="1387972" y="492984"/>
                  </a:lnTo>
                  <a:lnTo>
                    <a:pt x="1396978" y="494805"/>
                  </a:lnTo>
                  <a:lnTo>
                    <a:pt x="1421411" y="494805"/>
                  </a:lnTo>
                  <a:lnTo>
                    <a:pt x="1420897" y="495566"/>
                  </a:lnTo>
                  <a:lnTo>
                    <a:pt x="1410138" y="502823"/>
                  </a:lnTo>
                  <a:lnTo>
                    <a:pt x="1396978" y="505485"/>
                  </a:lnTo>
                  <a:close/>
                </a:path>
                <a:path w="2160269" h="1003935">
                  <a:moveTo>
                    <a:pt x="1421411" y="494805"/>
                  </a:moveTo>
                  <a:lnTo>
                    <a:pt x="1396978" y="494805"/>
                  </a:lnTo>
                  <a:lnTo>
                    <a:pt x="1405984" y="492984"/>
                  </a:lnTo>
                  <a:lnTo>
                    <a:pt x="1413346" y="488019"/>
                  </a:lnTo>
                  <a:lnTo>
                    <a:pt x="1418313" y="480662"/>
                  </a:lnTo>
                  <a:lnTo>
                    <a:pt x="1420136" y="471661"/>
                  </a:lnTo>
                  <a:lnTo>
                    <a:pt x="1418313" y="462661"/>
                  </a:lnTo>
                  <a:lnTo>
                    <a:pt x="1413346" y="455303"/>
                  </a:lnTo>
                  <a:lnTo>
                    <a:pt x="1405984" y="450339"/>
                  </a:lnTo>
                  <a:lnTo>
                    <a:pt x="1396978" y="448517"/>
                  </a:lnTo>
                  <a:lnTo>
                    <a:pt x="1421411" y="448517"/>
                  </a:lnTo>
                  <a:lnTo>
                    <a:pt x="1428158" y="458509"/>
                  </a:lnTo>
                  <a:lnTo>
                    <a:pt x="1430822" y="471661"/>
                  </a:lnTo>
                  <a:lnTo>
                    <a:pt x="1428158" y="484813"/>
                  </a:lnTo>
                  <a:lnTo>
                    <a:pt x="1421411" y="494805"/>
                  </a:lnTo>
                  <a:close/>
                </a:path>
                <a:path w="2160269" h="1003935">
                  <a:moveTo>
                    <a:pt x="2139507" y="492231"/>
                  </a:moveTo>
                  <a:lnTo>
                    <a:pt x="1496727" y="492231"/>
                  </a:lnTo>
                  <a:lnTo>
                    <a:pt x="1488712" y="490614"/>
                  </a:lnTo>
                  <a:lnTo>
                    <a:pt x="1482169" y="486204"/>
                  </a:lnTo>
                  <a:lnTo>
                    <a:pt x="1477761" y="479665"/>
                  </a:lnTo>
                  <a:lnTo>
                    <a:pt x="1476145" y="471661"/>
                  </a:lnTo>
                  <a:lnTo>
                    <a:pt x="1477762" y="463653"/>
                  </a:lnTo>
                  <a:lnTo>
                    <a:pt x="1482172" y="457115"/>
                  </a:lnTo>
                  <a:lnTo>
                    <a:pt x="1488714" y="452707"/>
                  </a:lnTo>
                  <a:lnTo>
                    <a:pt x="1496727" y="451091"/>
                  </a:lnTo>
                  <a:lnTo>
                    <a:pt x="2139507" y="451091"/>
                  </a:lnTo>
                  <a:lnTo>
                    <a:pt x="2147520" y="452707"/>
                  </a:lnTo>
                  <a:lnTo>
                    <a:pt x="2154062" y="457115"/>
                  </a:lnTo>
                  <a:lnTo>
                    <a:pt x="2158472" y="463653"/>
                  </a:lnTo>
                  <a:lnTo>
                    <a:pt x="2160089" y="471661"/>
                  </a:lnTo>
                  <a:lnTo>
                    <a:pt x="2158467" y="479669"/>
                  </a:lnTo>
                  <a:lnTo>
                    <a:pt x="2154052" y="486208"/>
                  </a:lnTo>
                  <a:lnTo>
                    <a:pt x="2147508" y="490615"/>
                  </a:lnTo>
                  <a:lnTo>
                    <a:pt x="2139507" y="492231"/>
                  </a:lnTo>
                  <a:close/>
                </a:path>
                <a:path w="2160269" h="1003935">
                  <a:moveTo>
                    <a:pt x="1396978" y="680586"/>
                  </a:moveTo>
                  <a:lnTo>
                    <a:pt x="1383818" y="677923"/>
                  </a:lnTo>
                  <a:lnTo>
                    <a:pt x="1373058" y="670667"/>
                  </a:lnTo>
                  <a:lnTo>
                    <a:pt x="1365797" y="659914"/>
                  </a:lnTo>
                  <a:lnTo>
                    <a:pt x="1363133" y="646762"/>
                  </a:lnTo>
                  <a:lnTo>
                    <a:pt x="1365797" y="633610"/>
                  </a:lnTo>
                  <a:lnTo>
                    <a:pt x="1373058" y="622857"/>
                  </a:lnTo>
                  <a:lnTo>
                    <a:pt x="1383818" y="615601"/>
                  </a:lnTo>
                  <a:lnTo>
                    <a:pt x="1396978" y="612938"/>
                  </a:lnTo>
                  <a:lnTo>
                    <a:pt x="1410138" y="615601"/>
                  </a:lnTo>
                  <a:lnTo>
                    <a:pt x="1420897" y="622857"/>
                  </a:lnTo>
                  <a:lnTo>
                    <a:pt x="1421411" y="623618"/>
                  </a:lnTo>
                  <a:lnTo>
                    <a:pt x="1396978" y="623618"/>
                  </a:lnTo>
                  <a:lnTo>
                    <a:pt x="1387972" y="625440"/>
                  </a:lnTo>
                  <a:lnTo>
                    <a:pt x="1380610" y="630404"/>
                  </a:lnTo>
                  <a:lnTo>
                    <a:pt x="1375642" y="637762"/>
                  </a:lnTo>
                  <a:lnTo>
                    <a:pt x="1373820" y="646762"/>
                  </a:lnTo>
                  <a:lnTo>
                    <a:pt x="1375642" y="655763"/>
                  </a:lnTo>
                  <a:lnTo>
                    <a:pt x="1380610" y="663120"/>
                  </a:lnTo>
                  <a:lnTo>
                    <a:pt x="1387972" y="668084"/>
                  </a:lnTo>
                  <a:lnTo>
                    <a:pt x="1396978" y="669906"/>
                  </a:lnTo>
                  <a:lnTo>
                    <a:pt x="1421411" y="669906"/>
                  </a:lnTo>
                  <a:lnTo>
                    <a:pt x="1420897" y="670667"/>
                  </a:lnTo>
                  <a:lnTo>
                    <a:pt x="1410138" y="677923"/>
                  </a:lnTo>
                  <a:lnTo>
                    <a:pt x="1396978" y="680586"/>
                  </a:lnTo>
                  <a:close/>
                </a:path>
                <a:path w="2160269" h="1003935">
                  <a:moveTo>
                    <a:pt x="1421411" y="669906"/>
                  </a:moveTo>
                  <a:lnTo>
                    <a:pt x="1396978" y="669906"/>
                  </a:lnTo>
                  <a:lnTo>
                    <a:pt x="1405984" y="668084"/>
                  </a:lnTo>
                  <a:lnTo>
                    <a:pt x="1413346" y="663120"/>
                  </a:lnTo>
                  <a:lnTo>
                    <a:pt x="1418313" y="655763"/>
                  </a:lnTo>
                  <a:lnTo>
                    <a:pt x="1420136" y="646762"/>
                  </a:lnTo>
                  <a:lnTo>
                    <a:pt x="1418313" y="637762"/>
                  </a:lnTo>
                  <a:lnTo>
                    <a:pt x="1413346" y="630404"/>
                  </a:lnTo>
                  <a:lnTo>
                    <a:pt x="1405984" y="625440"/>
                  </a:lnTo>
                  <a:lnTo>
                    <a:pt x="1396978" y="623618"/>
                  </a:lnTo>
                  <a:lnTo>
                    <a:pt x="1421411" y="623618"/>
                  </a:lnTo>
                  <a:lnTo>
                    <a:pt x="1428158" y="633610"/>
                  </a:lnTo>
                  <a:lnTo>
                    <a:pt x="1430822" y="646762"/>
                  </a:lnTo>
                  <a:lnTo>
                    <a:pt x="1428158" y="659914"/>
                  </a:lnTo>
                  <a:lnTo>
                    <a:pt x="1421411" y="669906"/>
                  </a:lnTo>
                  <a:close/>
                </a:path>
                <a:path w="2160269" h="1003935">
                  <a:moveTo>
                    <a:pt x="2139507" y="667332"/>
                  </a:moveTo>
                  <a:lnTo>
                    <a:pt x="1496727" y="667332"/>
                  </a:lnTo>
                  <a:lnTo>
                    <a:pt x="1488712" y="665715"/>
                  </a:lnTo>
                  <a:lnTo>
                    <a:pt x="1482169" y="661304"/>
                  </a:lnTo>
                  <a:lnTo>
                    <a:pt x="1477761" y="654766"/>
                  </a:lnTo>
                  <a:lnTo>
                    <a:pt x="1476145" y="646762"/>
                  </a:lnTo>
                  <a:lnTo>
                    <a:pt x="1477762" y="638754"/>
                  </a:lnTo>
                  <a:lnTo>
                    <a:pt x="1482172" y="632216"/>
                  </a:lnTo>
                  <a:lnTo>
                    <a:pt x="1488714" y="627808"/>
                  </a:lnTo>
                  <a:lnTo>
                    <a:pt x="1496727" y="626192"/>
                  </a:lnTo>
                  <a:lnTo>
                    <a:pt x="2139507" y="626192"/>
                  </a:lnTo>
                  <a:lnTo>
                    <a:pt x="2147520" y="627808"/>
                  </a:lnTo>
                  <a:lnTo>
                    <a:pt x="2154062" y="632216"/>
                  </a:lnTo>
                  <a:lnTo>
                    <a:pt x="2158472" y="638754"/>
                  </a:lnTo>
                  <a:lnTo>
                    <a:pt x="2160089" y="646762"/>
                  </a:lnTo>
                  <a:lnTo>
                    <a:pt x="2158467" y="654770"/>
                  </a:lnTo>
                  <a:lnTo>
                    <a:pt x="2154052" y="661308"/>
                  </a:lnTo>
                  <a:lnTo>
                    <a:pt x="2147508" y="665716"/>
                  </a:lnTo>
                  <a:lnTo>
                    <a:pt x="2139507" y="667332"/>
                  </a:lnTo>
                  <a:close/>
                </a:path>
                <a:path w="2160269" h="1003935">
                  <a:moveTo>
                    <a:pt x="1396978" y="855687"/>
                  </a:moveTo>
                  <a:lnTo>
                    <a:pt x="1383818" y="853024"/>
                  </a:lnTo>
                  <a:lnTo>
                    <a:pt x="1373058" y="845768"/>
                  </a:lnTo>
                  <a:lnTo>
                    <a:pt x="1365797" y="835015"/>
                  </a:lnTo>
                  <a:lnTo>
                    <a:pt x="1363133" y="821863"/>
                  </a:lnTo>
                  <a:lnTo>
                    <a:pt x="1365797" y="808711"/>
                  </a:lnTo>
                  <a:lnTo>
                    <a:pt x="1373058" y="797958"/>
                  </a:lnTo>
                  <a:lnTo>
                    <a:pt x="1383818" y="790702"/>
                  </a:lnTo>
                  <a:lnTo>
                    <a:pt x="1396978" y="788039"/>
                  </a:lnTo>
                  <a:lnTo>
                    <a:pt x="1410138" y="790702"/>
                  </a:lnTo>
                  <a:lnTo>
                    <a:pt x="1420897" y="797958"/>
                  </a:lnTo>
                  <a:lnTo>
                    <a:pt x="1421411" y="798719"/>
                  </a:lnTo>
                  <a:lnTo>
                    <a:pt x="1396978" y="798719"/>
                  </a:lnTo>
                  <a:lnTo>
                    <a:pt x="1387972" y="800540"/>
                  </a:lnTo>
                  <a:lnTo>
                    <a:pt x="1380610" y="805505"/>
                  </a:lnTo>
                  <a:lnTo>
                    <a:pt x="1375642" y="812862"/>
                  </a:lnTo>
                  <a:lnTo>
                    <a:pt x="1373820" y="821863"/>
                  </a:lnTo>
                  <a:lnTo>
                    <a:pt x="1375642" y="830863"/>
                  </a:lnTo>
                  <a:lnTo>
                    <a:pt x="1380610" y="838221"/>
                  </a:lnTo>
                  <a:lnTo>
                    <a:pt x="1387972" y="843185"/>
                  </a:lnTo>
                  <a:lnTo>
                    <a:pt x="1396978" y="845007"/>
                  </a:lnTo>
                  <a:lnTo>
                    <a:pt x="1421411" y="845007"/>
                  </a:lnTo>
                  <a:lnTo>
                    <a:pt x="1420897" y="845768"/>
                  </a:lnTo>
                  <a:lnTo>
                    <a:pt x="1410138" y="853024"/>
                  </a:lnTo>
                  <a:lnTo>
                    <a:pt x="1396978" y="855687"/>
                  </a:lnTo>
                  <a:close/>
                </a:path>
                <a:path w="2160269" h="1003935">
                  <a:moveTo>
                    <a:pt x="1421411" y="845007"/>
                  </a:moveTo>
                  <a:lnTo>
                    <a:pt x="1396978" y="845007"/>
                  </a:lnTo>
                  <a:lnTo>
                    <a:pt x="1405984" y="843185"/>
                  </a:lnTo>
                  <a:lnTo>
                    <a:pt x="1413346" y="838221"/>
                  </a:lnTo>
                  <a:lnTo>
                    <a:pt x="1418313" y="830863"/>
                  </a:lnTo>
                  <a:lnTo>
                    <a:pt x="1420136" y="821863"/>
                  </a:lnTo>
                  <a:lnTo>
                    <a:pt x="1418313" y="812862"/>
                  </a:lnTo>
                  <a:lnTo>
                    <a:pt x="1413346" y="805505"/>
                  </a:lnTo>
                  <a:lnTo>
                    <a:pt x="1405984" y="800540"/>
                  </a:lnTo>
                  <a:lnTo>
                    <a:pt x="1396978" y="798719"/>
                  </a:lnTo>
                  <a:lnTo>
                    <a:pt x="1421411" y="798719"/>
                  </a:lnTo>
                  <a:lnTo>
                    <a:pt x="1428158" y="808711"/>
                  </a:lnTo>
                  <a:lnTo>
                    <a:pt x="1430822" y="821863"/>
                  </a:lnTo>
                  <a:lnTo>
                    <a:pt x="1428158" y="835015"/>
                  </a:lnTo>
                  <a:lnTo>
                    <a:pt x="1421411" y="845007"/>
                  </a:lnTo>
                  <a:close/>
                </a:path>
                <a:path w="2160269" h="1003935">
                  <a:moveTo>
                    <a:pt x="2139507" y="842433"/>
                  </a:moveTo>
                  <a:lnTo>
                    <a:pt x="1496727" y="842433"/>
                  </a:lnTo>
                  <a:lnTo>
                    <a:pt x="1488714" y="840817"/>
                  </a:lnTo>
                  <a:lnTo>
                    <a:pt x="1482172" y="836409"/>
                  </a:lnTo>
                  <a:lnTo>
                    <a:pt x="1477762" y="829871"/>
                  </a:lnTo>
                  <a:lnTo>
                    <a:pt x="1476145" y="821863"/>
                  </a:lnTo>
                  <a:lnTo>
                    <a:pt x="1477762" y="813855"/>
                  </a:lnTo>
                  <a:lnTo>
                    <a:pt x="1482172" y="807317"/>
                  </a:lnTo>
                  <a:lnTo>
                    <a:pt x="1488714" y="802909"/>
                  </a:lnTo>
                  <a:lnTo>
                    <a:pt x="1496727" y="801293"/>
                  </a:lnTo>
                  <a:lnTo>
                    <a:pt x="2139507" y="801293"/>
                  </a:lnTo>
                  <a:lnTo>
                    <a:pt x="2147520" y="802909"/>
                  </a:lnTo>
                  <a:lnTo>
                    <a:pt x="2154062" y="807317"/>
                  </a:lnTo>
                  <a:lnTo>
                    <a:pt x="2158472" y="813855"/>
                  </a:lnTo>
                  <a:lnTo>
                    <a:pt x="2160089" y="821863"/>
                  </a:lnTo>
                  <a:lnTo>
                    <a:pt x="2158471" y="829871"/>
                  </a:lnTo>
                  <a:lnTo>
                    <a:pt x="2154058" y="836409"/>
                  </a:lnTo>
                  <a:lnTo>
                    <a:pt x="2147515" y="840817"/>
                  </a:lnTo>
                  <a:lnTo>
                    <a:pt x="2139507" y="842433"/>
                  </a:lnTo>
                  <a:close/>
                </a:path>
                <a:path w="2160269" h="1003935">
                  <a:moveTo>
                    <a:pt x="1063907" y="1003596"/>
                  </a:moveTo>
                  <a:lnTo>
                    <a:pt x="1053221" y="1003575"/>
                  </a:lnTo>
                  <a:lnTo>
                    <a:pt x="1053096" y="967300"/>
                  </a:lnTo>
                  <a:lnTo>
                    <a:pt x="1053221" y="0"/>
                  </a:lnTo>
                  <a:lnTo>
                    <a:pt x="1063907" y="0"/>
                  </a:lnTo>
                  <a:lnTo>
                    <a:pt x="1063907" y="1003596"/>
                  </a:lnTo>
                  <a:close/>
                </a:path>
              </a:pathLst>
            </a:custGeom>
            <a:solidFill>
              <a:srgbClr val="000000"/>
            </a:solidFill>
          </p:spPr>
          <p:txBody>
            <a:bodyPr wrap="square" lIns="0" tIns="0" rIns="0" bIns="0" rtlCol="0"/>
            <a:lstStyle/>
            <a:p>
              <a:endParaRPr/>
            </a:p>
          </p:txBody>
        </p:sp>
      </p:grpSp>
      <p:grpSp>
        <p:nvGrpSpPr>
          <p:cNvPr id="15" name="object 15"/>
          <p:cNvGrpSpPr/>
          <p:nvPr/>
        </p:nvGrpSpPr>
        <p:grpSpPr>
          <a:xfrm>
            <a:off x="1019" y="0"/>
            <a:ext cx="4084320" cy="3086100"/>
            <a:chOff x="1019" y="0"/>
            <a:chExt cx="4084320" cy="3086100"/>
          </a:xfrm>
        </p:grpSpPr>
        <p:sp>
          <p:nvSpPr>
            <p:cNvPr id="16" name="object 16"/>
            <p:cNvSpPr/>
            <p:nvPr/>
          </p:nvSpPr>
          <p:spPr>
            <a:xfrm>
              <a:off x="15017" y="0"/>
              <a:ext cx="4058285" cy="2993390"/>
            </a:xfrm>
            <a:custGeom>
              <a:avLst/>
              <a:gdLst/>
              <a:ahLst/>
              <a:cxnLst/>
              <a:rect l="l" t="t" r="r" b="b"/>
              <a:pathLst>
                <a:path w="4058285" h="2993390">
                  <a:moveTo>
                    <a:pt x="2865490" y="1201967"/>
                  </a:moveTo>
                  <a:lnTo>
                    <a:pt x="2676953" y="1201967"/>
                  </a:lnTo>
                  <a:lnTo>
                    <a:pt x="3247141" y="0"/>
                  </a:lnTo>
                  <a:lnTo>
                    <a:pt x="3576676" y="0"/>
                  </a:lnTo>
                  <a:lnTo>
                    <a:pt x="3576986" y="27368"/>
                  </a:lnTo>
                  <a:lnTo>
                    <a:pt x="3422975" y="27368"/>
                  </a:lnTo>
                  <a:lnTo>
                    <a:pt x="2865490" y="1201967"/>
                  </a:lnTo>
                  <a:close/>
                </a:path>
                <a:path w="4058285" h="2993390">
                  <a:moveTo>
                    <a:pt x="3577779" y="97334"/>
                  </a:moveTo>
                  <a:lnTo>
                    <a:pt x="3422975" y="27368"/>
                  </a:lnTo>
                  <a:lnTo>
                    <a:pt x="3576986" y="27368"/>
                  </a:lnTo>
                  <a:lnTo>
                    <a:pt x="3577779" y="97334"/>
                  </a:lnTo>
                  <a:close/>
                </a:path>
                <a:path w="4058285" h="2993390">
                  <a:moveTo>
                    <a:pt x="1388293" y="2375743"/>
                  </a:moveTo>
                  <a:lnTo>
                    <a:pt x="1240077" y="2290961"/>
                  </a:lnTo>
                  <a:lnTo>
                    <a:pt x="2122788" y="716324"/>
                  </a:lnTo>
                  <a:lnTo>
                    <a:pt x="2459983" y="1011825"/>
                  </a:lnTo>
                  <a:lnTo>
                    <a:pt x="2152431" y="1011825"/>
                  </a:lnTo>
                  <a:lnTo>
                    <a:pt x="1388293" y="2375743"/>
                  </a:lnTo>
                  <a:close/>
                </a:path>
                <a:path w="4058285" h="2993390">
                  <a:moveTo>
                    <a:pt x="3438958" y="1555087"/>
                  </a:moveTo>
                  <a:lnTo>
                    <a:pt x="2984914" y="1555087"/>
                  </a:lnTo>
                  <a:lnTo>
                    <a:pt x="3450148" y="1286749"/>
                  </a:lnTo>
                  <a:lnTo>
                    <a:pt x="3450148" y="846377"/>
                  </a:lnTo>
                  <a:lnTo>
                    <a:pt x="4057836" y="1197852"/>
                  </a:lnTo>
                  <a:lnTo>
                    <a:pt x="3438958" y="1555087"/>
                  </a:lnTo>
                  <a:close/>
                </a:path>
                <a:path w="4058285" h="2993390">
                  <a:moveTo>
                    <a:pt x="2719771" y="1508993"/>
                  </a:moveTo>
                  <a:lnTo>
                    <a:pt x="2152431" y="1011825"/>
                  </a:lnTo>
                  <a:lnTo>
                    <a:pt x="2459983" y="1011825"/>
                  </a:lnTo>
                  <a:lnTo>
                    <a:pt x="2676953" y="1201967"/>
                  </a:lnTo>
                  <a:lnTo>
                    <a:pt x="2865490" y="1201967"/>
                  </a:lnTo>
                  <a:lnTo>
                    <a:pt x="2719771" y="1508993"/>
                  </a:lnTo>
                  <a:close/>
                </a:path>
                <a:path w="4058285" h="2993390">
                  <a:moveTo>
                    <a:pt x="2784431" y="1932902"/>
                  </a:moveTo>
                  <a:lnTo>
                    <a:pt x="2321233" y="1932902"/>
                  </a:lnTo>
                  <a:lnTo>
                    <a:pt x="2786468" y="1664563"/>
                  </a:lnTo>
                  <a:lnTo>
                    <a:pt x="2786468" y="1440673"/>
                  </a:lnTo>
                  <a:lnTo>
                    <a:pt x="2984914" y="1555087"/>
                  </a:lnTo>
                  <a:lnTo>
                    <a:pt x="3438958" y="1555087"/>
                  </a:lnTo>
                  <a:lnTo>
                    <a:pt x="2784431" y="1932902"/>
                  </a:lnTo>
                  <a:close/>
                </a:path>
                <a:path w="4058285" h="2993390">
                  <a:moveTo>
                    <a:pt x="2095679" y="2330471"/>
                  </a:moveTo>
                  <a:lnTo>
                    <a:pt x="1665787" y="2330471"/>
                  </a:lnTo>
                  <a:lnTo>
                    <a:pt x="2131022" y="2062132"/>
                  </a:lnTo>
                  <a:lnTo>
                    <a:pt x="2131022" y="1823426"/>
                  </a:lnTo>
                  <a:lnTo>
                    <a:pt x="2321233" y="1932902"/>
                  </a:lnTo>
                  <a:lnTo>
                    <a:pt x="2784431" y="1932902"/>
                  </a:lnTo>
                  <a:lnTo>
                    <a:pt x="2095679" y="2330471"/>
                  </a:lnTo>
                  <a:close/>
                </a:path>
                <a:path w="4058285" h="2993390">
                  <a:moveTo>
                    <a:pt x="947761" y="2993086"/>
                  </a:moveTo>
                  <a:lnTo>
                    <a:pt x="0" y="2445708"/>
                  </a:lnTo>
                  <a:lnTo>
                    <a:pt x="526168" y="2141975"/>
                  </a:lnTo>
                  <a:lnTo>
                    <a:pt x="526168" y="2440770"/>
                  </a:lnTo>
                  <a:lnTo>
                    <a:pt x="992226" y="2709931"/>
                  </a:lnTo>
                  <a:lnTo>
                    <a:pt x="1438300" y="2709931"/>
                  </a:lnTo>
                  <a:lnTo>
                    <a:pt x="947761" y="2993086"/>
                  </a:lnTo>
                  <a:close/>
                </a:path>
                <a:path w="4058285" h="2993390">
                  <a:moveTo>
                    <a:pt x="1438300" y="2709931"/>
                  </a:moveTo>
                  <a:lnTo>
                    <a:pt x="992226" y="2709931"/>
                  </a:lnTo>
                  <a:lnTo>
                    <a:pt x="1457461" y="2441593"/>
                  </a:lnTo>
                  <a:lnTo>
                    <a:pt x="1457461" y="2280260"/>
                  </a:lnTo>
                  <a:lnTo>
                    <a:pt x="1487104" y="2227580"/>
                  </a:lnTo>
                  <a:lnTo>
                    <a:pt x="1665787" y="2330471"/>
                  </a:lnTo>
                  <a:lnTo>
                    <a:pt x="2095679" y="2330471"/>
                  </a:lnTo>
                  <a:lnTo>
                    <a:pt x="1438300" y="2709931"/>
                  </a:lnTo>
                  <a:close/>
                </a:path>
              </a:pathLst>
            </a:custGeom>
            <a:solidFill>
              <a:srgbClr val="F0ABC1"/>
            </a:solidFill>
          </p:spPr>
          <p:txBody>
            <a:bodyPr wrap="square" lIns="0" tIns="0" rIns="0" bIns="0" rtlCol="0"/>
            <a:lstStyle/>
            <a:p>
              <a:endParaRPr/>
            </a:p>
          </p:txBody>
        </p:sp>
        <p:pic>
          <p:nvPicPr>
            <p:cNvPr id="17" name="object 17"/>
            <p:cNvPicPr/>
            <p:nvPr/>
          </p:nvPicPr>
          <p:blipFill>
            <a:blip r:embed="rId4" cstate="print"/>
            <a:stretch>
              <a:fillRect/>
            </a:stretch>
          </p:blipFill>
          <p:spPr>
            <a:xfrm>
              <a:off x="38073" y="660351"/>
              <a:ext cx="4033956" cy="2314626"/>
            </a:xfrm>
            <a:prstGeom prst="rect">
              <a:avLst/>
            </a:prstGeom>
          </p:spPr>
        </p:pic>
        <p:sp>
          <p:nvSpPr>
            <p:cNvPr id="18" name="object 18"/>
            <p:cNvSpPr/>
            <p:nvPr/>
          </p:nvSpPr>
          <p:spPr>
            <a:xfrm>
              <a:off x="1230392" y="0"/>
              <a:ext cx="2219325" cy="2315845"/>
            </a:xfrm>
            <a:custGeom>
              <a:avLst/>
              <a:gdLst/>
              <a:ahLst/>
              <a:cxnLst/>
              <a:rect l="l" t="t" r="r" b="b"/>
              <a:pathLst>
                <a:path w="2219325" h="2315845">
                  <a:moveTo>
                    <a:pt x="1549685" y="280068"/>
                  </a:moveTo>
                  <a:lnTo>
                    <a:pt x="1315009" y="145075"/>
                  </a:lnTo>
                  <a:lnTo>
                    <a:pt x="1315009" y="0"/>
                  </a:lnTo>
                  <a:lnTo>
                    <a:pt x="1852007" y="0"/>
                  </a:lnTo>
                  <a:lnTo>
                    <a:pt x="1720689" y="276775"/>
                  </a:lnTo>
                  <a:lnTo>
                    <a:pt x="1556272" y="276775"/>
                  </a:lnTo>
                  <a:lnTo>
                    <a:pt x="1549685" y="280068"/>
                  </a:lnTo>
                  <a:close/>
                </a:path>
                <a:path w="2219325" h="2315845">
                  <a:moveTo>
                    <a:pt x="1768715" y="1539448"/>
                  </a:moveTo>
                  <a:lnTo>
                    <a:pt x="1562036" y="1420095"/>
                  </a:lnTo>
                  <a:lnTo>
                    <a:pt x="2215012" y="44654"/>
                  </a:lnTo>
                  <a:lnTo>
                    <a:pt x="2219129" y="47123"/>
                  </a:lnTo>
                  <a:lnTo>
                    <a:pt x="2219129" y="1278518"/>
                  </a:lnTo>
                  <a:lnTo>
                    <a:pt x="1768715" y="1538625"/>
                  </a:lnTo>
                  <a:lnTo>
                    <a:pt x="1768715" y="1539448"/>
                  </a:lnTo>
                  <a:close/>
                </a:path>
                <a:path w="2219325" h="2315845">
                  <a:moveTo>
                    <a:pt x="1556272" y="623311"/>
                  </a:moveTo>
                  <a:lnTo>
                    <a:pt x="1556272" y="276775"/>
                  </a:lnTo>
                  <a:lnTo>
                    <a:pt x="1720689" y="276775"/>
                  </a:lnTo>
                  <a:lnTo>
                    <a:pt x="1556272" y="623311"/>
                  </a:lnTo>
                  <a:close/>
                </a:path>
                <a:path w="2219325" h="2315845">
                  <a:moveTo>
                    <a:pt x="223148" y="1563319"/>
                  </a:moveTo>
                  <a:lnTo>
                    <a:pt x="0" y="1434911"/>
                  </a:lnTo>
                  <a:lnTo>
                    <a:pt x="4117" y="237265"/>
                  </a:lnTo>
                  <a:lnTo>
                    <a:pt x="415476" y="0"/>
                  </a:lnTo>
                  <a:lnTo>
                    <a:pt x="480337" y="0"/>
                  </a:lnTo>
                  <a:lnTo>
                    <a:pt x="895062" y="239735"/>
                  </a:lnTo>
                  <a:lnTo>
                    <a:pt x="902473" y="239735"/>
                  </a:lnTo>
                  <a:lnTo>
                    <a:pt x="902473" y="627426"/>
                  </a:lnTo>
                  <a:lnTo>
                    <a:pt x="772372" y="627426"/>
                  </a:lnTo>
                  <a:lnTo>
                    <a:pt x="249576" y="1560026"/>
                  </a:lnTo>
                  <a:lnTo>
                    <a:pt x="229735" y="1560026"/>
                  </a:lnTo>
                  <a:lnTo>
                    <a:pt x="223148" y="1563319"/>
                  </a:lnTo>
                  <a:close/>
                </a:path>
                <a:path w="2219325" h="2315845">
                  <a:moveTo>
                    <a:pt x="902473" y="239735"/>
                  </a:moveTo>
                  <a:lnTo>
                    <a:pt x="895062" y="239735"/>
                  </a:lnTo>
                  <a:lnTo>
                    <a:pt x="902473" y="235619"/>
                  </a:lnTo>
                  <a:lnTo>
                    <a:pt x="902473" y="239735"/>
                  </a:lnTo>
                  <a:close/>
                </a:path>
                <a:path w="2219325" h="2315845">
                  <a:moveTo>
                    <a:pt x="902473" y="697392"/>
                  </a:moveTo>
                  <a:lnTo>
                    <a:pt x="772372" y="627426"/>
                  </a:lnTo>
                  <a:lnTo>
                    <a:pt x="902473" y="627426"/>
                  </a:lnTo>
                  <a:lnTo>
                    <a:pt x="902473" y="697392"/>
                  </a:lnTo>
                  <a:close/>
                </a:path>
                <a:path w="2219325" h="2315845">
                  <a:moveTo>
                    <a:pt x="450413" y="2315655"/>
                  </a:moveTo>
                  <a:lnTo>
                    <a:pt x="277494" y="2216057"/>
                  </a:lnTo>
                  <a:lnTo>
                    <a:pt x="900826" y="1104015"/>
                  </a:lnTo>
                  <a:lnTo>
                    <a:pt x="900826" y="2054724"/>
                  </a:lnTo>
                  <a:lnTo>
                    <a:pt x="450413" y="2314832"/>
                  </a:lnTo>
                  <a:lnTo>
                    <a:pt x="450413" y="2315655"/>
                  </a:lnTo>
                  <a:close/>
                </a:path>
                <a:path w="2219325" h="2315845">
                  <a:moveTo>
                    <a:pt x="229735" y="1595421"/>
                  </a:moveTo>
                  <a:lnTo>
                    <a:pt x="229735" y="1560026"/>
                  </a:lnTo>
                  <a:lnTo>
                    <a:pt x="249576" y="1560026"/>
                  </a:lnTo>
                  <a:lnTo>
                    <a:pt x="229735" y="1595421"/>
                  </a:lnTo>
                  <a:close/>
                </a:path>
              </a:pathLst>
            </a:custGeom>
            <a:solidFill>
              <a:srgbClr val="94DDDE"/>
            </a:solidFill>
          </p:spPr>
          <p:txBody>
            <a:bodyPr wrap="square" lIns="0" tIns="0" rIns="0" bIns="0" rtlCol="0"/>
            <a:lstStyle/>
            <a:p>
              <a:endParaRPr/>
            </a:p>
          </p:txBody>
        </p:sp>
        <p:sp>
          <p:nvSpPr>
            <p:cNvPr id="19" name="object 19"/>
            <p:cNvSpPr/>
            <p:nvPr/>
          </p:nvSpPr>
          <p:spPr>
            <a:xfrm>
              <a:off x="554360" y="21607"/>
              <a:ext cx="2232660" cy="2673985"/>
            </a:xfrm>
            <a:custGeom>
              <a:avLst/>
              <a:gdLst/>
              <a:ahLst/>
              <a:cxnLst/>
              <a:rect l="l" t="t" r="r" b="b"/>
              <a:pathLst>
                <a:path w="2232660" h="2673985">
                  <a:moveTo>
                    <a:pt x="1570270" y="217304"/>
                  </a:moveTo>
                  <a:lnTo>
                    <a:pt x="1486281" y="168740"/>
                  </a:lnTo>
                  <a:lnTo>
                    <a:pt x="1777773" y="0"/>
                  </a:lnTo>
                  <a:lnTo>
                    <a:pt x="2147999" y="214012"/>
                  </a:lnTo>
                  <a:lnTo>
                    <a:pt x="1576857" y="214012"/>
                  </a:lnTo>
                  <a:lnTo>
                    <a:pt x="1570270" y="217304"/>
                  </a:lnTo>
                  <a:close/>
                </a:path>
                <a:path w="2232660" h="2673985">
                  <a:moveTo>
                    <a:pt x="2016566" y="1056068"/>
                  </a:moveTo>
                  <a:lnTo>
                    <a:pt x="1590855" y="683193"/>
                  </a:lnTo>
                  <a:lnTo>
                    <a:pt x="1576857" y="675785"/>
                  </a:lnTo>
                  <a:lnTo>
                    <a:pt x="1576857" y="214012"/>
                  </a:lnTo>
                  <a:lnTo>
                    <a:pt x="2147999" y="214012"/>
                  </a:lnTo>
                  <a:lnTo>
                    <a:pt x="2224892" y="258461"/>
                  </a:lnTo>
                  <a:lnTo>
                    <a:pt x="2232303" y="258461"/>
                  </a:lnTo>
                  <a:lnTo>
                    <a:pt x="2232303" y="601704"/>
                  </a:lnTo>
                  <a:lnTo>
                    <a:pt x="2016566" y="1056068"/>
                  </a:lnTo>
                  <a:close/>
                </a:path>
                <a:path w="2232660" h="2673985">
                  <a:moveTo>
                    <a:pt x="2232303" y="258461"/>
                  </a:moveTo>
                  <a:lnTo>
                    <a:pt x="2224892" y="258461"/>
                  </a:lnTo>
                  <a:lnTo>
                    <a:pt x="2232303" y="255168"/>
                  </a:lnTo>
                  <a:lnTo>
                    <a:pt x="2232303" y="258461"/>
                  </a:lnTo>
                  <a:close/>
                </a:path>
                <a:path w="2232660" h="2673985">
                  <a:moveTo>
                    <a:pt x="1781890" y="1897302"/>
                  </a:moveTo>
                  <a:lnTo>
                    <a:pt x="1576858" y="1778772"/>
                  </a:lnTo>
                  <a:lnTo>
                    <a:pt x="1576858" y="1082408"/>
                  </a:lnTo>
                  <a:lnTo>
                    <a:pt x="1617205" y="1010796"/>
                  </a:lnTo>
                  <a:lnTo>
                    <a:pt x="2185368" y="1508787"/>
                  </a:lnTo>
                  <a:lnTo>
                    <a:pt x="2232304" y="1508787"/>
                  </a:lnTo>
                  <a:lnTo>
                    <a:pt x="2232304" y="1636371"/>
                  </a:lnTo>
                  <a:lnTo>
                    <a:pt x="1781890" y="1896479"/>
                  </a:lnTo>
                  <a:lnTo>
                    <a:pt x="1781890" y="1897302"/>
                  </a:lnTo>
                  <a:close/>
                </a:path>
                <a:path w="2232660" h="2673985">
                  <a:moveTo>
                    <a:pt x="2232304" y="1508787"/>
                  </a:moveTo>
                  <a:lnTo>
                    <a:pt x="2185368" y="1508787"/>
                  </a:lnTo>
                  <a:lnTo>
                    <a:pt x="2232304" y="1410835"/>
                  </a:lnTo>
                  <a:lnTo>
                    <a:pt x="2232304" y="1508787"/>
                  </a:lnTo>
                  <a:close/>
                </a:path>
                <a:path w="2232660" h="2673985">
                  <a:moveTo>
                    <a:pt x="894684" y="1540889"/>
                  </a:moveTo>
                  <a:lnTo>
                    <a:pt x="6587" y="1540889"/>
                  </a:lnTo>
                  <a:lnTo>
                    <a:pt x="450413" y="1284074"/>
                  </a:lnTo>
                  <a:lnTo>
                    <a:pt x="894684" y="1540889"/>
                  </a:lnTo>
                  <a:close/>
                </a:path>
                <a:path w="2232660" h="2673985">
                  <a:moveTo>
                    <a:pt x="453706" y="2673508"/>
                  </a:moveTo>
                  <a:lnTo>
                    <a:pt x="0" y="2411755"/>
                  </a:lnTo>
                  <a:lnTo>
                    <a:pt x="0" y="1538419"/>
                  </a:lnTo>
                  <a:lnTo>
                    <a:pt x="6587" y="1540889"/>
                  </a:lnTo>
                  <a:lnTo>
                    <a:pt x="894684" y="1540889"/>
                  </a:lnTo>
                  <a:lnTo>
                    <a:pt x="897532" y="1542535"/>
                  </a:lnTo>
                  <a:lnTo>
                    <a:pt x="904120" y="1542535"/>
                  </a:lnTo>
                  <a:lnTo>
                    <a:pt x="904120" y="1574637"/>
                  </a:lnTo>
                  <a:lnTo>
                    <a:pt x="550871" y="2204327"/>
                  </a:lnTo>
                  <a:lnTo>
                    <a:pt x="694146" y="2280878"/>
                  </a:lnTo>
                  <a:lnTo>
                    <a:pt x="853891" y="2372244"/>
                  </a:lnTo>
                  <a:lnTo>
                    <a:pt x="904120" y="2372244"/>
                  </a:lnTo>
                  <a:lnTo>
                    <a:pt x="904120" y="2412577"/>
                  </a:lnTo>
                  <a:lnTo>
                    <a:pt x="453706" y="2672685"/>
                  </a:lnTo>
                  <a:lnTo>
                    <a:pt x="453706" y="2673508"/>
                  </a:lnTo>
                  <a:close/>
                </a:path>
                <a:path w="2232660" h="2673985">
                  <a:moveTo>
                    <a:pt x="904120" y="1542535"/>
                  </a:moveTo>
                  <a:lnTo>
                    <a:pt x="897532" y="1542535"/>
                  </a:lnTo>
                  <a:lnTo>
                    <a:pt x="904120" y="1539243"/>
                  </a:lnTo>
                  <a:lnTo>
                    <a:pt x="904120" y="1542535"/>
                  </a:lnTo>
                  <a:close/>
                </a:path>
                <a:path w="2232660" h="2673985">
                  <a:moveTo>
                    <a:pt x="904120" y="2372244"/>
                  </a:moveTo>
                  <a:lnTo>
                    <a:pt x="853891" y="2372244"/>
                  </a:lnTo>
                  <a:lnTo>
                    <a:pt x="904120" y="2283347"/>
                  </a:lnTo>
                  <a:lnTo>
                    <a:pt x="904120" y="2372244"/>
                  </a:lnTo>
                  <a:close/>
                </a:path>
              </a:pathLst>
            </a:custGeom>
            <a:solidFill>
              <a:srgbClr val="F6B4A6"/>
            </a:solidFill>
          </p:spPr>
          <p:txBody>
            <a:bodyPr wrap="square" lIns="0" tIns="0" rIns="0" bIns="0" rtlCol="0"/>
            <a:lstStyle/>
            <a:p>
              <a:endParaRPr/>
            </a:p>
          </p:txBody>
        </p:sp>
        <p:sp>
          <p:nvSpPr>
            <p:cNvPr id="20" name="object 20"/>
            <p:cNvSpPr/>
            <p:nvPr/>
          </p:nvSpPr>
          <p:spPr>
            <a:xfrm>
              <a:off x="1019" y="0"/>
              <a:ext cx="4084320" cy="3086100"/>
            </a:xfrm>
            <a:custGeom>
              <a:avLst/>
              <a:gdLst/>
              <a:ahLst/>
              <a:cxnLst/>
              <a:rect l="l" t="t" r="r" b="b"/>
              <a:pathLst>
                <a:path w="4084320" h="3086100">
                  <a:moveTo>
                    <a:pt x="1240077" y="1410218"/>
                  </a:moveTo>
                  <a:lnTo>
                    <a:pt x="1214551" y="1410218"/>
                  </a:lnTo>
                  <a:lnTo>
                    <a:pt x="1214551" y="232326"/>
                  </a:lnTo>
                  <a:lnTo>
                    <a:pt x="1617159" y="0"/>
                  </a:lnTo>
                  <a:lnTo>
                    <a:pt x="1671141" y="0"/>
                  </a:lnTo>
                  <a:lnTo>
                    <a:pt x="1259839" y="237265"/>
                  </a:lnTo>
                  <a:lnTo>
                    <a:pt x="1296924" y="258666"/>
                  </a:lnTo>
                  <a:lnTo>
                    <a:pt x="1240077" y="258666"/>
                  </a:lnTo>
                  <a:lnTo>
                    <a:pt x="1240077" y="1410218"/>
                  </a:lnTo>
                  <a:close/>
                </a:path>
                <a:path w="4084320" h="3086100">
                  <a:moveTo>
                    <a:pt x="1738260" y="480087"/>
                  </a:moveTo>
                  <a:lnTo>
                    <a:pt x="1680609" y="480087"/>
                  </a:lnTo>
                  <a:lnTo>
                    <a:pt x="2096438" y="239735"/>
                  </a:lnTo>
                  <a:lnTo>
                    <a:pt x="1681830" y="0"/>
                  </a:lnTo>
                  <a:lnTo>
                    <a:pt x="1739016" y="0"/>
                  </a:lnTo>
                  <a:lnTo>
                    <a:pt x="2041269" y="174708"/>
                  </a:lnTo>
                  <a:lnTo>
                    <a:pt x="2095305" y="174708"/>
                  </a:lnTo>
                  <a:lnTo>
                    <a:pt x="2066795" y="191170"/>
                  </a:lnTo>
                  <a:lnTo>
                    <a:pt x="2143374" y="235619"/>
                  </a:lnTo>
                  <a:lnTo>
                    <a:pt x="2143374" y="262782"/>
                  </a:lnTo>
                  <a:lnTo>
                    <a:pt x="2117024" y="262782"/>
                  </a:lnTo>
                  <a:lnTo>
                    <a:pt x="1738260" y="480087"/>
                  </a:lnTo>
                  <a:close/>
                </a:path>
                <a:path w="4084320" h="3086100">
                  <a:moveTo>
                    <a:pt x="2558379" y="121205"/>
                  </a:moveTo>
                  <a:lnTo>
                    <a:pt x="2532030" y="121205"/>
                  </a:lnTo>
                  <a:lnTo>
                    <a:pt x="2532030" y="0"/>
                  </a:lnTo>
                  <a:lnTo>
                    <a:pt x="2558379" y="0"/>
                  </a:lnTo>
                  <a:lnTo>
                    <a:pt x="2558379" y="121205"/>
                  </a:lnTo>
                  <a:close/>
                </a:path>
                <a:path w="4084320" h="3086100">
                  <a:moveTo>
                    <a:pt x="2984913" y="204171"/>
                  </a:moveTo>
                  <a:lnTo>
                    <a:pt x="2984913" y="0"/>
                  </a:lnTo>
                  <a:lnTo>
                    <a:pt x="3012086" y="0"/>
                  </a:lnTo>
                  <a:lnTo>
                    <a:pt x="3012086" y="145898"/>
                  </a:lnTo>
                  <a:lnTo>
                    <a:pt x="3206894" y="145898"/>
                  </a:lnTo>
                  <a:lnTo>
                    <a:pt x="3193209" y="174708"/>
                  </a:lnTo>
                  <a:lnTo>
                    <a:pt x="2998912" y="174708"/>
                  </a:lnTo>
                  <a:lnTo>
                    <a:pt x="2984913" y="204171"/>
                  </a:lnTo>
                  <a:close/>
                </a:path>
                <a:path w="4084320" h="3086100">
                  <a:moveTo>
                    <a:pt x="3206894" y="145898"/>
                  </a:moveTo>
                  <a:lnTo>
                    <a:pt x="3012086" y="145898"/>
                  </a:lnTo>
                  <a:lnTo>
                    <a:pt x="3081352" y="0"/>
                  </a:lnTo>
                  <a:lnTo>
                    <a:pt x="3276200" y="0"/>
                  </a:lnTo>
                  <a:lnTo>
                    <a:pt x="3206894" y="145898"/>
                  </a:lnTo>
                  <a:close/>
                </a:path>
                <a:path w="4084320" h="3086100">
                  <a:moveTo>
                    <a:pt x="3606137" y="75110"/>
                  </a:moveTo>
                  <a:lnTo>
                    <a:pt x="3578603" y="75110"/>
                  </a:lnTo>
                  <a:lnTo>
                    <a:pt x="3577788" y="0"/>
                  </a:lnTo>
                  <a:lnTo>
                    <a:pt x="3605327" y="0"/>
                  </a:lnTo>
                  <a:lnTo>
                    <a:pt x="3606137" y="75110"/>
                  </a:lnTo>
                  <a:close/>
                </a:path>
                <a:path w="4084320" h="3086100">
                  <a:moveTo>
                    <a:pt x="2095305" y="174708"/>
                  </a:moveTo>
                  <a:lnTo>
                    <a:pt x="2041269" y="174708"/>
                  </a:lnTo>
                  <a:lnTo>
                    <a:pt x="2332761" y="5967"/>
                  </a:lnTo>
                  <a:lnTo>
                    <a:pt x="2388272" y="38069"/>
                  </a:lnTo>
                  <a:lnTo>
                    <a:pt x="2331938" y="38069"/>
                  </a:lnTo>
                  <a:lnTo>
                    <a:pt x="2095305" y="174708"/>
                  </a:lnTo>
                  <a:close/>
                </a:path>
                <a:path w="4084320" h="3086100">
                  <a:moveTo>
                    <a:pt x="2760210" y="1485945"/>
                  </a:moveTo>
                  <a:lnTo>
                    <a:pt x="2728829" y="1485945"/>
                  </a:lnTo>
                  <a:lnTo>
                    <a:pt x="3430386" y="8437"/>
                  </a:lnTo>
                  <a:lnTo>
                    <a:pt x="3510899" y="44654"/>
                  </a:lnTo>
                  <a:lnTo>
                    <a:pt x="3444384" y="44654"/>
                  </a:lnTo>
                  <a:lnTo>
                    <a:pt x="3008793" y="961615"/>
                  </a:lnTo>
                  <a:lnTo>
                    <a:pt x="3012086" y="961615"/>
                  </a:lnTo>
                  <a:lnTo>
                    <a:pt x="3012086" y="1012648"/>
                  </a:lnTo>
                  <a:lnTo>
                    <a:pt x="2984090" y="1012648"/>
                  </a:lnTo>
                  <a:lnTo>
                    <a:pt x="2798819" y="1403633"/>
                  </a:lnTo>
                  <a:lnTo>
                    <a:pt x="2798819" y="1409395"/>
                  </a:lnTo>
                  <a:lnTo>
                    <a:pt x="2852975" y="1440673"/>
                  </a:lnTo>
                  <a:lnTo>
                    <a:pt x="2800466" y="1440673"/>
                  </a:lnTo>
                  <a:lnTo>
                    <a:pt x="2800466" y="1449728"/>
                  </a:lnTo>
                  <a:lnTo>
                    <a:pt x="2777411" y="1449728"/>
                  </a:lnTo>
                  <a:lnTo>
                    <a:pt x="2771647" y="1461251"/>
                  </a:lnTo>
                  <a:lnTo>
                    <a:pt x="2771647" y="1461865"/>
                  </a:lnTo>
                  <a:lnTo>
                    <a:pt x="2760210" y="1485945"/>
                  </a:lnTo>
                  <a:close/>
                </a:path>
                <a:path w="4084320" h="3086100">
                  <a:moveTo>
                    <a:pt x="2392882" y="521243"/>
                  </a:moveTo>
                  <a:lnTo>
                    <a:pt x="2336055" y="521243"/>
                  </a:lnTo>
                  <a:lnTo>
                    <a:pt x="2751884" y="280891"/>
                  </a:lnTo>
                  <a:lnTo>
                    <a:pt x="2331938" y="38069"/>
                  </a:lnTo>
                  <a:lnTo>
                    <a:pt x="2388272" y="38069"/>
                  </a:lnTo>
                  <a:lnTo>
                    <a:pt x="2532030" y="121205"/>
                  </a:lnTo>
                  <a:lnTo>
                    <a:pt x="2558379" y="121205"/>
                  </a:lnTo>
                  <a:lnTo>
                    <a:pt x="2558379" y="136844"/>
                  </a:lnTo>
                  <a:lnTo>
                    <a:pt x="2798819" y="275952"/>
                  </a:lnTo>
                  <a:lnTo>
                    <a:pt x="2798819" y="303938"/>
                  </a:lnTo>
                  <a:lnTo>
                    <a:pt x="2771646" y="303938"/>
                  </a:lnTo>
                  <a:lnTo>
                    <a:pt x="2392882" y="521243"/>
                  </a:lnTo>
                  <a:close/>
                </a:path>
                <a:path w="4084320" h="3086100">
                  <a:moveTo>
                    <a:pt x="3068840" y="1514754"/>
                  </a:moveTo>
                  <a:lnTo>
                    <a:pt x="3012086" y="1514754"/>
                  </a:lnTo>
                  <a:lnTo>
                    <a:pt x="3436150" y="1270286"/>
                  </a:lnTo>
                  <a:lnTo>
                    <a:pt x="3436150" y="62763"/>
                  </a:lnTo>
                  <a:lnTo>
                    <a:pt x="3444384" y="44654"/>
                  </a:lnTo>
                  <a:lnTo>
                    <a:pt x="3510899" y="44654"/>
                  </a:lnTo>
                  <a:lnTo>
                    <a:pt x="3531027" y="53708"/>
                  </a:lnTo>
                  <a:lnTo>
                    <a:pt x="3462500" y="53708"/>
                  </a:lnTo>
                  <a:lnTo>
                    <a:pt x="3462500" y="830738"/>
                  </a:lnTo>
                  <a:lnTo>
                    <a:pt x="3516683" y="862017"/>
                  </a:lnTo>
                  <a:lnTo>
                    <a:pt x="3464147" y="862017"/>
                  </a:lnTo>
                  <a:lnTo>
                    <a:pt x="3464147" y="1286749"/>
                  </a:lnTo>
                  <a:lnTo>
                    <a:pt x="3068840" y="1514754"/>
                  </a:lnTo>
                  <a:close/>
                </a:path>
                <a:path w="4084320" h="3086100">
                  <a:moveTo>
                    <a:pt x="3606599" y="117912"/>
                  </a:moveTo>
                  <a:lnTo>
                    <a:pt x="3462500" y="53708"/>
                  </a:lnTo>
                  <a:lnTo>
                    <a:pt x="3531027" y="53708"/>
                  </a:lnTo>
                  <a:lnTo>
                    <a:pt x="3578603" y="75110"/>
                  </a:lnTo>
                  <a:lnTo>
                    <a:pt x="3606137" y="75110"/>
                  </a:lnTo>
                  <a:lnTo>
                    <a:pt x="3606599" y="117912"/>
                  </a:lnTo>
                  <a:close/>
                </a:path>
                <a:path w="4084320" h="3086100">
                  <a:moveTo>
                    <a:pt x="2984913" y="204340"/>
                  </a:moveTo>
                  <a:lnTo>
                    <a:pt x="2984913" y="204171"/>
                  </a:lnTo>
                  <a:lnTo>
                    <a:pt x="2998912" y="174708"/>
                  </a:lnTo>
                  <a:lnTo>
                    <a:pt x="2984913" y="204340"/>
                  </a:lnTo>
                  <a:close/>
                </a:path>
                <a:path w="4084320" h="3086100">
                  <a:moveTo>
                    <a:pt x="3179133" y="204340"/>
                  </a:moveTo>
                  <a:lnTo>
                    <a:pt x="2984913" y="204340"/>
                  </a:lnTo>
                  <a:lnTo>
                    <a:pt x="2998912" y="174708"/>
                  </a:lnTo>
                  <a:lnTo>
                    <a:pt x="3193209" y="174708"/>
                  </a:lnTo>
                  <a:lnTo>
                    <a:pt x="3179133" y="204340"/>
                  </a:lnTo>
                  <a:close/>
                </a:path>
                <a:path w="4084320" h="3086100">
                  <a:moveTo>
                    <a:pt x="2764276" y="1077675"/>
                  </a:moveTo>
                  <a:lnTo>
                    <a:pt x="2569907" y="1077675"/>
                  </a:lnTo>
                  <a:lnTo>
                    <a:pt x="2984913" y="204171"/>
                  </a:lnTo>
                  <a:lnTo>
                    <a:pt x="2984913" y="204340"/>
                  </a:lnTo>
                  <a:lnTo>
                    <a:pt x="3179133" y="204340"/>
                  </a:lnTo>
                  <a:lnTo>
                    <a:pt x="2764276" y="1077675"/>
                  </a:lnTo>
                  <a:close/>
                </a:path>
                <a:path w="4084320" h="3086100">
                  <a:moveTo>
                    <a:pt x="1672223" y="1571550"/>
                  </a:moveTo>
                  <a:lnTo>
                    <a:pt x="1471459" y="1571550"/>
                  </a:lnTo>
                  <a:lnTo>
                    <a:pt x="1666611" y="1223368"/>
                  </a:lnTo>
                  <a:lnTo>
                    <a:pt x="1666611" y="503957"/>
                  </a:lnTo>
                  <a:lnTo>
                    <a:pt x="1240077" y="258666"/>
                  </a:lnTo>
                  <a:lnTo>
                    <a:pt x="1296924" y="258666"/>
                  </a:lnTo>
                  <a:lnTo>
                    <a:pt x="1680609" y="480087"/>
                  </a:lnTo>
                  <a:lnTo>
                    <a:pt x="1738260" y="480087"/>
                  </a:lnTo>
                  <a:lnTo>
                    <a:pt x="1693784" y="505604"/>
                  </a:lnTo>
                  <a:lnTo>
                    <a:pt x="1693784" y="1173981"/>
                  </a:lnTo>
                  <a:lnTo>
                    <a:pt x="1692960" y="1175627"/>
                  </a:lnTo>
                  <a:lnTo>
                    <a:pt x="1894155" y="1175627"/>
                  </a:lnTo>
                  <a:lnTo>
                    <a:pt x="1672223" y="1571550"/>
                  </a:lnTo>
                  <a:close/>
                </a:path>
                <a:path w="4084320" h="3086100">
                  <a:moveTo>
                    <a:pt x="2144197" y="704800"/>
                  </a:moveTo>
                  <a:lnTo>
                    <a:pt x="2117024" y="689984"/>
                  </a:lnTo>
                  <a:lnTo>
                    <a:pt x="2117024" y="262782"/>
                  </a:lnTo>
                  <a:lnTo>
                    <a:pt x="2143374" y="262782"/>
                  </a:lnTo>
                  <a:lnTo>
                    <a:pt x="2143374" y="410944"/>
                  </a:lnTo>
                  <a:lnTo>
                    <a:pt x="2199453" y="443046"/>
                  </a:lnTo>
                  <a:lnTo>
                    <a:pt x="2144197" y="443046"/>
                  </a:lnTo>
                  <a:lnTo>
                    <a:pt x="2144197" y="704800"/>
                  </a:lnTo>
                  <a:close/>
                </a:path>
                <a:path w="4084320" h="3086100">
                  <a:moveTo>
                    <a:pt x="2771646" y="652120"/>
                  </a:moveTo>
                  <a:lnTo>
                    <a:pt x="2771646" y="303938"/>
                  </a:lnTo>
                  <a:lnTo>
                    <a:pt x="2798819" y="303938"/>
                  </a:lnTo>
                  <a:lnTo>
                    <a:pt x="2798819" y="594501"/>
                  </a:lnTo>
                  <a:lnTo>
                    <a:pt x="2771646" y="652120"/>
                  </a:lnTo>
                  <a:close/>
                </a:path>
                <a:path w="4084320" h="3086100">
                  <a:moveTo>
                    <a:pt x="2348406" y="860370"/>
                  </a:moveTo>
                  <a:lnTo>
                    <a:pt x="2322057" y="860370"/>
                  </a:lnTo>
                  <a:lnTo>
                    <a:pt x="2322057" y="545114"/>
                  </a:lnTo>
                  <a:lnTo>
                    <a:pt x="2144197" y="443046"/>
                  </a:lnTo>
                  <a:lnTo>
                    <a:pt x="2199453" y="443046"/>
                  </a:lnTo>
                  <a:lnTo>
                    <a:pt x="2336055" y="521243"/>
                  </a:lnTo>
                  <a:lnTo>
                    <a:pt x="2392882" y="521243"/>
                  </a:lnTo>
                  <a:lnTo>
                    <a:pt x="2348406" y="546760"/>
                  </a:lnTo>
                  <a:lnTo>
                    <a:pt x="2348406" y="860370"/>
                  </a:lnTo>
                  <a:close/>
                </a:path>
                <a:path w="4084320" h="3086100">
                  <a:moveTo>
                    <a:pt x="1894155" y="1175627"/>
                  </a:moveTo>
                  <a:lnTo>
                    <a:pt x="1692960" y="1175627"/>
                  </a:lnTo>
                  <a:lnTo>
                    <a:pt x="2000098" y="627426"/>
                  </a:lnTo>
                  <a:lnTo>
                    <a:pt x="2144197" y="704800"/>
                  </a:lnTo>
                  <a:lnTo>
                    <a:pt x="2180898" y="736902"/>
                  </a:lnTo>
                  <a:lnTo>
                    <a:pt x="2140080" y="736902"/>
                  </a:lnTo>
                  <a:lnTo>
                    <a:pt x="1894155" y="1175627"/>
                  </a:lnTo>
                  <a:close/>
                </a:path>
                <a:path w="4084320" h="3086100">
                  <a:moveTo>
                    <a:pt x="2695068" y="1223368"/>
                  </a:moveTo>
                  <a:lnTo>
                    <a:pt x="2140080" y="736902"/>
                  </a:lnTo>
                  <a:lnTo>
                    <a:pt x="2180898" y="736902"/>
                  </a:lnTo>
                  <a:lnTo>
                    <a:pt x="2322057" y="860370"/>
                  </a:lnTo>
                  <a:lnTo>
                    <a:pt x="2348406" y="860370"/>
                  </a:lnTo>
                  <a:lnTo>
                    <a:pt x="2348406" y="883418"/>
                  </a:lnTo>
                  <a:lnTo>
                    <a:pt x="2569907" y="1077675"/>
                  </a:lnTo>
                  <a:lnTo>
                    <a:pt x="2764276" y="1077675"/>
                  </a:lnTo>
                  <a:lnTo>
                    <a:pt x="2695068" y="1223368"/>
                  </a:lnTo>
                  <a:close/>
                </a:path>
                <a:path w="4084320" h="3086100">
                  <a:moveTo>
                    <a:pt x="1150612" y="2976624"/>
                  </a:moveTo>
                  <a:lnTo>
                    <a:pt x="961759" y="2976624"/>
                  </a:lnTo>
                  <a:lnTo>
                    <a:pt x="4046308" y="1197851"/>
                  </a:lnTo>
                  <a:lnTo>
                    <a:pt x="3464147" y="862017"/>
                  </a:lnTo>
                  <a:lnTo>
                    <a:pt x="3516683" y="862017"/>
                  </a:lnTo>
                  <a:lnTo>
                    <a:pt x="4084185" y="1189620"/>
                  </a:lnTo>
                  <a:lnTo>
                    <a:pt x="4084185" y="1283456"/>
                  </a:lnTo>
                  <a:lnTo>
                    <a:pt x="1150612" y="2976624"/>
                  </a:lnTo>
                  <a:close/>
                </a:path>
                <a:path w="4084320" h="3086100">
                  <a:moveTo>
                    <a:pt x="3012086" y="961615"/>
                  </a:moveTo>
                  <a:lnTo>
                    <a:pt x="3008793" y="961615"/>
                  </a:lnTo>
                  <a:lnTo>
                    <a:pt x="3012086" y="955030"/>
                  </a:lnTo>
                  <a:lnTo>
                    <a:pt x="3012086" y="961615"/>
                  </a:lnTo>
                  <a:close/>
                </a:path>
                <a:path w="4084320" h="3086100">
                  <a:moveTo>
                    <a:pt x="1428328" y="2355988"/>
                  </a:moveTo>
                  <a:lnTo>
                    <a:pt x="1396528" y="2355988"/>
                  </a:lnTo>
                  <a:lnTo>
                    <a:pt x="2162313" y="989601"/>
                  </a:lnTo>
                  <a:lnTo>
                    <a:pt x="2212106" y="1033227"/>
                  </a:lnTo>
                  <a:lnTo>
                    <a:pt x="2170547" y="1033227"/>
                  </a:lnTo>
                  <a:lnTo>
                    <a:pt x="2144197" y="1080145"/>
                  </a:lnTo>
                  <a:lnTo>
                    <a:pt x="2143373" y="1080145"/>
                  </a:lnTo>
                  <a:lnTo>
                    <a:pt x="2143373" y="1128709"/>
                  </a:lnTo>
                  <a:lnTo>
                    <a:pt x="2117024" y="1128709"/>
                  </a:lnTo>
                  <a:lnTo>
                    <a:pt x="1693784" y="1883514"/>
                  </a:lnTo>
                  <a:lnTo>
                    <a:pt x="1693784" y="1932079"/>
                  </a:lnTo>
                  <a:lnTo>
                    <a:pt x="1666611" y="1932079"/>
                  </a:lnTo>
                  <a:lnTo>
                    <a:pt x="1514277" y="2203710"/>
                  </a:lnTo>
                  <a:lnTo>
                    <a:pt x="1555564" y="2227580"/>
                  </a:lnTo>
                  <a:lnTo>
                    <a:pt x="1501102" y="2227580"/>
                  </a:lnTo>
                  <a:lnTo>
                    <a:pt x="1471459" y="2280260"/>
                  </a:lnTo>
                  <a:lnTo>
                    <a:pt x="1471459" y="2328825"/>
                  </a:lnTo>
                  <a:lnTo>
                    <a:pt x="1443463" y="2328825"/>
                  </a:lnTo>
                  <a:lnTo>
                    <a:pt x="1428328" y="2355988"/>
                  </a:lnTo>
                  <a:close/>
                </a:path>
                <a:path w="4084320" h="3086100">
                  <a:moveTo>
                    <a:pt x="3065985" y="1516401"/>
                  </a:moveTo>
                  <a:lnTo>
                    <a:pt x="2984090" y="1516401"/>
                  </a:lnTo>
                  <a:lnTo>
                    <a:pt x="2984090" y="1012648"/>
                  </a:lnTo>
                  <a:lnTo>
                    <a:pt x="3012086" y="1012648"/>
                  </a:lnTo>
                  <a:lnTo>
                    <a:pt x="3012086" y="1514754"/>
                  </a:lnTo>
                  <a:lnTo>
                    <a:pt x="3068840" y="1514754"/>
                  </a:lnTo>
                  <a:lnTo>
                    <a:pt x="3065985" y="1516401"/>
                  </a:lnTo>
                  <a:close/>
                </a:path>
                <a:path w="4084320" h="3086100">
                  <a:moveTo>
                    <a:pt x="2399451" y="1895861"/>
                  </a:moveTo>
                  <a:lnTo>
                    <a:pt x="2321233" y="1895861"/>
                  </a:lnTo>
                  <a:lnTo>
                    <a:pt x="2321233" y="1165750"/>
                  </a:lnTo>
                  <a:lnTo>
                    <a:pt x="2170547" y="1033227"/>
                  </a:lnTo>
                  <a:lnTo>
                    <a:pt x="2212106" y="1033227"/>
                  </a:lnTo>
                  <a:lnTo>
                    <a:pt x="2371820" y="1173158"/>
                  </a:lnTo>
                  <a:lnTo>
                    <a:pt x="2330291" y="1173158"/>
                  </a:lnTo>
                  <a:lnTo>
                    <a:pt x="2348406" y="1189620"/>
                  </a:lnTo>
                  <a:lnTo>
                    <a:pt x="2348406" y="1895038"/>
                  </a:lnTo>
                  <a:lnTo>
                    <a:pt x="2400878" y="1895038"/>
                  </a:lnTo>
                  <a:lnTo>
                    <a:pt x="2399451" y="1895861"/>
                  </a:lnTo>
                  <a:close/>
                </a:path>
                <a:path w="4084320" h="3086100">
                  <a:moveTo>
                    <a:pt x="1746860" y="2291784"/>
                  </a:moveTo>
                  <a:lnTo>
                    <a:pt x="1693784" y="2291784"/>
                  </a:lnTo>
                  <a:lnTo>
                    <a:pt x="2117024" y="2047316"/>
                  </a:lnTo>
                  <a:lnTo>
                    <a:pt x="2117024" y="1128709"/>
                  </a:lnTo>
                  <a:lnTo>
                    <a:pt x="2143373" y="1128709"/>
                  </a:lnTo>
                  <a:lnTo>
                    <a:pt x="2143373" y="1793794"/>
                  </a:lnTo>
                  <a:lnTo>
                    <a:pt x="2195010" y="1823426"/>
                  </a:lnTo>
                  <a:lnTo>
                    <a:pt x="2145020" y="1823426"/>
                  </a:lnTo>
                  <a:lnTo>
                    <a:pt x="2145020" y="2062132"/>
                  </a:lnTo>
                  <a:lnTo>
                    <a:pt x="1746860" y="2291784"/>
                  </a:lnTo>
                  <a:close/>
                </a:path>
                <a:path w="4084320" h="3086100">
                  <a:moveTo>
                    <a:pt x="2738710" y="1531217"/>
                  </a:moveTo>
                  <a:lnTo>
                    <a:pt x="2330291" y="1173158"/>
                  </a:lnTo>
                  <a:lnTo>
                    <a:pt x="2371820" y="1173158"/>
                  </a:lnTo>
                  <a:lnTo>
                    <a:pt x="2728829" y="1485945"/>
                  </a:lnTo>
                  <a:lnTo>
                    <a:pt x="2760210" y="1485945"/>
                  </a:lnTo>
                  <a:lnTo>
                    <a:pt x="2738710" y="1531217"/>
                  </a:lnTo>
                  <a:close/>
                </a:path>
                <a:path w="4084320" h="3086100">
                  <a:moveTo>
                    <a:pt x="960936" y="3086099"/>
                  </a:moveTo>
                  <a:lnTo>
                    <a:pt x="954349" y="3081984"/>
                  </a:lnTo>
                  <a:lnTo>
                    <a:pt x="0" y="2531313"/>
                  </a:lnTo>
                  <a:lnTo>
                    <a:pt x="0" y="2438300"/>
                  </a:lnTo>
                  <a:lnTo>
                    <a:pt x="541813" y="2125513"/>
                  </a:lnTo>
                  <a:lnTo>
                    <a:pt x="541813" y="1556734"/>
                  </a:lnTo>
                  <a:lnTo>
                    <a:pt x="1005401" y="1289218"/>
                  </a:lnTo>
                  <a:lnTo>
                    <a:pt x="1060890" y="1321320"/>
                  </a:lnTo>
                  <a:lnTo>
                    <a:pt x="1003754" y="1321320"/>
                  </a:lnTo>
                  <a:lnTo>
                    <a:pt x="586278" y="1562496"/>
                  </a:lnTo>
                  <a:lnTo>
                    <a:pt x="622127" y="1583074"/>
                  </a:lnTo>
                  <a:lnTo>
                    <a:pt x="567339" y="1583074"/>
                  </a:lnTo>
                  <a:lnTo>
                    <a:pt x="567339" y="2157615"/>
                  </a:lnTo>
                  <a:lnTo>
                    <a:pt x="540166" y="2157615"/>
                  </a:lnTo>
                  <a:lnTo>
                    <a:pt x="41171" y="2445708"/>
                  </a:lnTo>
                  <a:lnTo>
                    <a:pt x="961759" y="2976624"/>
                  </a:lnTo>
                  <a:lnTo>
                    <a:pt x="1150612" y="2976624"/>
                  </a:lnTo>
                  <a:lnTo>
                    <a:pt x="960936" y="3086099"/>
                  </a:lnTo>
                  <a:close/>
                </a:path>
                <a:path w="4084320" h="3086100">
                  <a:moveTo>
                    <a:pt x="1064699" y="1804494"/>
                  </a:moveTo>
                  <a:lnTo>
                    <a:pt x="1007871" y="1804494"/>
                  </a:lnTo>
                  <a:lnTo>
                    <a:pt x="1423700" y="1564142"/>
                  </a:lnTo>
                  <a:lnTo>
                    <a:pt x="1003754" y="1321320"/>
                  </a:lnTo>
                  <a:lnTo>
                    <a:pt x="1060890" y="1321320"/>
                  </a:lnTo>
                  <a:lnTo>
                    <a:pt x="1214551" y="1410218"/>
                  </a:lnTo>
                  <a:lnTo>
                    <a:pt x="1240077" y="1410218"/>
                  </a:lnTo>
                  <a:lnTo>
                    <a:pt x="1240077" y="1426680"/>
                  </a:lnTo>
                  <a:lnTo>
                    <a:pt x="1471459" y="1560026"/>
                  </a:lnTo>
                  <a:lnTo>
                    <a:pt x="1471459" y="1571550"/>
                  </a:lnTo>
                  <a:lnTo>
                    <a:pt x="1672223" y="1571550"/>
                  </a:lnTo>
                  <a:lnTo>
                    <a:pt x="1663456" y="1587190"/>
                  </a:lnTo>
                  <a:lnTo>
                    <a:pt x="1443463" y="1587190"/>
                  </a:lnTo>
                  <a:lnTo>
                    <a:pt x="1064699" y="1804494"/>
                  </a:lnTo>
                  <a:close/>
                </a:path>
                <a:path w="4084320" h="3086100">
                  <a:moveTo>
                    <a:pt x="2998912" y="1555087"/>
                  </a:moveTo>
                  <a:lnTo>
                    <a:pt x="2800466" y="1440673"/>
                  </a:lnTo>
                  <a:lnTo>
                    <a:pt x="2852975" y="1440673"/>
                  </a:lnTo>
                  <a:lnTo>
                    <a:pt x="2984090" y="1516401"/>
                  </a:lnTo>
                  <a:lnTo>
                    <a:pt x="3065985" y="1516401"/>
                  </a:lnTo>
                  <a:lnTo>
                    <a:pt x="2998912" y="1555087"/>
                  </a:lnTo>
                  <a:close/>
                </a:path>
                <a:path w="4084320" h="3086100">
                  <a:moveTo>
                    <a:pt x="2771647" y="1461865"/>
                  </a:moveTo>
                  <a:lnTo>
                    <a:pt x="2771647" y="1461251"/>
                  </a:lnTo>
                  <a:lnTo>
                    <a:pt x="2777411" y="1449728"/>
                  </a:lnTo>
                  <a:lnTo>
                    <a:pt x="2771647" y="1461865"/>
                  </a:lnTo>
                  <a:close/>
                </a:path>
                <a:path w="4084320" h="3086100">
                  <a:moveTo>
                    <a:pt x="2400878" y="1895038"/>
                  </a:moveTo>
                  <a:lnTo>
                    <a:pt x="2348406" y="1895038"/>
                  </a:lnTo>
                  <a:lnTo>
                    <a:pt x="2771647" y="1650570"/>
                  </a:lnTo>
                  <a:lnTo>
                    <a:pt x="2771647" y="1461865"/>
                  </a:lnTo>
                  <a:lnTo>
                    <a:pt x="2777411" y="1449728"/>
                  </a:lnTo>
                  <a:lnTo>
                    <a:pt x="2800466" y="1449728"/>
                  </a:lnTo>
                  <a:lnTo>
                    <a:pt x="2800466" y="1664563"/>
                  </a:lnTo>
                  <a:lnTo>
                    <a:pt x="2400878" y="1895038"/>
                  </a:lnTo>
                  <a:close/>
                </a:path>
                <a:path w="4084320" h="3086100">
                  <a:moveTo>
                    <a:pt x="1073299" y="2671244"/>
                  </a:moveTo>
                  <a:lnTo>
                    <a:pt x="993873" y="2671244"/>
                  </a:lnTo>
                  <a:lnTo>
                    <a:pt x="993873" y="1828365"/>
                  </a:lnTo>
                  <a:lnTo>
                    <a:pt x="567339" y="1583074"/>
                  </a:lnTo>
                  <a:lnTo>
                    <a:pt x="622127" y="1583074"/>
                  </a:lnTo>
                  <a:lnTo>
                    <a:pt x="1007871" y="1804494"/>
                  </a:lnTo>
                  <a:lnTo>
                    <a:pt x="1064699" y="1804494"/>
                  </a:lnTo>
                  <a:lnTo>
                    <a:pt x="1020222" y="1830011"/>
                  </a:lnTo>
                  <a:lnTo>
                    <a:pt x="1020222" y="2669598"/>
                  </a:lnTo>
                  <a:lnTo>
                    <a:pt x="1076152" y="2669598"/>
                  </a:lnTo>
                  <a:lnTo>
                    <a:pt x="1073299" y="2671244"/>
                  </a:lnTo>
                  <a:close/>
                </a:path>
                <a:path w="4084320" h="3086100">
                  <a:moveTo>
                    <a:pt x="1443463" y="1620115"/>
                  </a:moveTo>
                  <a:lnTo>
                    <a:pt x="1443463" y="1587190"/>
                  </a:lnTo>
                  <a:lnTo>
                    <a:pt x="1663456" y="1587190"/>
                  </a:lnTo>
                  <a:lnTo>
                    <a:pt x="1651460" y="1608591"/>
                  </a:lnTo>
                  <a:lnTo>
                    <a:pt x="1450050" y="1608591"/>
                  </a:lnTo>
                  <a:lnTo>
                    <a:pt x="1443463" y="1620115"/>
                  </a:lnTo>
                  <a:close/>
                </a:path>
                <a:path w="4084320" h="3086100">
                  <a:moveTo>
                    <a:pt x="1407232" y="2393851"/>
                  </a:moveTo>
                  <a:lnTo>
                    <a:pt x="1247488" y="2302485"/>
                  </a:lnTo>
                  <a:lnTo>
                    <a:pt x="1104212" y="2225934"/>
                  </a:lnTo>
                  <a:lnTo>
                    <a:pt x="1450050" y="1608591"/>
                  </a:lnTo>
                  <a:lnTo>
                    <a:pt x="1651460" y="1608591"/>
                  </a:lnTo>
                  <a:lnTo>
                    <a:pt x="1272191" y="2285199"/>
                  </a:lnTo>
                  <a:lnTo>
                    <a:pt x="1396528" y="2355988"/>
                  </a:lnTo>
                  <a:lnTo>
                    <a:pt x="1428328" y="2355988"/>
                  </a:lnTo>
                  <a:lnTo>
                    <a:pt x="1407232" y="2393851"/>
                  </a:lnTo>
                  <a:close/>
                </a:path>
                <a:path w="4084320" h="3086100">
                  <a:moveTo>
                    <a:pt x="2335232" y="1932902"/>
                  </a:moveTo>
                  <a:lnTo>
                    <a:pt x="2145020" y="1823426"/>
                  </a:lnTo>
                  <a:lnTo>
                    <a:pt x="2195010" y="1823426"/>
                  </a:lnTo>
                  <a:lnTo>
                    <a:pt x="2321233" y="1895861"/>
                  </a:lnTo>
                  <a:lnTo>
                    <a:pt x="2399451" y="1895861"/>
                  </a:lnTo>
                  <a:lnTo>
                    <a:pt x="2335232" y="1932902"/>
                  </a:lnTo>
                  <a:close/>
                </a:path>
                <a:path w="4084320" h="3086100">
                  <a:moveTo>
                    <a:pt x="1746859" y="2291784"/>
                  </a:moveTo>
                  <a:lnTo>
                    <a:pt x="1666611" y="2291784"/>
                  </a:lnTo>
                  <a:lnTo>
                    <a:pt x="1666611" y="1932079"/>
                  </a:lnTo>
                  <a:lnTo>
                    <a:pt x="1693784" y="1932079"/>
                  </a:lnTo>
                  <a:lnTo>
                    <a:pt x="1693784" y="2291784"/>
                  </a:lnTo>
                  <a:lnTo>
                    <a:pt x="1746860" y="2291784"/>
                  </a:lnTo>
                  <a:close/>
                </a:path>
                <a:path w="4084320" h="3086100">
                  <a:moveTo>
                    <a:pt x="1006224" y="2709931"/>
                  </a:moveTo>
                  <a:lnTo>
                    <a:pt x="540166" y="2440770"/>
                  </a:lnTo>
                  <a:lnTo>
                    <a:pt x="540166" y="2157615"/>
                  </a:lnTo>
                  <a:lnTo>
                    <a:pt x="567339" y="2157615"/>
                  </a:lnTo>
                  <a:lnTo>
                    <a:pt x="567339" y="2425130"/>
                  </a:lnTo>
                  <a:lnTo>
                    <a:pt x="993873" y="2671244"/>
                  </a:lnTo>
                  <a:lnTo>
                    <a:pt x="1073299" y="2671244"/>
                  </a:lnTo>
                  <a:lnTo>
                    <a:pt x="1006224" y="2709931"/>
                  </a:lnTo>
                  <a:close/>
                </a:path>
                <a:path w="4084320" h="3086100">
                  <a:moveTo>
                    <a:pt x="1679786" y="2330471"/>
                  </a:moveTo>
                  <a:lnTo>
                    <a:pt x="1501102" y="2227580"/>
                  </a:lnTo>
                  <a:lnTo>
                    <a:pt x="1555564" y="2227580"/>
                  </a:lnTo>
                  <a:lnTo>
                    <a:pt x="1666611" y="2291784"/>
                  </a:lnTo>
                  <a:lnTo>
                    <a:pt x="1746859" y="2291784"/>
                  </a:lnTo>
                  <a:lnTo>
                    <a:pt x="1679786" y="2330471"/>
                  </a:lnTo>
                  <a:close/>
                </a:path>
                <a:path w="4084320" h="3086100">
                  <a:moveTo>
                    <a:pt x="1076152" y="2669598"/>
                  </a:moveTo>
                  <a:lnTo>
                    <a:pt x="1020222" y="2669598"/>
                  </a:lnTo>
                  <a:lnTo>
                    <a:pt x="1443463" y="2425130"/>
                  </a:lnTo>
                  <a:lnTo>
                    <a:pt x="1443463" y="2328825"/>
                  </a:lnTo>
                  <a:lnTo>
                    <a:pt x="1471459" y="2328825"/>
                  </a:lnTo>
                  <a:lnTo>
                    <a:pt x="1471459" y="2441593"/>
                  </a:lnTo>
                  <a:lnTo>
                    <a:pt x="1076152" y="2669598"/>
                  </a:lnTo>
                  <a:close/>
                </a:path>
              </a:pathLst>
            </a:custGeom>
            <a:solidFill>
              <a:srgbClr val="133C3C"/>
            </a:solidFill>
          </p:spPr>
          <p:txBody>
            <a:bodyPr wrap="square" lIns="0" tIns="0" rIns="0" bIns="0" rtlCol="0"/>
            <a:lstStyle/>
            <a:p>
              <a:endParaRPr/>
            </a:p>
          </p:txBody>
        </p:sp>
      </p:grpSp>
      <p:sp>
        <p:nvSpPr>
          <p:cNvPr id="21" name="object 21"/>
          <p:cNvSpPr txBox="1">
            <a:spLocks noGrp="1"/>
          </p:cNvSpPr>
          <p:nvPr>
            <p:ph type="title"/>
          </p:nvPr>
        </p:nvSpPr>
        <p:spPr>
          <a:xfrm>
            <a:off x="7316327" y="1122719"/>
            <a:ext cx="3379470" cy="1626235"/>
          </a:xfrm>
          <a:prstGeom prst="rect">
            <a:avLst/>
          </a:prstGeom>
        </p:spPr>
        <p:txBody>
          <a:bodyPr vert="horz" wrap="square" lIns="0" tIns="13335" rIns="0" bIns="0" rtlCol="0">
            <a:spAutoFit/>
          </a:bodyPr>
          <a:lstStyle/>
          <a:p>
            <a:pPr algn="ctr">
              <a:lnSpc>
                <a:spcPts val="6295"/>
              </a:lnSpc>
              <a:spcBef>
                <a:spcPts val="105"/>
              </a:spcBef>
            </a:pPr>
            <a:r>
              <a:rPr sz="5250" spc="-50" dirty="0"/>
              <a:t>4</a:t>
            </a:r>
            <a:endParaRPr sz="5250"/>
          </a:p>
          <a:p>
            <a:pPr algn="ctr">
              <a:lnSpc>
                <a:spcPts val="6295"/>
              </a:lnSpc>
            </a:pPr>
            <a:r>
              <a:rPr sz="5250" spc="595" dirty="0"/>
              <a:t>HOLDING</a:t>
            </a:r>
            <a:endParaRPr sz="5250"/>
          </a:p>
        </p:txBody>
      </p:sp>
      <p:pic>
        <p:nvPicPr>
          <p:cNvPr id="22" name="object 22"/>
          <p:cNvPicPr/>
          <p:nvPr/>
        </p:nvPicPr>
        <p:blipFill>
          <a:blip r:embed="rId5" cstate="print"/>
          <a:stretch>
            <a:fillRect/>
          </a:stretch>
        </p:blipFill>
        <p:spPr>
          <a:xfrm>
            <a:off x="457199" y="3545288"/>
            <a:ext cx="104775" cy="104774"/>
          </a:xfrm>
          <a:prstGeom prst="rect">
            <a:avLst/>
          </a:prstGeom>
        </p:spPr>
      </p:pic>
      <p:pic>
        <p:nvPicPr>
          <p:cNvPr id="23" name="object 23"/>
          <p:cNvPicPr/>
          <p:nvPr/>
        </p:nvPicPr>
        <p:blipFill>
          <a:blip r:embed="rId5" cstate="print"/>
          <a:stretch>
            <a:fillRect/>
          </a:stretch>
        </p:blipFill>
        <p:spPr>
          <a:xfrm>
            <a:off x="457199" y="5602687"/>
            <a:ext cx="104775" cy="104774"/>
          </a:xfrm>
          <a:prstGeom prst="rect">
            <a:avLst/>
          </a:prstGeom>
        </p:spPr>
      </p:pic>
      <p:pic>
        <p:nvPicPr>
          <p:cNvPr id="24" name="object 24"/>
          <p:cNvPicPr/>
          <p:nvPr/>
        </p:nvPicPr>
        <p:blipFill>
          <a:blip r:embed="rId5" cstate="print"/>
          <a:stretch>
            <a:fillRect/>
          </a:stretch>
        </p:blipFill>
        <p:spPr>
          <a:xfrm>
            <a:off x="457199" y="7660088"/>
            <a:ext cx="104775" cy="104774"/>
          </a:xfrm>
          <a:prstGeom prst="rect">
            <a:avLst/>
          </a:prstGeom>
        </p:spPr>
      </p:pic>
      <p:sp>
        <p:nvSpPr>
          <p:cNvPr id="25" name="object 25"/>
          <p:cNvSpPr txBox="1"/>
          <p:nvPr/>
        </p:nvSpPr>
        <p:spPr>
          <a:xfrm>
            <a:off x="715962" y="3265888"/>
            <a:ext cx="17308830" cy="5683250"/>
          </a:xfrm>
          <a:prstGeom prst="rect">
            <a:avLst/>
          </a:prstGeom>
        </p:spPr>
        <p:txBody>
          <a:bodyPr vert="horz" wrap="square" lIns="0" tIns="12065" rIns="0" bIns="0" rtlCol="0">
            <a:spAutoFit/>
          </a:bodyPr>
          <a:lstStyle/>
          <a:p>
            <a:pPr marL="12700" marR="5080" algn="just">
              <a:lnSpc>
                <a:spcPct val="100699"/>
              </a:lnSpc>
              <a:spcBef>
                <a:spcPts val="95"/>
              </a:spcBef>
            </a:pPr>
            <a:r>
              <a:rPr sz="3350" spc="190" dirty="0">
                <a:solidFill>
                  <a:srgbClr val="2A4A81"/>
                </a:solidFill>
                <a:latin typeface="Tahoma"/>
                <a:cs typeface="Tahoma"/>
              </a:rPr>
              <a:t>Nace</a:t>
            </a:r>
            <a:r>
              <a:rPr sz="3350" spc="480" dirty="0">
                <a:solidFill>
                  <a:srgbClr val="2A4A81"/>
                </a:solidFill>
                <a:latin typeface="Tahoma"/>
                <a:cs typeface="Tahoma"/>
              </a:rPr>
              <a:t> </a:t>
            </a:r>
            <a:r>
              <a:rPr sz="3350" dirty="0">
                <a:solidFill>
                  <a:srgbClr val="2A4A81"/>
                </a:solidFill>
                <a:latin typeface="Tahoma"/>
                <a:cs typeface="Tahoma"/>
              </a:rPr>
              <a:t>con</a:t>
            </a:r>
            <a:r>
              <a:rPr sz="3350" spc="495" dirty="0">
                <a:solidFill>
                  <a:srgbClr val="2A4A81"/>
                </a:solidFill>
                <a:latin typeface="Tahoma"/>
                <a:cs typeface="Tahoma"/>
              </a:rPr>
              <a:t> </a:t>
            </a:r>
            <a:r>
              <a:rPr sz="3350" spc="55" dirty="0">
                <a:solidFill>
                  <a:srgbClr val="2A4A81"/>
                </a:solidFill>
                <a:latin typeface="Tahoma"/>
                <a:cs typeface="Tahoma"/>
              </a:rPr>
              <a:t>las</a:t>
            </a:r>
            <a:r>
              <a:rPr sz="3350" spc="490" dirty="0">
                <a:solidFill>
                  <a:srgbClr val="2A4A81"/>
                </a:solidFill>
                <a:latin typeface="Tahoma"/>
                <a:cs typeface="Tahoma"/>
              </a:rPr>
              <a:t> </a:t>
            </a:r>
            <a:r>
              <a:rPr sz="3350" spc="100" dirty="0">
                <a:solidFill>
                  <a:srgbClr val="2A4A81"/>
                </a:solidFill>
                <a:latin typeface="Tahoma"/>
                <a:cs typeface="Tahoma"/>
              </a:rPr>
              <a:t>llamadas</a:t>
            </a:r>
            <a:r>
              <a:rPr sz="3350" spc="490" dirty="0">
                <a:solidFill>
                  <a:srgbClr val="2A4A81"/>
                </a:solidFill>
                <a:latin typeface="Tahoma"/>
                <a:cs typeface="Tahoma"/>
              </a:rPr>
              <a:t> </a:t>
            </a:r>
            <a:r>
              <a:rPr sz="3350" dirty="0">
                <a:solidFill>
                  <a:srgbClr val="2A4A81"/>
                </a:solidFill>
                <a:latin typeface="Tahoma"/>
                <a:cs typeface="Tahoma"/>
              </a:rPr>
              <a:t>“sociedades</a:t>
            </a:r>
            <a:r>
              <a:rPr sz="3350" spc="490" dirty="0">
                <a:solidFill>
                  <a:srgbClr val="2A4A81"/>
                </a:solidFill>
                <a:latin typeface="Tahoma"/>
                <a:cs typeface="Tahoma"/>
              </a:rPr>
              <a:t> </a:t>
            </a:r>
            <a:r>
              <a:rPr sz="3350" spc="65" dirty="0">
                <a:solidFill>
                  <a:srgbClr val="2A4A81"/>
                </a:solidFill>
                <a:latin typeface="Tahoma"/>
                <a:cs typeface="Tahoma"/>
              </a:rPr>
              <a:t>de</a:t>
            </a:r>
            <a:r>
              <a:rPr sz="3350" spc="495" dirty="0">
                <a:solidFill>
                  <a:srgbClr val="2A4A81"/>
                </a:solidFill>
                <a:latin typeface="Tahoma"/>
                <a:cs typeface="Tahoma"/>
              </a:rPr>
              <a:t> </a:t>
            </a:r>
            <a:r>
              <a:rPr sz="3350" dirty="0">
                <a:solidFill>
                  <a:srgbClr val="2A4A81"/>
                </a:solidFill>
                <a:latin typeface="Tahoma"/>
                <a:cs typeface="Tahoma"/>
              </a:rPr>
              <a:t>cartera”</a:t>
            </a:r>
            <a:r>
              <a:rPr sz="3350" spc="490" dirty="0">
                <a:solidFill>
                  <a:srgbClr val="2A4A81"/>
                </a:solidFill>
                <a:latin typeface="Tahoma"/>
                <a:cs typeface="Tahoma"/>
              </a:rPr>
              <a:t> </a:t>
            </a:r>
            <a:r>
              <a:rPr sz="3350" dirty="0">
                <a:solidFill>
                  <a:srgbClr val="2A4A81"/>
                </a:solidFill>
                <a:latin typeface="Tahoma"/>
                <a:cs typeface="Tahoma"/>
              </a:rPr>
              <a:t>y</a:t>
            </a:r>
            <a:r>
              <a:rPr sz="3350" spc="490" dirty="0">
                <a:solidFill>
                  <a:srgbClr val="2A4A81"/>
                </a:solidFill>
                <a:latin typeface="Tahoma"/>
                <a:cs typeface="Tahoma"/>
              </a:rPr>
              <a:t> </a:t>
            </a:r>
            <a:r>
              <a:rPr sz="3350" dirty="0">
                <a:solidFill>
                  <a:srgbClr val="2A4A81"/>
                </a:solidFill>
                <a:latin typeface="Tahoma"/>
                <a:cs typeface="Tahoma"/>
              </a:rPr>
              <a:t>en</a:t>
            </a:r>
            <a:r>
              <a:rPr sz="3350" spc="495" dirty="0">
                <a:solidFill>
                  <a:srgbClr val="2A4A81"/>
                </a:solidFill>
                <a:latin typeface="Tahoma"/>
                <a:cs typeface="Tahoma"/>
              </a:rPr>
              <a:t> </a:t>
            </a:r>
            <a:r>
              <a:rPr sz="3350" dirty="0">
                <a:solidFill>
                  <a:srgbClr val="2A4A81"/>
                </a:solidFill>
                <a:latin typeface="Tahoma"/>
                <a:cs typeface="Tahoma"/>
              </a:rPr>
              <a:t>su</a:t>
            </a:r>
            <a:r>
              <a:rPr sz="3350" spc="490" dirty="0">
                <a:solidFill>
                  <a:srgbClr val="2A4A81"/>
                </a:solidFill>
                <a:latin typeface="Tahoma"/>
                <a:cs typeface="Tahoma"/>
              </a:rPr>
              <a:t> </a:t>
            </a:r>
            <a:r>
              <a:rPr sz="3350" spc="50" dirty="0">
                <a:solidFill>
                  <a:srgbClr val="2A4A81"/>
                </a:solidFill>
                <a:latin typeface="Tahoma"/>
                <a:cs typeface="Tahoma"/>
              </a:rPr>
              <a:t>base</a:t>
            </a:r>
            <a:r>
              <a:rPr sz="3350" spc="490" dirty="0">
                <a:solidFill>
                  <a:srgbClr val="2A4A81"/>
                </a:solidFill>
                <a:latin typeface="Tahoma"/>
                <a:cs typeface="Tahoma"/>
              </a:rPr>
              <a:t> </a:t>
            </a:r>
            <a:r>
              <a:rPr sz="3350" dirty="0">
                <a:solidFill>
                  <a:srgbClr val="2A4A81"/>
                </a:solidFill>
                <a:latin typeface="Tahoma"/>
                <a:cs typeface="Tahoma"/>
              </a:rPr>
              <a:t>puede</a:t>
            </a:r>
            <a:r>
              <a:rPr sz="3350" spc="490" dirty="0">
                <a:solidFill>
                  <a:srgbClr val="2A4A81"/>
                </a:solidFill>
                <a:latin typeface="Tahoma"/>
                <a:cs typeface="Tahoma"/>
              </a:rPr>
              <a:t> </a:t>
            </a:r>
            <a:r>
              <a:rPr sz="3350" dirty="0">
                <a:solidFill>
                  <a:srgbClr val="2A4A81"/>
                </a:solidFill>
                <a:latin typeface="Tahoma"/>
                <a:cs typeface="Tahoma"/>
              </a:rPr>
              <a:t>considerarse</a:t>
            </a:r>
            <a:r>
              <a:rPr sz="3350" spc="495" dirty="0">
                <a:solidFill>
                  <a:srgbClr val="2A4A81"/>
                </a:solidFill>
                <a:latin typeface="Tahoma"/>
                <a:cs typeface="Tahoma"/>
              </a:rPr>
              <a:t> </a:t>
            </a:r>
            <a:r>
              <a:rPr sz="3350" spc="-20" dirty="0">
                <a:solidFill>
                  <a:srgbClr val="2A4A81"/>
                </a:solidFill>
                <a:latin typeface="Tahoma"/>
                <a:cs typeface="Tahoma"/>
              </a:rPr>
              <a:t>como </a:t>
            </a:r>
            <a:r>
              <a:rPr sz="3350" spc="60" dirty="0">
                <a:solidFill>
                  <a:srgbClr val="2A4A81"/>
                </a:solidFill>
                <a:latin typeface="Tahoma"/>
                <a:cs typeface="Tahoma"/>
              </a:rPr>
              <a:t>una</a:t>
            </a:r>
            <a:r>
              <a:rPr sz="3350" spc="-35" dirty="0">
                <a:solidFill>
                  <a:srgbClr val="2A4A81"/>
                </a:solidFill>
                <a:latin typeface="Tahoma"/>
                <a:cs typeface="Tahoma"/>
              </a:rPr>
              <a:t>  </a:t>
            </a:r>
            <a:r>
              <a:rPr sz="3350" spc="50" dirty="0">
                <a:solidFill>
                  <a:srgbClr val="2A4A81"/>
                </a:solidFill>
                <a:latin typeface="Tahoma"/>
                <a:cs typeface="Tahoma"/>
              </a:rPr>
              <a:t>moderna</a:t>
            </a:r>
            <a:r>
              <a:rPr sz="3350" spc="-35" dirty="0">
                <a:solidFill>
                  <a:srgbClr val="2A4A81"/>
                </a:solidFill>
                <a:latin typeface="Tahoma"/>
                <a:cs typeface="Tahoma"/>
              </a:rPr>
              <a:t>  </a:t>
            </a:r>
            <a:r>
              <a:rPr sz="3350" spc="85" dirty="0">
                <a:solidFill>
                  <a:srgbClr val="2A4A81"/>
                </a:solidFill>
                <a:latin typeface="Tahoma"/>
                <a:cs typeface="Tahoma"/>
              </a:rPr>
              <a:t>forma</a:t>
            </a:r>
            <a:r>
              <a:rPr sz="3350" spc="-35" dirty="0">
                <a:solidFill>
                  <a:srgbClr val="2A4A81"/>
                </a:solidFill>
                <a:latin typeface="Tahoma"/>
                <a:cs typeface="Tahoma"/>
              </a:rPr>
              <a:t>  </a:t>
            </a:r>
            <a:r>
              <a:rPr sz="3350" spc="65" dirty="0">
                <a:solidFill>
                  <a:srgbClr val="2A4A81"/>
                </a:solidFill>
                <a:latin typeface="Tahoma"/>
                <a:cs typeface="Tahoma"/>
              </a:rPr>
              <a:t>de</a:t>
            </a:r>
            <a:r>
              <a:rPr sz="3350" spc="-35" dirty="0">
                <a:solidFill>
                  <a:srgbClr val="2A4A81"/>
                </a:solidFill>
                <a:latin typeface="Tahoma"/>
                <a:cs typeface="Tahoma"/>
              </a:rPr>
              <a:t>  </a:t>
            </a:r>
            <a:r>
              <a:rPr sz="3350" dirty="0">
                <a:solidFill>
                  <a:srgbClr val="2A4A81"/>
                </a:solidFill>
                <a:latin typeface="Tahoma"/>
                <a:cs typeface="Tahoma"/>
              </a:rPr>
              <a:t>control.</a:t>
            </a:r>
            <a:r>
              <a:rPr sz="3350" spc="-35" dirty="0">
                <a:solidFill>
                  <a:srgbClr val="2A4A81"/>
                </a:solidFill>
                <a:latin typeface="Tahoma"/>
                <a:cs typeface="Tahoma"/>
              </a:rPr>
              <a:t>  </a:t>
            </a:r>
            <a:r>
              <a:rPr sz="3350" spc="155" dirty="0">
                <a:solidFill>
                  <a:srgbClr val="2A4A81"/>
                </a:solidFill>
                <a:latin typeface="Tahoma"/>
                <a:cs typeface="Tahoma"/>
              </a:rPr>
              <a:t>En</a:t>
            </a:r>
            <a:r>
              <a:rPr sz="3350" spc="-30" dirty="0">
                <a:solidFill>
                  <a:srgbClr val="2A4A81"/>
                </a:solidFill>
                <a:latin typeface="Tahoma"/>
                <a:cs typeface="Tahoma"/>
              </a:rPr>
              <a:t>  </a:t>
            </a:r>
            <a:r>
              <a:rPr sz="3350" spc="114" dirty="0">
                <a:solidFill>
                  <a:srgbClr val="2A4A81"/>
                </a:solidFill>
                <a:latin typeface="Tahoma"/>
                <a:cs typeface="Tahoma"/>
              </a:rPr>
              <a:t>realidad</a:t>
            </a:r>
            <a:r>
              <a:rPr sz="3350" spc="-35" dirty="0">
                <a:solidFill>
                  <a:srgbClr val="2A4A81"/>
                </a:solidFill>
                <a:latin typeface="Tahoma"/>
                <a:cs typeface="Tahoma"/>
              </a:rPr>
              <a:t>  </a:t>
            </a:r>
            <a:r>
              <a:rPr sz="3350" dirty="0">
                <a:solidFill>
                  <a:srgbClr val="2A4A81"/>
                </a:solidFill>
                <a:latin typeface="Tahoma"/>
                <a:cs typeface="Tahoma"/>
              </a:rPr>
              <a:t>esta</a:t>
            </a:r>
            <a:r>
              <a:rPr sz="3350" spc="-35" dirty="0">
                <a:solidFill>
                  <a:srgbClr val="2A4A81"/>
                </a:solidFill>
                <a:latin typeface="Tahoma"/>
                <a:cs typeface="Tahoma"/>
              </a:rPr>
              <a:t>  </a:t>
            </a:r>
            <a:r>
              <a:rPr sz="3350" spc="95" dirty="0">
                <a:solidFill>
                  <a:srgbClr val="2A4A81"/>
                </a:solidFill>
                <a:latin typeface="Tahoma"/>
                <a:cs typeface="Tahoma"/>
              </a:rPr>
              <a:t>basado</a:t>
            </a:r>
            <a:r>
              <a:rPr sz="3350" spc="-35" dirty="0">
                <a:solidFill>
                  <a:srgbClr val="2A4A81"/>
                </a:solidFill>
                <a:latin typeface="Tahoma"/>
                <a:cs typeface="Tahoma"/>
              </a:rPr>
              <a:t>  </a:t>
            </a:r>
            <a:r>
              <a:rPr sz="3350" dirty="0">
                <a:solidFill>
                  <a:srgbClr val="2A4A81"/>
                </a:solidFill>
                <a:latin typeface="Tahoma"/>
                <a:cs typeface="Tahoma"/>
              </a:rPr>
              <a:t>en</a:t>
            </a:r>
            <a:r>
              <a:rPr sz="3350" spc="-35" dirty="0">
                <a:solidFill>
                  <a:srgbClr val="2A4A81"/>
                </a:solidFill>
                <a:latin typeface="Tahoma"/>
                <a:cs typeface="Tahoma"/>
              </a:rPr>
              <a:t>  </a:t>
            </a:r>
            <a:r>
              <a:rPr sz="3350" spc="60" dirty="0">
                <a:solidFill>
                  <a:srgbClr val="2A4A81"/>
                </a:solidFill>
                <a:latin typeface="Tahoma"/>
                <a:cs typeface="Tahoma"/>
              </a:rPr>
              <a:t>una</a:t>
            </a:r>
            <a:r>
              <a:rPr sz="3350" spc="-30" dirty="0">
                <a:solidFill>
                  <a:srgbClr val="2A4A81"/>
                </a:solidFill>
                <a:latin typeface="Tahoma"/>
                <a:cs typeface="Tahoma"/>
              </a:rPr>
              <a:t>  </a:t>
            </a:r>
            <a:r>
              <a:rPr sz="3350" spc="50" dirty="0">
                <a:solidFill>
                  <a:srgbClr val="2A4A81"/>
                </a:solidFill>
                <a:latin typeface="Tahoma"/>
                <a:cs typeface="Tahoma"/>
              </a:rPr>
              <a:t>sociedad</a:t>
            </a:r>
            <a:r>
              <a:rPr sz="3350" spc="-35" dirty="0">
                <a:solidFill>
                  <a:srgbClr val="2A4A81"/>
                </a:solidFill>
                <a:latin typeface="Tahoma"/>
                <a:cs typeface="Tahoma"/>
              </a:rPr>
              <a:t>  </a:t>
            </a:r>
            <a:r>
              <a:rPr sz="3350" spc="65" dirty="0">
                <a:solidFill>
                  <a:srgbClr val="2A4A81"/>
                </a:solidFill>
                <a:latin typeface="Tahoma"/>
                <a:cs typeface="Tahoma"/>
              </a:rPr>
              <a:t>de</a:t>
            </a:r>
            <a:r>
              <a:rPr sz="3350" spc="-35" dirty="0">
                <a:solidFill>
                  <a:srgbClr val="2A4A81"/>
                </a:solidFill>
                <a:latin typeface="Tahoma"/>
                <a:cs typeface="Tahoma"/>
              </a:rPr>
              <a:t>  </a:t>
            </a:r>
            <a:r>
              <a:rPr sz="3350" spc="40" dirty="0">
                <a:solidFill>
                  <a:srgbClr val="2A4A81"/>
                </a:solidFill>
                <a:latin typeface="Tahoma"/>
                <a:cs typeface="Tahoma"/>
              </a:rPr>
              <a:t>tipo </a:t>
            </a:r>
            <a:r>
              <a:rPr sz="3350" spc="60" dirty="0">
                <a:solidFill>
                  <a:srgbClr val="2A4A81"/>
                </a:solidFill>
                <a:latin typeface="Tahoma"/>
                <a:cs typeface="Tahoma"/>
              </a:rPr>
              <a:t>financiero</a:t>
            </a:r>
            <a:r>
              <a:rPr sz="3350" spc="295" dirty="0">
                <a:solidFill>
                  <a:srgbClr val="2A4A81"/>
                </a:solidFill>
                <a:latin typeface="Tahoma"/>
                <a:cs typeface="Tahoma"/>
              </a:rPr>
              <a:t> </a:t>
            </a:r>
            <a:r>
              <a:rPr sz="3350" dirty="0">
                <a:solidFill>
                  <a:srgbClr val="2A4A81"/>
                </a:solidFill>
                <a:latin typeface="Tahoma"/>
                <a:cs typeface="Tahoma"/>
              </a:rPr>
              <a:t>que</a:t>
            </a:r>
            <a:r>
              <a:rPr sz="3350" spc="295" dirty="0">
                <a:solidFill>
                  <a:srgbClr val="2A4A81"/>
                </a:solidFill>
                <a:latin typeface="Tahoma"/>
                <a:cs typeface="Tahoma"/>
              </a:rPr>
              <a:t> </a:t>
            </a:r>
            <a:r>
              <a:rPr sz="3350" spc="50" dirty="0">
                <a:solidFill>
                  <a:srgbClr val="2A4A81"/>
                </a:solidFill>
                <a:latin typeface="Tahoma"/>
                <a:cs typeface="Tahoma"/>
              </a:rPr>
              <a:t>controla</a:t>
            </a:r>
            <a:r>
              <a:rPr sz="3350" spc="295" dirty="0">
                <a:solidFill>
                  <a:srgbClr val="2A4A81"/>
                </a:solidFill>
                <a:latin typeface="Tahoma"/>
                <a:cs typeface="Tahoma"/>
              </a:rPr>
              <a:t> </a:t>
            </a:r>
            <a:r>
              <a:rPr sz="3350" spc="60" dirty="0">
                <a:solidFill>
                  <a:srgbClr val="2A4A81"/>
                </a:solidFill>
                <a:latin typeface="Tahoma"/>
                <a:cs typeface="Tahoma"/>
              </a:rPr>
              <a:t>todas</a:t>
            </a:r>
            <a:r>
              <a:rPr sz="3350" spc="290" dirty="0">
                <a:solidFill>
                  <a:srgbClr val="2A4A81"/>
                </a:solidFill>
                <a:latin typeface="Tahoma"/>
                <a:cs typeface="Tahoma"/>
              </a:rPr>
              <a:t> </a:t>
            </a:r>
            <a:r>
              <a:rPr sz="3350" spc="55" dirty="0">
                <a:solidFill>
                  <a:srgbClr val="2A4A81"/>
                </a:solidFill>
                <a:latin typeface="Tahoma"/>
                <a:cs typeface="Tahoma"/>
              </a:rPr>
              <a:t>las</a:t>
            </a:r>
            <a:r>
              <a:rPr sz="3350" spc="295" dirty="0">
                <a:solidFill>
                  <a:srgbClr val="2A4A81"/>
                </a:solidFill>
                <a:latin typeface="Tahoma"/>
                <a:cs typeface="Tahoma"/>
              </a:rPr>
              <a:t> </a:t>
            </a:r>
            <a:r>
              <a:rPr sz="3350" spc="70" dirty="0">
                <a:solidFill>
                  <a:srgbClr val="2A4A81"/>
                </a:solidFill>
                <a:latin typeface="Tahoma"/>
                <a:cs typeface="Tahoma"/>
              </a:rPr>
              <a:t>actividades</a:t>
            </a:r>
            <a:r>
              <a:rPr sz="3350" spc="295" dirty="0">
                <a:solidFill>
                  <a:srgbClr val="2A4A81"/>
                </a:solidFill>
                <a:latin typeface="Tahoma"/>
                <a:cs typeface="Tahoma"/>
              </a:rPr>
              <a:t> </a:t>
            </a:r>
            <a:r>
              <a:rPr sz="3350" spc="65" dirty="0">
                <a:solidFill>
                  <a:srgbClr val="2A4A81"/>
                </a:solidFill>
                <a:latin typeface="Tahoma"/>
                <a:cs typeface="Tahoma"/>
              </a:rPr>
              <a:t>de</a:t>
            </a:r>
            <a:r>
              <a:rPr sz="3350" spc="295" dirty="0">
                <a:solidFill>
                  <a:srgbClr val="2A4A81"/>
                </a:solidFill>
                <a:latin typeface="Tahoma"/>
                <a:cs typeface="Tahoma"/>
              </a:rPr>
              <a:t> </a:t>
            </a:r>
            <a:r>
              <a:rPr sz="3350" dirty="0">
                <a:solidFill>
                  <a:srgbClr val="2A4A81"/>
                </a:solidFill>
                <a:latin typeface="Tahoma"/>
                <a:cs typeface="Tahoma"/>
              </a:rPr>
              <a:t>otras</a:t>
            </a:r>
            <a:r>
              <a:rPr sz="3350" spc="295" dirty="0">
                <a:solidFill>
                  <a:srgbClr val="2A4A81"/>
                </a:solidFill>
                <a:latin typeface="Tahoma"/>
                <a:cs typeface="Tahoma"/>
              </a:rPr>
              <a:t> </a:t>
            </a:r>
            <a:r>
              <a:rPr sz="3350" dirty="0">
                <a:solidFill>
                  <a:srgbClr val="2A4A81"/>
                </a:solidFill>
                <a:latin typeface="Tahoma"/>
                <a:cs typeface="Tahoma"/>
              </a:rPr>
              <a:t>empresas</a:t>
            </a:r>
            <a:r>
              <a:rPr sz="3350" spc="295" dirty="0">
                <a:solidFill>
                  <a:srgbClr val="2A4A81"/>
                </a:solidFill>
                <a:latin typeface="Tahoma"/>
                <a:cs typeface="Tahoma"/>
              </a:rPr>
              <a:t> </a:t>
            </a:r>
            <a:r>
              <a:rPr sz="3350" spc="55" dirty="0">
                <a:solidFill>
                  <a:srgbClr val="2A4A81"/>
                </a:solidFill>
                <a:latin typeface="Tahoma"/>
                <a:cs typeface="Tahoma"/>
              </a:rPr>
              <a:t>mediante</a:t>
            </a:r>
            <a:r>
              <a:rPr sz="3350" spc="290" dirty="0">
                <a:solidFill>
                  <a:srgbClr val="2A4A81"/>
                </a:solidFill>
                <a:latin typeface="Tahoma"/>
                <a:cs typeface="Tahoma"/>
              </a:rPr>
              <a:t> </a:t>
            </a:r>
            <a:r>
              <a:rPr sz="3350" dirty="0">
                <a:solidFill>
                  <a:srgbClr val="2A4A81"/>
                </a:solidFill>
                <a:latin typeface="Tahoma"/>
                <a:cs typeface="Tahoma"/>
              </a:rPr>
              <a:t>el</a:t>
            </a:r>
            <a:r>
              <a:rPr sz="3350" spc="295" dirty="0">
                <a:solidFill>
                  <a:srgbClr val="2A4A81"/>
                </a:solidFill>
                <a:latin typeface="Tahoma"/>
                <a:cs typeface="Tahoma"/>
              </a:rPr>
              <a:t> </a:t>
            </a:r>
            <a:r>
              <a:rPr sz="3350" dirty="0">
                <a:solidFill>
                  <a:srgbClr val="2A4A81"/>
                </a:solidFill>
                <a:latin typeface="Tahoma"/>
                <a:cs typeface="Tahoma"/>
              </a:rPr>
              <a:t>sistema</a:t>
            </a:r>
            <a:r>
              <a:rPr sz="3350" spc="295" dirty="0">
                <a:solidFill>
                  <a:srgbClr val="2A4A81"/>
                </a:solidFill>
                <a:latin typeface="Tahoma"/>
                <a:cs typeface="Tahoma"/>
              </a:rPr>
              <a:t> </a:t>
            </a:r>
            <a:r>
              <a:rPr sz="3350" spc="-25" dirty="0">
                <a:solidFill>
                  <a:srgbClr val="2A4A81"/>
                </a:solidFill>
                <a:latin typeface="Tahoma"/>
                <a:cs typeface="Tahoma"/>
              </a:rPr>
              <a:t>de </a:t>
            </a:r>
            <a:r>
              <a:rPr sz="3350" spc="55" dirty="0">
                <a:solidFill>
                  <a:srgbClr val="2A4A81"/>
                </a:solidFill>
                <a:latin typeface="Tahoma"/>
                <a:cs typeface="Tahoma"/>
              </a:rPr>
              <a:t>adquisición</a:t>
            </a:r>
            <a:r>
              <a:rPr sz="3350" spc="-20" dirty="0">
                <a:solidFill>
                  <a:srgbClr val="2A4A81"/>
                </a:solidFill>
                <a:latin typeface="Tahoma"/>
                <a:cs typeface="Tahoma"/>
              </a:rPr>
              <a:t> </a:t>
            </a:r>
            <a:r>
              <a:rPr sz="3350" spc="65" dirty="0">
                <a:solidFill>
                  <a:srgbClr val="2A4A81"/>
                </a:solidFill>
                <a:latin typeface="Tahoma"/>
                <a:cs typeface="Tahoma"/>
              </a:rPr>
              <a:t>de</a:t>
            </a:r>
            <a:r>
              <a:rPr sz="3350" spc="-10" dirty="0">
                <a:solidFill>
                  <a:srgbClr val="2A4A81"/>
                </a:solidFill>
                <a:latin typeface="Tahoma"/>
                <a:cs typeface="Tahoma"/>
              </a:rPr>
              <a:t> </a:t>
            </a:r>
            <a:r>
              <a:rPr sz="3350" spc="60" dirty="0">
                <a:solidFill>
                  <a:srgbClr val="2A4A81"/>
                </a:solidFill>
                <a:latin typeface="Tahoma"/>
                <a:cs typeface="Tahoma"/>
              </a:rPr>
              <a:t>todas</a:t>
            </a:r>
            <a:r>
              <a:rPr sz="3350" spc="-10" dirty="0">
                <a:solidFill>
                  <a:srgbClr val="2A4A81"/>
                </a:solidFill>
                <a:latin typeface="Tahoma"/>
                <a:cs typeface="Tahoma"/>
              </a:rPr>
              <a:t> </a:t>
            </a:r>
            <a:r>
              <a:rPr sz="3350" dirty="0">
                <a:solidFill>
                  <a:srgbClr val="2A4A81"/>
                </a:solidFill>
                <a:latin typeface="Tahoma"/>
                <a:cs typeface="Tahoma"/>
              </a:rPr>
              <a:t>o</a:t>
            </a:r>
            <a:r>
              <a:rPr sz="3350" spc="-5" dirty="0">
                <a:solidFill>
                  <a:srgbClr val="2A4A81"/>
                </a:solidFill>
                <a:latin typeface="Tahoma"/>
                <a:cs typeface="Tahoma"/>
              </a:rPr>
              <a:t> </a:t>
            </a:r>
            <a:r>
              <a:rPr sz="3350" spc="60" dirty="0">
                <a:solidFill>
                  <a:srgbClr val="2A4A81"/>
                </a:solidFill>
                <a:latin typeface="Tahoma"/>
                <a:cs typeface="Tahoma"/>
              </a:rPr>
              <a:t>una</a:t>
            </a:r>
            <a:r>
              <a:rPr sz="3350" spc="-10" dirty="0">
                <a:solidFill>
                  <a:srgbClr val="2A4A81"/>
                </a:solidFill>
                <a:latin typeface="Tahoma"/>
                <a:cs typeface="Tahoma"/>
              </a:rPr>
              <a:t> </a:t>
            </a:r>
            <a:r>
              <a:rPr sz="3350" spc="105" dirty="0">
                <a:solidFill>
                  <a:srgbClr val="2A4A81"/>
                </a:solidFill>
                <a:latin typeface="Tahoma"/>
                <a:cs typeface="Tahoma"/>
              </a:rPr>
              <a:t>gran</a:t>
            </a:r>
            <a:r>
              <a:rPr sz="3350" spc="-10" dirty="0">
                <a:solidFill>
                  <a:srgbClr val="2A4A81"/>
                </a:solidFill>
                <a:latin typeface="Tahoma"/>
                <a:cs typeface="Tahoma"/>
              </a:rPr>
              <a:t> </a:t>
            </a:r>
            <a:r>
              <a:rPr sz="3350" spc="95" dirty="0">
                <a:solidFill>
                  <a:srgbClr val="2A4A81"/>
                </a:solidFill>
                <a:latin typeface="Tahoma"/>
                <a:cs typeface="Tahoma"/>
              </a:rPr>
              <a:t>parte</a:t>
            </a:r>
            <a:r>
              <a:rPr sz="3350" spc="-5" dirty="0">
                <a:solidFill>
                  <a:srgbClr val="2A4A81"/>
                </a:solidFill>
                <a:latin typeface="Tahoma"/>
                <a:cs typeface="Tahoma"/>
              </a:rPr>
              <a:t> </a:t>
            </a:r>
            <a:r>
              <a:rPr sz="3350" spc="65" dirty="0">
                <a:solidFill>
                  <a:srgbClr val="2A4A81"/>
                </a:solidFill>
                <a:latin typeface="Tahoma"/>
                <a:cs typeface="Tahoma"/>
              </a:rPr>
              <a:t>de</a:t>
            </a:r>
            <a:r>
              <a:rPr sz="3350" spc="-10" dirty="0">
                <a:solidFill>
                  <a:srgbClr val="2A4A81"/>
                </a:solidFill>
                <a:latin typeface="Tahoma"/>
                <a:cs typeface="Tahoma"/>
              </a:rPr>
              <a:t> sus</a:t>
            </a:r>
            <a:r>
              <a:rPr sz="3350" spc="-5" dirty="0">
                <a:solidFill>
                  <a:srgbClr val="2A4A81"/>
                </a:solidFill>
                <a:latin typeface="Tahoma"/>
                <a:cs typeface="Tahoma"/>
              </a:rPr>
              <a:t> </a:t>
            </a:r>
            <a:r>
              <a:rPr sz="3350" spc="-10" dirty="0">
                <a:solidFill>
                  <a:srgbClr val="2A4A81"/>
                </a:solidFill>
                <a:latin typeface="Tahoma"/>
                <a:cs typeface="Tahoma"/>
              </a:rPr>
              <a:t>acciones.</a:t>
            </a:r>
            <a:endParaRPr sz="3350">
              <a:latin typeface="Tahoma"/>
              <a:cs typeface="Tahoma"/>
            </a:endParaRPr>
          </a:p>
          <a:p>
            <a:pPr marL="12700" marR="5080" algn="just">
              <a:lnSpc>
                <a:spcPct val="100699"/>
              </a:lnSpc>
            </a:pPr>
            <a:r>
              <a:rPr sz="3350" spc="110" dirty="0">
                <a:solidFill>
                  <a:srgbClr val="2A4A81"/>
                </a:solidFill>
                <a:latin typeface="Tahoma"/>
                <a:cs typeface="Tahoma"/>
              </a:rPr>
              <a:t>Cuando</a:t>
            </a:r>
            <a:r>
              <a:rPr sz="3350" spc="315" dirty="0">
                <a:solidFill>
                  <a:srgbClr val="2A4A81"/>
                </a:solidFill>
                <a:latin typeface="Tahoma"/>
                <a:cs typeface="Tahoma"/>
              </a:rPr>
              <a:t> </a:t>
            </a:r>
            <a:r>
              <a:rPr sz="3350" dirty="0">
                <a:solidFill>
                  <a:srgbClr val="2A4A81"/>
                </a:solidFill>
                <a:latin typeface="Tahoma"/>
                <a:cs typeface="Tahoma"/>
              </a:rPr>
              <a:t>un</a:t>
            </a:r>
            <a:r>
              <a:rPr sz="3350" spc="315" dirty="0">
                <a:solidFill>
                  <a:srgbClr val="2A4A81"/>
                </a:solidFill>
                <a:latin typeface="Tahoma"/>
                <a:cs typeface="Tahoma"/>
              </a:rPr>
              <a:t> </a:t>
            </a:r>
            <a:r>
              <a:rPr sz="3350" dirty="0">
                <a:solidFill>
                  <a:srgbClr val="2A4A81"/>
                </a:solidFill>
                <a:latin typeface="Tahoma"/>
                <a:cs typeface="Tahoma"/>
              </a:rPr>
              <a:t>trust</a:t>
            </a:r>
            <a:r>
              <a:rPr sz="3350" spc="310" dirty="0">
                <a:solidFill>
                  <a:srgbClr val="2A4A81"/>
                </a:solidFill>
                <a:latin typeface="Tahoma"/>
                <a:cs typeface="Tahoma"/>
              </a:rPr>
              <a:t> </a:t>
            </a:r>
            <a:r>
              <a:rPr sz="3350" dirty="0">
                <a:solidFill>
                  <a:srgbClr val="2A4A81"/>
                </a:solidFill>
                <a:latin typeface="Tahoma"/>
                <a:cs typeface="Tahoma"/>
              </a:rPr>
              <a:t>o</a:t>
            </a:r>
            <a:r>
              <a:rPr sz="3350" spc="315" dirty="0">
                <a:solidFill>
                  <a:srgbClr val="2A4A81"/>
                </a:solidFill>
                <a:latin typeface="Tahoma"/>
                <a:cs typeface="Tahoma"/>
              </a:rPr>
              <a:t> </a:t>
            </a:r>
            <a:r>
              <a:rPr sz="3350" dirty="0">
                <a:solidFill>
                  <a:srgbClr val="2A4A81"/>
                </a:solidFill>
                <a:latin typeface="Tahoma"/>
                <a:cs typeface="Tahoma"/>
              </a:rPr>
              <a:t>empresa</a:t>
            </a:r>
            <a:r>
              <a:rPr sz="3350" spc="315" dirty="0">
                <a:solidFill>
                  <a:srgbClr val="2A4A81"/>
                </a:solidFill>
                <a:latin typeface="Tahoma"/>
                <a:cs typeface="Tahoma"/>
              </a:rPr>
              <a:t> </a:t>
            </a:r>
            <a:r>
              <a:rPr sz="3350" spc="80" dirty="0">
                <a:solidFill>
                  <a:srgbClr val="2A4A81"/>
                </a:solidFill>
                <a:latin typeface="Tahoma"/>
                <a:cs typeface="Tahoma"/>
              </a:rPr>
              <a:t>fusionada</a:t>
            </a:r>
            <a:r>
              <a:rPr sz="3350" spc="315" dirty="0">
                <a:solidFill>
                  <a:srgbClr val="2A4A81"/>
                </a:solidFill>
                <a:latin typeface="Tahoma"/>
                <a:cs typeface="Tahoma"/>
              </a:rPr>
              <a:t> </a:t>
            </a:r>
            <a:r>
              <a:rPr sz="3350" spc="105" dirty="0">
                <a:solidFill>
                  <a:srgbClr val="2A4A81"/>
                </a:solidFill>
                <a:latin typeface="Tahoma"/>
                <a:cs typeface="Tahoma"/>
              </a:rPr>
              <a:t>ha</a:t>
            </a:r>
            <a:r>
              <a:rPr sz="3350" spc="310" dirty="0">
                <a:solidFill>
                  <a:srgbClr val="2A4A81"/>
                </a:solidFill>
                <a:latin typeface="Tahoma"/>
                <a:cs typeface="Tahoma"/>
              </a:rPr>
              <a:t> </a:t>
            </a:r>
            <a:r>
              <a:rPr sz="3350" spc="55" dirty="0">
                <a:solidFill>
                  <a:srgbClr val="2A4A81"/>
                </a:solidFill>
                <a:latin typeface="Tahoma"/>
                <a:cs typeface="Tahoma"/>
              </a:rPr>
              <a:t>sobrepasado</a:t>
            </a:r>
            <a:r>
              <a:rPr sz="3350" spc="315" dirty="0">
                <a:solidFill>
                  <a:srgbClr val="2A4A81"/>
                </a:solidFill>
                <a:latin typeface="Tahoma"/>
                <a:cs typeface="Tahoma"/>
              </a:rPr>
              <a:t> </a:t>
            </a:r>
            <a:r>
              <a:rPr sz="3350" spc="55" dirty="0">
                <a:solidFill>
                  <a:srgbClr val="2A4A81"/>
                </a:solidFill>
                <a:latin typeface="Tahoma"/>
                <a:cs typeface="Tahoma"/>
              </a:rPr>
              <a:t>las</a:t>
            </a:r>
            <a:r>
              <a:rPr sz="3350" spc="315" dirty="0">
                <a:solidFill>
                  <a:srgbClr val="2A4A81"/>
                </a:solidFill>
                <a:latin typeface="Tahoma"/>
                <a:cs typeface="Tahoma"/>
              </a:rPr>
              <a:t> </a:t>
            </a:r>
            <a:r>
              <a:rPr sz="3350" spc="50" dirty="0">
                <a:solidFill>
                  <a:srgbClr val="2A4A81"/>
                </a:solidFill>
                <a:latin typeface="Tahoma"/>
                <a:cs typeface="Tahoma"/>
              </a:rPr>
              <a:t>fronteras</a:t>
            </a:r>
            <a:r>
              <a:rPr sz="3350" spc="315" dirty="0">
                <a:solidFill>
                  <a:srgbClr val="2A4A81"/>
                </a:solidFill>
                <a:latin typeface="Tahoma"/>
                <a:cs typeface="Tahoma"/>
              </a:rPr>
              <a:t> </a:t>
            </a:r>
            <a:r>
              <a:rPr sz="3350" spc="70" dirty="0">
                <a:solidFill>
                  <a:srgbClr val="2A4A81"/>
                </a:solidFill>
                <a:latin typeface="Tahoma"/>
                <a:cs typeface="Tahoma"/>
              </a:rPr>
              <a:t>propias</a:t>
            </a:r>
            <a:r>
              <a:rPr sz="3350" spc="310" dirty="0">
                <a:solidFill>
                  <a:srgbClr val="2A4A81"/>
                </a:solidFill>
                <a:latin typeface="Tahoma"/>
                <a:cs typeface="Tahoma"/>
              </a:rPr>
              <a:t> </a:t>
            </a:r>
            <a:r>
              <a:rPr sz="3350" spc="65" dirty="0">
                <a:solidFill>
                  <a:srgbClr val="2A4A81"/>
                </a:solidFill>
                <a:latin typeface="Tahoma"/>
                <a:cs typeface="Tahoma"/>
              </a:rPr>
              <a:t>de</a:t>
            </a:r>
            <a:r>
              <a:rPr sz="3350" spc="315" dirty="0">
                <a:solidFill>
                  <a:srgbClr val="2A4A81"/>
                </a:solidFill>
                <a:latin typeface="Tahoma"/>
                <a:cs typeface="Tahoma"/>
              </a:rPr>
              <a:t> </a:t>
            </a:r>
            <a:r>
              <a:rPr sz="3350" dirty="0">
                <a:solidFill>
                  <a:srgbClr val="2A4A81"/>
                </a:solidFill>
                <a:latin typeface="Tahoma"/>
                <a:cs typeface="Tahoma"/>
              </a:rPr>
              <a:t>un</a:t>
            </a:r>
            <a:r>
              <a:rPr sz="3350" spc="315" dirty="0">
                <a:solidFill>
                  <a:srgbClr val="2A4A81"/>
                </a:solidFill>
                <a:latin typeface="Tahoma"/>
                <a:cs typeface="Tahoma"/>
              </a:rPr>
              <a:t> </a:t>
            </a:r>
            <a:r>
              <a:rPr sz="3350" spc="55" dirty="0">
                <a:solidFill>
                  <a:srgbClr val="2A4A81"/>
                </a:solidFill>
                <a:latin typeface="Tahoma"/>
                <a:cs typeface="Tahoma"/>
              </a:rPr>
              <a:t>país </a:t>
            </a:r>
            <a:r>
              <a:rPr sz="3350" dirty="0">
                <a:solidFill>
                  <a:srgbClr val="2A4A81"/>
                </a:solidFill>
                <a:latin typeface="Tahoma"/>
                <a:cs typeface="Tahoma"/>
              </a:rPr>
              <a:t>estaríamos</a:t>
            </a:r>
            <a:r>
              <a:rPr sz="3350" spc="280" dirty="0">
                <a:solidFill>
                  <a:srgbClr val="2A4A81"/>
                </a:solidFill>
                <a:latin typeface="Tahoma"/>
                <a:cs typeface="Tahoma"/>
              </a:rPr>
              <a:t> </a:t>
            </a:r>
            <a:r>
              <a:rPr sz="3350" spc="100" dirty="0">
                <a:solidFill>
                  <a:srgbClr val="2A4A81"/>
                </a:solidFill>
                <a:latin typeface="Tahoma"/>
                <a:cs typeface="Tahoma"/>
              </a:rPr>
              <a:t>hablando</a:t>
            </a:r>
            <a:r>
              <a:rPr sz="3350" spc="295" dirty="0">
                <a:solidFill>
                  <a:srgbClr val="2A4A81"/>
                </a:solidFill>
                <a:latin typeface="Tahoma"/>
                <a:cs typeface="Tahoma"/>
              </a:rPr>
              <a:t> </a:t>
            </a:r>
            <a:r>
              <a:rPr sz="3350" spc="65" dirty="0">
                <a:solidFill>
                  <a:srgbClr val="2A4A81"/>
                </a:solidFill>
                <a:latin typeface="Tahoma"/>
                <a:cs typeface="Tahoma"/>
              </a:rPr>
              <a:t>de</a:t>
            </a:r>
            <a:r>
              <a:rPr sz="3350" spc="290" dirty="0">
                <a:solidFill>
                  <a:srgbClr val="2A4A81"/>
                </a:solidFill>
                <a:latin typeface="Tahoma"/>
                <a:cs typeface="Tahoma"/>
              </a:rPr>
              <a:t> </a:t>
            </a:r>
            <a:r>
              <a:rPr sz="3350" dirty="0">
                <a:solidFill>
                  <a:srgbClr val="2A4A81"/>
                </a:solidFill>
                <a:latin typeface="Tahoma"/>
                <a:cs typeface="Tahoma"/>
              </a:rPr>
              <a:t>empresas</a:t>
            </a:r>
            <a:r>
              <a:rPr sz="3350" spc="290" dirty="0">
                <a:solidFill>
                  <a:srgbClr val="2A4A81"/>
                </a:solidFill>
                <a:latin typeface="Tahoma"/>
                <a:cs typeface="Tahoma"/>
              </a:rPr>
              <a:t> </a:t>
            </a:r>
            <a:r>
              <a:rPr sz="3350" dirty="0">
                <a:solidFill>
                  <a:srgbClr val="2A4A81"/>
                </a:solidFill>
                <a:latin typeface="Tahoma"/>
                <a:cs typeface="Tahoma"/>
              </a:rPr>
              <a:t>multinacionales.</a:t>
            </a:r>
            <a:r>
              <a:rPr sz="3350" spc="295" dirty="0">
                <a:solidFill>
                  <a:srgbClr val="2A4A81"/>
                </a:solidFill>
                <a:latin typeface="Tahoma"/>
                <a:cs typeface="Tahoma"/>
              </a:rPr>
              <a:t> </a:t>
            </a:r>
            <a:r>
              <a:rPr sz="3350" dirty="0">
                <a:solidFill>
                  <a:srgbClr val="2A4A81"/>
                </a:solidFill>
                <a:latin typeface="Tahoma"/>
                <a:cs typeface="Tahoma"/>
              </a:rPr>
              <a:t>Su</a:t>
            </a:r>
            <a:r>
              <a:rPr sz="3350" spc="290" dirty="0">
                <a:solidFill>
                  <a:srgbClr val="2A4A81"/>
                </a:solidFill>
                <a:latin typeface="Tahoma"/>
                <a:cs typeface="Tahoma"/>
              </a:rPr>
              <a:t> </a:t>
            </a:r>
            <a:r>
              <a:rPr sz="3350" dirty="0">
                <a:solidFill>
                  <a:srgbClr val="2A4A81"/>
                </a:solidFill>
                <a:latin typeface="Tahoma"/>
                <a:cs typeface="Tahoma"/>
              </a:rPr>
              <a:t>distinción</a:t>
            </a:r>
            <a:r>
              <a:rPr sz="3350" spc="290" dirty="0">
                <a:solidFill>
                  <a:srgbClr val="2A4A81"/>
                </a:solidFill>
                <a:latin typeface="Tahoma"/>
                <a:cs typeface="Tahoma"/>
              </a:rPr>
              <a:t> </a:t>
            </a:r>
            <a:r>
              <a:rPr sz="3350" spc="70" dirty="0">
                <a:solidFill>
                  <a:srgbClr val="2A4A81"/>
                </a:solidFill>
                <a:latin typeface="Tahoma"/>
                <a:cs typeface="Tahoma"/>
              </a:rPr>
              <a:t>del</a:t>
            </a:r>
            <a:r>
              <a:rPr sz="3350" spc="295" dirty="0">
                <a:solidFill>
                  <a:srgbClr val="2A4A81"/>
                </a:solidFill>
                <a:latin typeface="Tahoma"/>
                <a:cs typeface="Tahoma"/>
              </a:rPr>
              <a:t> </a:t>
            </a:r>
            <a:r>
              <a:rPr sz="3350" spc="70" dirty="0">
                <a:solidFill>
                  <a:srgbClr val="2A4A81"/>
                </a:solidFill>
                <a:latin typeface="Tahoma"/>
                <a:cs typeface="Tahoma"/>
              </a:rPr>
              <a:t>holding</a:t>
            </a:r>
            <a:r>
              <a:rPr sz="3350" spc="290" dirty="0">
                <a:solidFill>
                  <a:srgbClr val="2A4A81"/>
                </a:solidFill>
                <a:latin typeface="Tahoma"/>
                <a:cs typeface="Tahoma"/>
              </a:rPr>
              <a:t> </a:t>
            </a:r>
            <a:r>
              <a:rPr sz="3350" dirty="0">
                <a:solidFill>
                  <a:srgbClr val="2A4A81"/>
                </a:solidFill>
                <a:latin typeface="Tahoma"/>
                <a:cs typeface="Tahoma"/>
              </a:rPr>
              <a:t>esta</a:t>
            </a:r>
            <a:r>
              <a:rPr sz="3350" spc="290" dirty="0">
                <a:solidFill>
                  <a:srgbClr val="2A4A81"/>
                </a:solidFill>
                <a:latin typeface="Tahoma"/>
                <a:cs typeface="Tahoma"/>
              </a:rPr>
              <a:t> </a:t>
            </a:r>
            <a:r>
              <a:rPr sz="3350" dirty="0">
                <a:solidFill>
                  <a:srgbClr val="2A4A81"/>
                </a:solidFill>
                <a:latin typeface="Tahoma"/>
                <a:cs typeface="Tahoma"/>
              </a:rPr>
              <a:t>en</a:t>
            </a:r>
            <a:r>
              <a:rPr sz="3350" spc="295" dirty="0">
                <a:solidFill>
                  <a:srgbClr val="2A4A81"/>
                </a:solidFill>
                <a:latin typeface="Tahoma"/>
                <a:cs typeface="Tahoma"/>
              </a:rPr>
              <a:t> </a:t>
            </a:r>
            <a:r>
              <a:rPr sz="3350" spc="-25" dirty="0">
                <a:solidFill>
                  <a:srgbClr val="2A4A81"/>
                </a:solidFill>
                <a:latin typeface="Tahoma"/>
                <a:cs typeface="Tahoma"/>
              </a:rPr>
              <a:t>que </a:t>
            </a:r>
            <a:r>
              <a:rPr sz="3350" spc="55" dirty="0">
                <a:solidFill>
                  <a:srgbClr val="2A4A81"/>
                </a:solidFill>
                <a:latin typeface="Tahoma"/>
                <a:cs typeface="Tahoma"/>
              </a:rPr>
              <a:t>las</a:t>
            </a:r>
            <a:r>
              <a:rPr sz="3350" spc="210" dirty="0">
                <a:solidFill>
                  <a:srgbClr val="2A4A81"/>
                </a:solidFill>
                <a:latin typeface="Tahoma"/>
                <a:cs typeface="Tahoma"/>
              </a:rPr>
              <a:t> </a:t>
            </a:r>
            <a:r>
              <a:rPr sz="3350" dirty="0">
                <a:solidFill>
                  <a:srgbClr val="2A4A81"/>
                </a:solidFill>
                <a:latin typeface="Tahoma"/>
                <a:cs typeface="Tahoma"/>
              </a:rPr>
              <a:t>multinacionales</a:t>
            </a:r>
            <a:r>
              <a:rPr sz="3350" spc="210" dirty="0">
                <a:solidFill>
                  <a:srgbClr val="2A4A81"/>
                </a:solidFill>
                <a:latin typeface="Tahoma"/>
                <a:cs typeface="Tahoma"/>
              </a:rPr>
              <a:t> </a:t>
            </a:r>
            <a:r>
              <a:rPr sz="3350" dirty="0">
                <a:solidFill>
                  <a:srgbClr val="2A4A81"/>
                </a:solidFill>
                <a:latin typeface="Tahoma"/>
                <a:cs typeface="Tahoma"/>
              </a:rPr>
              <a:t>nacen</a:t>
            </a:r>
            <a:r>
              <a:rPr sz="3350" spc="215" dirty="0">
                <a:solidFill>
                  <a:srgbClr val="2A4A81"/>
                </a:solidFill>
                <a:latin typeface="Tahoma"/>
                <a:cs typeface="Tahoma"/>
              </a:rPr>
              <a:t> </a:t>
            </a:r>
            <a:r>
              <a:rPr sz="3350" spc="65" dirty="0">
                <a:solidFill>
                  <a:srgbClr val="2A4A81"/>
                </a:solidFill>
                <a:latin typeface="Tahoma"/>
                <a:cs typeface="Tahoma"/>
              </a:rPr>
              <a:t>por</a:t>
            </a:r>
            <a:r>
              <a:rPr sz="3350" spc="210" dirty="0">
                <a:solidFill>
                  <a:srgbClr val="2A4A81"/>
                </a:solidFill>
                <a:latin typeface="Tahoma"/>
                <a:cs typeface="Tahoma"/>
              </a:rPr>
              <a:t> </a:t>
            </a:r>
            <a:r>
              <a:rPr sz="3350" dirty="0">
                <a:solidFill>
                  <a:srgbClr val="2A4A81"/>
                </a:solidFill>
                <a:latin typeface="Tahoma"/>
                <a:cs typeface="Tahoma"/>
              </a:rPr>
              <a:t>el</a:t>
            </a:r>
            <a:r>
              <a:rPr sz="3350" spc="210" dirty="0">
                <a:solidFill>
                  <a:srgbClr val="2A4A81"/>
                </a:solidFill>
                <a:latin typeface="Tahoma"/>
                <a:cs typeface="Tahoma"/>
              </a:rPr>
              <a:t> </a:t>
            </a:r>
            <a:r>
              <a:rPr sz="3350" spc="50" dirty="0">
                <a:solidFill>
                  <a:srgbClr val="2A4A81"/>
                </a:solidFill>
                <a:latin typeface="Tahoma"/>
                <a:cs typeface="Tahoma"/>
              </a:rPr>
              <a:t>producto</a:t>
            </a:r>
            <a:r>
              <a:rPr sz="3350" spc="210" dirty="0">
                <a:solidFill>
                  <a:srgbClr val="2A4A81"/>
                </a:solidFill>
                <a:latin typeface="Tahoma"/>
                <a:cs typeface="Tahoma"/>
              </a:rPr>
              <a:t> </a:t>
            </a:r>
            <a:r>
              <a:rPr sz="3350" dirty="0">
                <a:solidFill>
                  <a:srgbClr val="2A4A81"/>
                </a:solidFill>
                <a:latin typeface="Tahoma"/>
                <a:cs typeface="Tahoma"/>
              </a:rPr>
              <a:t>y</a:t>
            </a:r>
            <a:r>
              <a:rPr sz="3350" spc="215" dirty="0">
                <a:solidFill>
                  <a:srgbClr val="2A4A81"/>
                </a:solidFill>
                <a:latin typeface="Tahoma"/>
                <a:cs typeface="Tahoma"/>
              </a:rPr>
              <a:t> </a:t>
            </a:r>
            <a:r>
              <a:rPr sz="3350" spc="150" dirty="0">
                <a:solidFill>
                  <a:srgbClr val="2A4A81"/>
                </a:solidFill>
                <a:latin typeface="Tahoma"/>
                <a:cs typeface="Tahoma"/>
              </a:rPr>
              <a:t>la</a:t>
            </a:r>
            <a:r>
              <a:rPr sz="3350" spc="210" dirty="0">
                <a:solidFill>
                  <a:srgbClr val="2A4A81"/>
                </a:solidFill>
                <a:latin typeface="Tahoma"/>
                <a:cs typeface="Tahoma"/>
              </a:rPr>
              <a:t> </a:t>
            </a:r>
            <a:r>
              <a:rPr sz="3350" spc="45" dirty="0">
                <a:solidFill>
                  <a:srgbClr val="2A4A81"/>
                </a:solidFill>
                <a:latin typeface="Tahoma"/>
                <a:cs typeface="Tahoma"/>
              </a:rPr>
              <a:t>necesidad</a:t>
            </a:r>
            <a:r>
              <a:rPr sz="3350" spc="210" dirty="0">
                <a:solidFill>
                  <a:srgbClr val="2A4A81"/>
                </a:solidFill>
                <a:latin typeface="Tahoma"/>
                <a:cs typeface="Tahoma"/>
              </a:rPr>
              <a:t> </a:t>
            </a:r>
            <a:r>
              <a:rPr sz="3350" spc="65" dirty="0">
                <a:solidFill>
                  <a:srgbClr val="2A4A81"/>
                </a:solidFill>
                <a:latin typeface="Tahoma"/>
                <a:cs typeface="Tahoma"/>
              </a:rPr>
              <a:t>de</a:t>
            </a:r>
            <a:r>
              <a:rPr sz="3350" spc="210" dirty="0">
                <a:solidFill>
                  <a:srgbClr val="2A4A81"/>
                </a:solidFill>
                <a:latin typeface="Tahoma"/>
                <a:cs typeface="Tahoma"/>
              </a:rPr>
              <a:t> </a:t>
            </a:r>
            <a:r>
              <a:rPr sz="3350" spc="105" dirty="0">
                <a:solidFill>
                  <a:srgbClr val="2A4A81"/>
                </a:solidFill>
                <a:latin typeface="Tahoma"/>
                <a:cs typeface="Tahoma"/>
              </a:rPr>
              <a:t>abrir</a:t>
            </a:r>
            <a:r>
              <a:rPr sz="3350" spc="215" dirty="0">
                <a:solidFill>
                  <a:srgbClr val="2A4A81"/>
                </a:solidFill>
                <a:latin typeface="Tahoma"/>
                <a:cs typeface="Tahoma"/>
              </a:rPr>
              <a:t> </a:t>
            </a:r>
            <a:r>
              <a:rPr sz="3350" dirty="0">
                <a:solidFill>
                  <a:srgbClr val="2A4A81"/>
                </a:solidFill>
                <a:latin typeface="Tahoma"/>
                <a:cs typeface="Tahoma"/>
              </a:rPr>
              <a:t>nuevos</a:t>
            </a:r>
            <a:r>
              <a:rPr sz="3350" spc="210" dirty="0">
                <a:solidFill>
                  <a:srgbClr val="2A4A81"/>
                </a:solidFill>
                <a:latin typeface="Tahoma"/>
                <a:cs typeface="Tahoma"/>
              </a:rPr>
              <a:t> </a:t>
            </a:r>
            <a:r>
              <a:rPr sz="3350" dirty="0">
                <a:solidFill>
                  <a:srgbClr val="2A4A81"/>
                </a:solidFill>
                <a:latin typeface="Tahoma"/>
                <a:cs typeface="Tahoma"/>
              </a:rPr>
              <a:t>mercados</a:t>
            </a:r>
            <a:r>
              <a:rPr sz="3350" spc="210" dirty="0">
                <a:solidFill>
                  <a:srgbClr val="2A4A81"/>
                </a:solidFill>
                <a:latin typeface="Tahoma"/>
                <a:cs typeface="Tahoma"/>
              </a:rPr>
              <a:t> </a:t>
            </a:r>
            <a:r>
              <a:rPr sz="3350" dirty="0">
                <a:solidFill>
                  <a:srgbClr val="2A4A81"/>
                </a:solidFill>
                <a:latin typeface="Tahoma"/>
                <a:cs typeface="Tahoma"/>
              </a:rPr>
              <a:t>y</a:t>
            </a:r>
            <a:r>
              <a:rPr sz="3350" spc="210" dirty="0">
                <a:solidFill>
                  <a:srgbClr val="2A4A81"/>
                </a:solidFill>
                <a:latin typeface="Tahoma"/>
                <a:cs typeface="Tahoma"/>
              </a:rPr>
              <a:t> </a:t>
            </a:r>
            <a:r>
              <a:rPr sz="3350" spc="-25" dirty="0">
                <a:solidFill>
                  <a:srgbClr val="2A4A81"/>
                </a:solidFill>
                <a:latin typeface="Tahoma"/>
                <a:cs typeface="Tahoma"/>
              </a:rPr>
              <a:t>los </a:t>
            </a:r>
            <a:r>
              <a:rPr sz="3350" spc="70" dirty="0">
                <a:solidFill>
                  <a:srgbClr val="2A4A81"/>
                </a:solidFill>
                <a:latin typeface="Tahoma"/>
                <a:cs typeface="Tahoma"/>
              </a:rPr>
              <a:t>holding</a:t>
            </a:r>
            <a:r>
              <a:rPr sz="3350" spc="50" dirty="0">
                <a:solidFill>
                  <a:srgbClr val="2A4A81"/>
                </a:solidFill>
                <a:latin typeface="Tahoma"/>
                <a:cs typeface="Tahoma"/>
              </a:rPr>
              <a:t> </a:t>
            </a:r>
            <a:r>
              <a:rPr sz="3350" dirty="0">
                <a:solidFill>
                  <a:srgbClr val="2A4A81"/>
                </a:solidFill>
                <a:latin typeface="Tahoma"/>
                <a:cs typeface="Tahoma"/>
              </a:rPr>
              <a:t>nacen</a:t>
            </a:r>
            <a:r>
              <a:rPr sz="3350" spc="60" dirty="0">
                <a:solidFill>
                  <a:srgbClr val="2A4A81"/>
                </a:solidFill>
                <a:latin typeface="Tahoma"/>
                <a:cs typeface="Tahoma"/>
              </a:rPr>
              <a:t> </a:t>
            </a:r>
            <a:r>
              <a:rPr sz="3350" dirty="0">
                <a:solidFill>
                  <a:srgbClr val="2A4A81"/>
                </a:solidFill>
                <a:latin typeface="Tahoma"/>
                <a:cs typeface="Tahoma"/>
              </a:rPr>
              <a:t>más</a:t>
            </a:r>
            <a:r>
              <a:rPr sz="3350" spc="60" dirty="0">
                <a:solidFill>
                  <a:srgbClr val="2A4A81"/>
                </a:solidFill>
                <a:latin typeface="Tahoma"/>
                <a:cs typeface="Tahoma"/>
              </a:rPr>
              <a:t> </a:t>
            </a:r>
            <a:r>
              <a:rPr sz="3350" spc="65" dirty="0">
                <a:solidFill>
                  <a:srgbClr val="2A4A81"/>
                </a:solidFill>
                <a:latin typeface="Tahoma"/>
                <a:cs typeface="Tahoma"/>
              </a:rPr>
              <a:t>por</a:t>
            </a:r>
            <a:r>
              <a:rPr sz="3350" spc="60" dirty="0">
                <a:solidFill>
                  <a:srgbClr val="2A4A81"/>
                </a:solidFill>
                <a:latin typeface="Tahoma"/>
                <a:cs typeface="Tahoma"/>
              </a:rPr>
              <a:t> </a:t>
            </a:r>
            <a:r>
              <a:rPr sz="3350" spc="150" dirty="0">
                <a:solidFill>
                  <a:srgbClr val="2A4A81"/>
                </a:solidFill>
                <a:latin typeface="Tahoma"/>
                <a:cs typeface="Tahoma"/>
              </a:rPr>
              <a:t>la</a:t>
            </a:r>
            <a:r>
              <a:rPr sz="3350" spc="65" dirty="0">
                <a:solidFill>
                  <a:srgbClr val="2A4A81"/>
                </a:solidFill>
                <a:latin typeface="Tahoma"/>
                <a:cs typeface="Tahoma"/>
              </a:rPr>
              <a:t> </a:t>
            </a:r>
            <a:r>
              <a:rPr sz="3350" spc="45" dirty="0">
                <a:solidFill>
                  <a:srgbClr val="2A4A81"/>
                </a:solidFill>
                <a:latin typeface="Tahoma"/>
                <a:cs typeface="Tahoma"/>
              </a:rPr>
              <a:t>necesidad</a:t>
            </a:r>
            <a:r>
              <a:rPr sz="3350" spc="60" dirty="0">
                <a:solidFill>
                  <a:srgbClr val="2A4A81"/>
                </a:solidFill>
                <a:latin typeface="Tahoma"/>
                <a:cs typeface="Tahoma"/>
              </a:rPr>
              <a:t> </a:t>
            </a:r>
            <a:r>
              <a:rPr sz="3350" spc="65" dirty="0">
                <a:solidFill>
                  <a:srgbClr val="2A4A81"/>
                </a:solidFill>
                <a:latin typeface="Tahoma"/>
                <a:cs typeface="Tahoma"/>
              </a:rPr>
              <a:t>de</a:t>
            </a:r>
            <a:r>
              <a:rPr sz="3350" spc="60" dirty="0">
                <a:solidFill>
                  <a:srgbClr val="2A4A81"/>
                </a:solidFill>
                <a:latin typeface="Tahoma"/>
                <a:cs typeface="Tahoma"/>
              </a:rPr>
              <a:t> </a:t>
            </a:r>
            <a:r>
              <a:rPr sz="3350" dirty="0">
                <a:solidFill>
                  <a:srgbClr val="2A4A81"/>
                </a:solidFill>
                <a:latin typeface="Tahoma"/>
                <a:cs typeface="Tahoma"/>
              </a:rPr>
              <a:t>unir</a:t>
            </a:r>
            <a:r>
              <a:rPr sz="3350" spc="65" dirty="0">
                <a:solidFill>
                  <a:srgbClr val="2A4A81"/>
                </a:solidFill>
                <a:latin typeface="Tahoma"/>
                <a:cs typeface="Tahoma"/>
              </a:rPr>
              <a:t> </a:t>
            </a:r>
            <a:r>
              <a:rPr sz="3350" spc="35" dirty="0">
                <a:solidFill>
                  <a:srgbClr val="2A4A81"/>
                </a:solidFill>
                <a:latin typeface="Tahoma"/>
                <a:cs typeface="Tahoma"/>
              </a:rPr>
              <a:t>capital.</a:t>
            </a:r>
            <a:endParaRPr sz="3350">
              <a:latin typeface="Tahoma"/>
              <a:cs typeface="Tahoma"/>
            </a:endParaRPr>
          </a:p>
          <a:p>
            <a:pPr marL="12700" marR="5080" algn="just">
              <a:lnSpc>
                <a:spcPct val="100699"/>
              </a:lnSpc>
              <a:spcBef>
                <a:spcPts val="5"/>
              </a:spcBef>
            </a:pPr>
            <a:r>
              <a:rPr sz="3350" spc="70" dirty="0">
                <a:solidFill>
                  <a:srgbClr val="2A4A81"/>
                </a:solidFill>
                <a:latin typeface="Tahoma"/>
                <a:cs typeface="Tahoma"/>
              </a:rPr>
              <a:t>Como</a:t>
            </a:r>
            <a:r>
              <a:rPr sz="3350" spc="355" dirty="0">
                <a:solidFill>
                  <a:srgbClr val="2A4A81"/>
                </a:solidFill>
                <a:latin typeface="Tahoma"/>
                <a:cs typeface="Tahoma"/>
              </a:rPr>
              <a:t>  </a:t>
            </a:r>
            <a:r>
              <a:rPr sz="3350" dirty="0">
                <a:solidFill>
                  <a:srgbClr val="2A4A81"/>
                </a:solidFill>
                <a:latin typeface="Tahoma"/>
                <a:cs typeface="Tahoma"/>
              </a:rPr>
              <a:t>conclusión</a:t>
            </a:r>
            <a:r>
              <a:rPr sz="3350" spc="360" dirty="0">
                <a:solidFill>
                  <a:srgbClr val="2A4A81"/>
                </a:solidFill>
                <a:latin typeface="Tahoma"/>
                <a:cs typeface="Tahoma"/>
              </a:rPr>
              <a:t>  </a:t>
            </a:r>
            <a:r>
              <a:rPr sz="3350" spc="50" dirty="0">
                <a:solidFill>
                  <a:srgbClr val="2A4A81"/>
                </a:solidFill>
                <a:latin typeface="Tahoma"/>
                <a:cs typeface="Tahoma"/>
              </a:rPr>
              <a:t>podríamos</a:t>
            </a:r>
            <a:r>
              <a:rPr sz="3350" spc="355" dirty="0">
                <a:solidFill>
                  <a:srgbClr val="2A4A81"/>
                </a:solidFill>
                <a:latin typeface="Tahoma"/>
                <a:cs typeface="Tahoma"/>
              </a:rPr>
              <a:t>  </a:t>
            </a:r>
            <a:r>
              <a:rPr sz="3350" spc="110" dirty="0">
                <a:solidFill>
                  <a:srgbClr val="2A4A81"/>
                </a:solidFill>
                <a:latin typeface="Tahoma"/>
                <a:cs typeface="Tahoma"/>
              </a:rPr>
              <a:t>afirmar</a:t>
            </a:r>
            <a:r>
              <a:rPr sz="3350" spc="360" dirty="0">
                <a:solidFill>
                  <a:srgbClr val="2A4A81"/>
                </a:solidFill>
                <a:latin typeface="Tahoma"/>
                <a:cs typeface="Tahoma"/>
              </a:rPr>
              <a:t>  </a:t>
            </a:r>
            <a:r>
              <a:rPr sz="3350" dirty="0">
                <a:solidFill>
                  <a:srgbClr val="2A4A81"/>
                </a:solidFill>
                <a:latin typeface="Tahoma"/>
                <a:cs typeface="Tahoma"/>
              </a:rPr>
              <a:t>que</a:t>
            </a:r>
            <a:r>
              <a:rPr sz="3350" spc="355" dirty="0">
                <a:solidFill>
                  <a:srgbClr val="2A4A81"/>
                </a:solidFill>
                <a:latin typeface="Tahoma"/>
                <a:cs typeface="Tahoma"/>
              </a:rPr>
              <a:t>  </a:t>
            </a:r>
            <a:r>
              <a:rPr sz="3350" dirty="0">
                <a:solidFill>
                  <a:srgbClr val="2A4A81"/>
                </a:solidFill>
                <a:latin typeface="Tahoma"/>
                <a:cs typeface="Tahoma"/>
              </a:rPr>
              <a:t>un</a:t>
            </a:r>
            <a:r>
              <a:rPr sz="3350" spc="355" dirty="0">
                <a:solidFill>
                  <a:srgbClr val="2A4A81"/>
                </a:solidFill>
                <a:latin typeface="Tahoma"/>
                <a:cs typeface="Tahoma"/>
              </a:rPr>
              <a:t>  </a:t>
            </a:r>
            <a:r>
              <a:rPr sz="3350" spc="70" dirty="0">
                <a:solidFill>
                  <a:srgbClr val="2A4A81"/>
                </a:solidFill>
                <a:latin typeface="Tahoma"/>
                <a:cs typeface="Tahoma"/>
              </a:rPr>
              <a:t>holding</a:t>
            </a:r>
            <a:r>
              <a:rPr sz="3350" spc="360" dirty="0">
                <a:solidFill>
                  <a:srgbClr val="2A4A81"/>
                </a:solidFill>
                <a:latin typeface="Tahoma"/>
                <a:cs typeface="Tahoma"/>
              </a:rPr>
              <a:t>  </a:t>
            </a:r>
            <a:r>
              <a:rPr sz="3350" dirty="0">
                <a:solidFill>
                  <a:srgbClr val="2A4A81"/>
                </a:solidFill>
                <a:latin typeface="Tahoma"/>
                <a:cs typeface="Tahoma"/>
              </a:rPr>
              <a:t>es</a:t>
            </a:r>
            <a:r>
              <a:rPr sz="3350" spc="355" dirty="0">
                <a:solidFill>
                  <a:srgbClr val="2A4A81"/>
                </a:solidFill>
                <a:latin typeface="Tahoma"/>
                <a:cs typeface="Tahoma"/>
              </a:rPr>
              <a:t>  </a:t>
            </a:r>
            <a:r>
              <a:rPr sz="3350" spc="150" dirty="0">
                <a:solidFill>
                  <a:srgbClr val="2A4A81"/>
                </a:solidFill>
                <a:latin typeface="Tahoma"/>
                <a:cs typeface="Tahoma"/>
              </a:rPr>
              <a:t>la</a:t>
            </a:r>
            <a:r>
              <a:rPr sz="3350" spc="355" dirty="0">
                <a:solidFill>
                  <a:srgbClr val="2A4A81"/>
                </a:solidFill>
                <a:latin typeface="Tahoma"/>
                <a:cs typeface="Tahoma"/>
              </a:rPr>
              <a:t>  </a:t>
            </a:r>
            <a:r>
              <a:rPr sz="3350" dirty="0">
                <a:solidFill>
                  <a:srgbClr val="2A4A81"/>
                </a:solidFill>
                <a:latin typeface="Tahoma"/>
                <a:cs typeface="Tahoma"/>
              </a:rPr>
              <a:t>expresión</a:t>
            </a:r>
            <a:r>
              <a:rPr sz="3350" spc="360" dirty="0">
                <a:solidFill>
                  <a:srgbClr val="2A4A81"/>
                </a:solidFill>
                <a:latin typeface="Tahoma"/>
                <a:cs typeface="Tahoma"/>
              </a:rPr>
              <a:t>  </a:t>
            </a:r>
            <a:r>
              <a:rPr sz="3350" spc="65" dirty="0">
                <a:solidFill>
                  <a:srgbClr val="2A4A81"/>
                </a:solidFill>
                <a:latin typeface="Tahoma"/>
                <a:cs typeface="Tahoma"/>
              </a:rPr>
              <a:t>de</a:t>
            </a:r>
            <a:r>
              <a:rPr sz="3350" spc="355" dirty="0">
                <a:solidFill>
                  <a:srgbClr val="2A4A81"/>
                </a:solidFill>
                <a:latin typeface="Tahoma"/>
                <a:cs typeface="Tahoma"/>
              </a:rPr>
              <a:t>  </a:t>
            </a:r>
            <a:r>
              <a:rPr sz="3350" spc="-20" dirty="0">
                <a:solidFill>
                  <a:srgbClr val="2A4A81"/>
                </a:solidFill>
                <a:latin typeface="Tahoma"/>
                <a:cs typeface="Tahoma"/>
              </a:rPr>
              <a:t>grupo </a:t>
            </a:r>
            <a:r>
              <a:rPr sz="3350" dirty="0">
                <a:solidFill>
                  <a:srgbClr val="2A4A81"/>
                </a:solidFill>
                <a:latin typeface="Tahoma"/>
                <a:cs typeface="Tahoma"/>
              </a:rPr>
              <a:t>constituyéndose</a:t>
            </a:r>
            <a:r>
              <a:rPr sz="3350" spc="-65" dirty="0">
                <a:solidFill>
                  <a:srgbClr val="2A4A81"/>
                </a:solidFill>
                <a:latin typeface="Tahoma"/>
                <a:cs typeface="Tahoma"/>
              </a:rPr>
              <a:t>  </a:t>
            </a:r>
            <a:r>
              <a:rPr sz="3350" spc="55" dirty="0">
                <a:solidFill>
                  <a:srgbClr val="2A4A81"/>
                </a:solidFill>
                <a:latin typeface="Tahoma"/>
                <a:cs typeface="Tahoma"/>
              </a:rPr>
              <a:t>mediante</a:t>
            </a:r>
            <a:r>
              <a:rPr sz="3350" spc="-65" dirty="0">
                <a:solidFill>
                  <a:srgbClr val="2A4A81"/>
                </a:solidFill>
                <a:latin typeface="Tahoma"/>
                <a:cs typeface="Tahoma"/>
              </a:rPr>
              <a:t>  </a:t>
            </a:r>
            <a:r>
              <a:rPr sz="3350" spc="60" dirty="0">
                <a:solidFill>
                  <a:srgbClr val="2A4A81"/>
                </a:solidFill>
                <a:latin typeface="Tahoma"/>
                <a:cs typeface="Tahoma"/>
              </a:rPr>
              <a:t>una</a:t>
            </a:r>
            <a:r>
              <a:rPr sz="3350" spc="-65" dirty="0">
                <a:solidFill>
                  <a:srgbClr val="2A4A81"/>
                </a:solidFill>
                <a:latin typeface="Tahoma"/>
                <a:cs typeface="Tahoma"/>
              </a:rPr>
              <a:t>  </a:t>
            </a:r>
            <a:r>
              <a:rPr sz="3350" dirty="0">
                <a:solidFill>
                  <a:srgbClr val="2A4A81"/>
                </a:solidFill>
                <a:latin typeface="Tahoma"/>
                <a:cs typeface="Tahoma"/>
              </a:rPr>
              <a:t>asociación</a:t>
            </a:r>
            <a:r>
              <a:rPr sz="3350" spc="-65" dirty="0">
                <a:solidFill>
                  <a:srgbClr val="2A4A81"/>
                </a:solidFill>
                <a:latin typeface="Tahoma"/>
                <a:cs typeface="Tahoma"/>
              </a:rPr>
              <a:t>  </a:t>
            </a:r>
            <a:r>
              <a:rPr sz="3350" spc="65" dirty="0">
                <a:solidFill>
                  <a:srgbClr val="2A4A81"/>
                </a:solidFill>
                <a:latin typeface="Tahoma"/>
                <a:cs typeface="Tahoma"/>
              </a:rPr>
              <a:t>de</a:t>
            </a:r>
            <a:r>
              <a:rPr sz="3350" spc="-65" dirty="0">
                <a:solidFill>
                  <a:srgbClr val="2A4A81"/>
                </a:solidFill>
                <a:latin typeface="Tahoma"/>
                <a:cs typeface="Tahoma"/>
              </a:rPr>
              <a:t>  </a:t>
            </a:r>
            <a:r>
              <a:rPr sz="3350" dirty="0">
                <a:solidFill>
                  <a:srgbClr val="2A4A81"/>
                </a:solidFill>
                <a:latin typeface="Tahoma"/>
                <a:cs typeface="Tahoma"/>
              </a:rPr>
              <a:t>empresas</a:t>
            </a:r>
            <a:r>
              <a:rPr sz="3350" spc="-65" dirty="0">
                <a:solidFill>
                  <a:srgbClr val="2A4A81"/>
                </a:solidFill>
                <a:latin typeface="Tahoma"/>
                <a:cs typeface="Tahoma"/>
              </a:rPr>
              <a:t>  </a:t>
            </a:r>
            <a:r>
              <a:rPr sz="3350" dirty="0">
                <a:solidFill>
                  <a:srgbClr val="2A4A81"/>
                </a:solidFill>
                <a:latin typeface="Tahoma"/>
                <a:cs typeface="Tahoma"/>
              </a:rPr>
              <a:t>pero</a:t>
            </a:r>
            <a:r>
              <a:rPr sz="3350" spc="-65" dirty="0">
                <a:solidFill>
                  <a:srgbClr val="2A4A81"/>
                </a:solidFill>
                <a:latin typeface="Tahoma"/>
                <a:cs typeface="Tahoma"/>
              </a:rPr>
              <a:t>  </a:t>
            </a:r>
            <a:r>
              <a:rPr sz="3350" dirty="0">
                <a:solidFill>
                  <a:srgbClr val="2A4A81"/>
                </a:solidFill>
                <a:latin typeface="Tahoma"/>
                <a:cs typeface="Tahoma"/>
              </a:rPr>
              <a:t>unidas</a:t>
            </a:r>
            <a:r>
              <a:rPr sz="3350" spc="-65" dirty="0">
                <a:solidFill>
                  <a:srgbClr val="2A4A81"/>
                </a:solidFill>
                <a:latin typeface="Tahoma"/>
                <a:cs typeface="Tahoma"/>
              </a:rPr>
              <a:t>  </a:t>
            </a:r>
            <a:r>
              <a:rPr sz="3350" spc="65" dirty="0">
                <a:solidFill>
                  <a:srgbClr val="2A4A81"/>
                </a:solidFill>
                <a:latin typeface="Tahoma"/>
                <a:cs typeface="Tahoma"/>
              </a:rPr>
              <a:t>por</a:t>
            </a:r>
            <a:r>
              <a:rPr sz="3350" spc="-65" dirty="0">
                <a:solidFill>
                  <a:srgbClr val="2A4A81"/>
                </a:solidFill>
                <a:latin typeface="Tahoma"/>
                <a:cs typeface="Tahoma"/>
              </a:rPr>
              <a:t>  </a:t>
            </a:r>
            <a:r>
              <a:rPr sz="3350" dirty="0">
                <a:solidFill>
                  <a:srgbClr val="2A4A81"/>
                </a:solidFill>
                <a:latin typeface="Tahoma"/>
                <a:cs typeface="Tahoma"/>
              </a:rPr>
              <a:t>intereses</a:t>
            </a:r>
            <a:r>
              <a:rPr sz="3350" spc="-65" dirty="0">
                <a:solidFill>
                  <a:srgbClr val="2A4A81"/>
                </a:solidFill>
                <a:latin typeface="Tahoma"/>
                <a:cs typeface="Tahoma"/>
              </a:rPr>
              <a:t>  </a:t>
            </a:r>
            <a:r>
              <a:rPr sz="3350" spc="-25" dirty="0">
                <a:solidFill>
                  <a:srgbClr val="2A4A81"/>
                </a:solidFill>
                <a:latin typeface="Tahoma"/>
                <a:cs typeface="Tahoma"/>
              </a:rPr>
              <a:t>del </a:t>
            </a:r>
            <a:r>
              <a:rPr sz="3350" spc="90" dirty="0">
                <a:solidFill>
                  <a:srgbClr val="2A4A81"/>
                </a:solidFill>
                <a:latin typeface="Tahoma"/>
                <a:cs typeface="Tahoma"/>
              </a:rPr>
              <a:t>factor</a:t>
            </a:r>
            <a:r>
              <a:rPr sz="3350" spc="25" dirty="0">
                <a:solidFill>
                  <a:srgbClr val="2A4A81"/>
                </a:solidFill>
                <a:latin typeface="Tahoma"/>
                <a:cs typeface="Tahoma"/>
              </a:rPr>
              <a:t> </a:t>
            </a:r>
            <a:r>
              <a:rPr sz="3350" spc="114" dirty="0">
                <a:solidFill>
                  <a:srgbClr val="2A4A81"/>
                </a:solidFill>
                <a:latin typeface="Tahoma"/>
                <a:cs typeface="Tahoma"/>
              </a:rPr>
              <a:t>capital</a:t>
            </a:r>
            <a:r>
              <a:rPr sz="3350" spc="30" dirty="0">
                <a:solidFill>
                  <a:srgbClr val="2A4A81"/>
                </a:solidFill>
                <a:latin typeface="Tahoma"/>
                <a:cs typeface="Tahoma"/>
              </a:rPr>
              <a:t> </a:t>
            </a:r>
            <a:r>
              <a:rPr sz="3350" dirty="0">
                <a:solidFill>
                  <a:srgbClr val="2A4A81"/>
                </a:solidFill>
                <a:latin typeface="Tahoma"/>
                <a:cs typeface="Tahoma"/>
              </a:rPr>
              <a:t>y</a:t>
            </a:r>
            <a:r>
              <a:rPr sz="3350" spc="35" dirty="0">
                <a:solidFill>
                  <a:srgbClr val="2A4A81"/>
                </a:solidFill>
                <a:latin typeface="Tahoma"/>
                <a:cs typeface="Tahoma"/>
              </a:rPr>
              <a:t> </a:t>
            </a:r>
            <a:r>
              <a:rPr sz="3350" dirty="0">
                <a:solidFill>
                  <a:srgbClr val="2A4A81"/>
                </a:solidFill>
                <a:latin typeface="Tahoma"/>
                <a:cs typeface="Tahoma"/>
              </a:rPr>
              <a:t>no</a:t>
            </a:r>
            <a:r>
              <a:rPr sz="3350" spc="25" dirty="0">
                <a:solidFill>
                  <a:srgbClr val="2A4A81"/>
                </a:solidFill>
                <a:latin typeface="Tahoma"/>
                <a:cs typeface="Tahoma"/>
              </a:rPr>
              <a:t> </a:t>
            </a:r>
            <a:r>
              <a:rPr sz="3350" spc="65" dirty="0">
                <a:solidFill>
                  <a:srgbClr val="2A4A81"/>
                </a:solidFill>
                <a:latin typeface="Tahoma"/>
                <a:cs typeface="Tahoma"/>
              </a:rPr>
              <a:t>por</a:t>
            </a:r>
            <a:r>
              <a:rPr sz="3350" spc="30" dirty="0">
                <a:solidFill>
                  <a:srgbClr val="2A4A81"/>
                </a:solidFill>
                <a:latin typeface="Tahoma"/>
                <a:cs typeface="Tahoma"/>
              </a:rPr>
              <a:t> </a:t>
            </a:r>
            <a:r>
              <a:rPr sz="3350" dirty="0">
                <a:solidFill>
                  <a:srgbClr val="2A4A81"/>
                </a:solidFill>
                <a:latin typeface="Tahoma"/>
                <a:cs typeface="Tahoma"/>
              </a:rPr>
              <a:t>el</a:t>
            </a:r>
            <a:r>
              <a:rPr sz="3350" spc="25" dirty="0">
                <a:solidFill>
                  <a:srgbClr val="2A4A81"/>
                </a:solidFill>
                <a:latin typeface="Tahoma"/>
                <a:cs typeface="Tahoma"/>
              </a:rPr>
              <a:t> </a:t>
            </a:r>
            <a:r>
              <a:rPr sz="3350" spc="90" dirty="0">
                <a:solidFill>
                  <a:srgbClr val="2A4A81"/>
                </a:solidFill>
                <a:latin typeface="Tahoma"/>
                <a:cs typeface="Tahoma"/>
              </a:rPr>
              <a:t>factor</a:t>
            </a:r>
            <a:r>
              <a:rPr sz="3350" spc="30" dirty="0">
                <a:solidFill>
                  <a:srgbClr val="2A4A81"/>
                </a:solidFill>
                <a:latin typeface="Tahoma"/>
                <a:cs typeface="Tahoma"/>
              </a:rPr>
              <a:t> </a:t>
            </a:r>
            <a:r>
              <a:rPr sz="3350" spc="65" dirty="0">
                <a:solidFill>
                  <a:srgbClr val="2A4A81"/>
                </a:solidFill>
                <a:latin typeface="Tahoma"/>
                <a:cs typeface="Tahoma"/>
              </a:rPr>
              <a:t>de</a:t>
            </a:r>
            <a:r>
              <a:rPr sz="3350" spc="30" dirty="0">
                <a:solidFill>
                  <a:srgbClr val="2A4A81"/>
                </a:solidFill>
                <a:latin typeface="Tahoma"/>
                <a:cs typeface="Tahoma"/>
              </a:rPr>
              <a:t> </a:t>
            </a:r>
            <a:r>
              <a:rPr sz="3350" spc="-10" dirty="0">
                <a:solidFill>
                  <a:srgbClr val="2A4A81"/>
                </a:solidFill>
                <a:latin typeface="Tahoma"/>
                <a:cs typeface="Tahoma"/>
              </a:rPr>
              <a:t>producto.</a:t>
            </a:r>
            <a:endParaRPr sz="3350">
              <a:latin typeface="Tahoma"/>
              <a:cs typeface="Tahoma"/>
            </a:endParaRPr>
          </a:p>
        </p:txBody>
      </p:sp>
      <p:sp>
        <p:nvSpPr>
          <p:cNvPr id="26" name="object 26"/>
          <p:cNvSpPr txBox="1"/>
          <p:nvPr/>
        </p:nvSpPr>
        <p:spPr>
          <a:xfrm>
            <a:off x="-12700" y="9744888"/>
            <a:ext cx="14984094" cy="240665"/>
          </a:xfrm>
          <a:prstGeom prst="rect">
            <a:avLst/>
          </a:prstGeom>
        </p:spPr>
        <p:txBody>
          <a:bodyPr vert="horz" wrap="square" lIns="0" tIns="13970" rIns="0" bIns="0" rtlCol="0">
            <a:spAutoFit/>
          </a:bodyPr>
          <a:lstStyle/>
          <a:p>
            <a:pPr marL="12700">
              <a:lnSpc>
                <a:spcPct val="100000"/>
              </a:lnSpc>
              <a:spcBef>
                <a:spcPts val="110"/>
              </a:spcBef>
            </a:pPr>
            <a:r>
              <a:rPr sz="1400" spc="-10" dirty="0">
                <a:solidFill>
                  <a:srgbClr val="2A4A81"/>
                </a:solidFill>
                <a:latin typeface="Tahoma"/>
                <a:cs typeface="Tahoma"/>
              </a:rPr>
              <a:t>Fuente:</a:t>
            </a:r>
            <a:r>
              <a:rPr sz="1400" spc="80" dirty="0">
                <a:solidFill>
                  <a:srgbClr val="2A4A81"/>
                </a:solidFill>
                <a:latin typeface="Tahoma"/>
                <a:cs typeface="Tahoma"/>
              </a:rPr>
              <a:t> </a:t>
            </a:r>
            <a:r>
              <a:rPr sz="1400" dirty="0">
                <a:solidFill>
                  <a:srgbClr val="2A4A81"/>
                </a:solidFill>
                <a:latin typeface="Tahoma"/>
                <a:cs typeface="Tahoma"/>
              </a:rPr>
              <a:t>Almoguera,</a:t>
            </a:r>
            <a:r>
              <a:rPr sz="1400" spc="85" dirty="0">
                <a:solidFill>
                  <a:srgbClr val="2A4A81"/>
                </a:solidFill>
                <a:latin typeface="Tahoma"/>
                <a:cs typeface="Tahoma"/>
              </a:rPr>
              <a:t> </a:t>
            </a:r>
            <a:r>
              <a:rPr sz="1400" spc="-140" dirty="0">
                <a:solidFill>
                  <a:srgbClr val="2A4A81"/>
                </a:solidFill>
                <a:latin typeface="Tahoma"/>
                <a:cs typeface="Tahoma"/>
              </a:rPr>
              <a:t>J.</a:t>
            </a:r>
            <a:r>
              <a:rPr sz="1400" spc="85" dirty="0">
                <a:solidFill>
                  <a:srgbClr val="2A4A81"/>
                </a:solidFill>
                <a:latin typeface="Tahoma"/>
                <a:cs typeface="Tahoma"/>
              </a:rPr>
              <a:t> </a:t>
            </a:r>
            <a:r>
              <a:rPr sz="1400" dirty="0">
                <a:solidFill>
                  <a:srgbClr val="2A4A81"/>
                </a:solidFill>
                <a:latin typeface="Tahoma"/>
                <a:cs typeface="Tahoma"/>
              </a:rPr>
              <a:t>A.</a:t>
            </a:r>
            <a:r>
              <a:rPr sz="1400" spc="80" dirty="0">
                <a:solidFill>
                  <a:srgbClr val="2A4A81"/>
                </a:solidFill>
                <a:latin typeface="Tahoma"/>
                <a:cs typeface="Tahoma"/>
              </a:rPr>
              <a:t> </a:t>
            </a:r>
            <a:r>
              <a:rPr sz="1400" spc="-45" dirty="0">
                <a:solidFill>
                  <a:srgbClr val="2A4A81"/>
                </a:solidFill>
                <a:latin typeface="Tahoma"/>
                <a:cs typeface="Tahoma"/>
              </a:rPr>
              <a:t>(2016,</a:t>
            </a:r>
            <a:r>
              <a:rPr sz="1400" spc="85" dirty="0">
                <a:solidFill>
                  <a:srgbClr val="2A4A81"/>
                </a:solidFill>
                <a:latin typeface="Tahoma"/>
                <a:cs typeface="Tahoma"/>
              </a:rPr>
              <a:t> </a:t>
            </a:r>
            <a:r>
              <a:rPr sz="1400" dirty="0">
                <a:solidFill>
                  <a:srgbClr val="2A4A81"/>
                </a:solidFill>
                <a:latin typeface="Tahoma"/>
                <a:cs typeface="Tahoma"/>
              </a:rPr>
              <a:t>septiembre</a:t>
            </a:r>
            <a:r>
              <a:rPr sz="1400" spc="85" dirty="0">
                <a:solidFill>
                  <a:srgbClr val="2A4A81"/>
                </a:solidFill>
                <a:latin typeface="Tahoma"/>
                <a:cs typeface="Tahoma"/>
              </a:rPr>
              <a:t> </a:t>
            </a:r>
            <a:r>
              <a:rPr sz="1400" spc="-130" dirty="0">
                <a:solidFill>
                  <a:srgbClr val="2A4A81"/>
                </a:solidFill>
                <a:latin typeface="Tahoma"/>
                <a:cs typeface="Tahoma"/>
              </a:rPr>
              <a:t>14).</a:t>
            </a:r>
            <a:r>
              <a:rPr sz="1400" spc="80" dirty="0">
                <a:solidFill>
                  <a:srgbClr val="2A4A81"/>
                </a:solidFill>
                <a:latin typeface="Tahoma"/>
                <a:cs typeface="Tahoma"/>
              </a:rPr>
              <a:t> </a:t>
            </a:r>
            <a:r>
              <a:rPr sz="1400" spc="65" dirty="0">
                <a:solidFill>
                  <a:srgbClr val="2A4A81"/>
                </a:solidFill>
                <a:latin typeface="Tahoma"/>
                <a:cs typeface="Tahoma"/>
              </a:rPr>
              <a:t>CÁRTEL,</a:t>
            </a:r>
            <a:r>
              <a:rPr sz="1400" spc="85" dirty="0">
                <a:solidFill>
                  <a:srgbClr val="2A4A81"/>
                </a:solidFill>
                <a:latin typeface="Tahoma"/>
                <a:cs typeface="Tahoma"/>
              </a:rPr>
              <a:t> </a:t>
            </a:r>
            <a:r>
              <a:rPr sz="1400" dirty="0">
                <a:solidFill>
                  <a:srgbClr val="2A4A81"/>
                </a:solidFill>
                <a:latin typeface="Tahoma"/>
                <a:cs typeface="Tahoma"/>
              </a:rPr>
              <a:t>TRUST</a:t>
            </a:r>
            <a:r>
              <a:rPr sz="1400" spc="85" dirty="0">
                <a:solidFill>
                  <a:srgbClr val="2A4A81"/>
                </a:solidFill>
                <a:latin typeface="Tahoma"/>
                <a:cs typeface="Tahoma"/>
              </a:rPr>
              <a:t> </a:t>
            </a:r>
            <a:r>
              <a:rPr sz="1400" spc="160" dirty="0">
                <a:solidFill>
                  <a:srgbClr val="2A4A81"/>
                </a:solidFill>
                <a:latin typeface="Tahoma"/>
                <a:cs typeface="Tahoma"/>
              </a:rPr>
              <a:t>Y</a:t>
            </a:r>
            <a:r>
              <a:rPr sz="1400" spc="85" dirty="0">
                <a:solidFill>
                  <a:srgbClr val="2A4A81"/>
                </a:solidFill>
                <a:latin typeface="Tahoma"/>
                <a:cs typeface="Tahoma"/>
              </a:rPr>
              <a:t> </a:t>
            </a:r>
            <a:r>
              <a:rPr sz="1400" spc="80" dirty="0">
                <a:solidFill>
                  <a:srgbClr val="2A4A81"/>
                </a:solidFill>
                <a:latin typeface="Tahoma"/>
                <a:cs typeface="Tahoma"/>
              </a:rPr>
              <a:t>HOLDING. </a:t>
            </a:r>
            <a:r>
              <a:rPr sz="1400" dirty="0">
                <a:solidFill>
                  <a:srgbClr val="2A4A81"/>
                </a:solidFill>
                <a:latin typeface="Tahoma"/>
                <a:cs typeface="Tahoma"/>
              </a:rPr>
              <a:t>Economía</a:t>
            </a:r>
            <a:r>
              <a:rPr sz="1400" spc="85" dirty="0">
                <a:solidFill>
                  <a:srgbClr val="2A4A81"/>
                </a:solidFill>
                <a:latin typeface="Tahoma"/>
                <a:cs typeface="Tahoma"/>
              </a:rPr>
              <a:t> </a:t>
            </a:r>
            <a:r>
              <a:rPr sz="1400" dirty="0">
                <a:solidFill>
                  <a:srgbClr val="2A4A81"/>
                </a:solidFill>
                <a:latin typeface="Tahoma"/>
                <a:cs typeface="Tahoma"/>
              </a:rPr>
              <a:t>de</a:t>
            </a:r>
            <a:r>
              <a:rPr sz="1400" spc="85" dirty="0">
                <a:solidFill>
                  <a:srgbClr val="2A4A81"/>
                </a:solidFill>
                <a:latin typeface="Tahoma"/>
                <a:cs typeface="Tahoma"/>
              </a:rPr>
              <a:t> </a:t>
            </a:r>
            <a:r>
              <a:rPr sz="1400" dirty="0">
                <a:solidFill>
                  <a:srgbClr val="2A4A81"/>
                </a:solidFill>
                <a:latin typeface="Tahoma"/>
                <a:cs typeface="Tahoma"/>
              </a:rPr>
              <a:t>Hoy.</a:t>
            </a:r>
            <a:r>
              <a:rPr sz="1400" spc="80" dirty="0">
                <a:solidFill>
                  <a:srgbClr val="2A4A81"/>
                </a:solidFill>
                <a:latin typeface="Tahoma"/>
                <a:cs typeface="Tahoma"/>
              </a:rPr>
              <a:t> </a:t>
            </a:r>
            <a:r>
              <a:rPr sz="1400" spc="-30" dirty="0">
                <a:solidFill>
                  <a:srgbClr val="2A4A81"/>
                </a:solidFill>
                <a:latin typeface="Tahoma"/>
                <a:cs typeface="Tahoma"/>
              </a:rPr>
              <a:t>https://</a:t>
            </a:r>
            <a:r>
              <a:rPr sz="1400" spc="-30" dirty="0">
                <a:solidFill>
                  <a:srgbClr val="2A4A81"/>
                </a:solidFill>
                <a:latin typeface="Tahoma"/>
                <a:cs typeface="Tahoma"/>
                <a:hlinkClick r:id="rId6"/>
              </a:rPr>
              <a:t>www.economiadehoy.es/noticia/8521/economia-</a:t>
            </a:r>
            <a:r>
              <a:rPr sz="1400" dirty="0">
                <a:solidFill>
                  <a:srgbClr val="2A4A81"/>
                </a:solidFill>
                <a:latin typeface="Tahoma"/>
                <a:cs typeface="Tahoma"/>
                <a:hlinkClick r:id="rId6"/>
              </a:rPr>
              <a:t>practica/cartel-</a:t>
            </a:r>
            <a:r>
              <a:rPr sz="1400" spc="-20" dirty="0">
                <a:solidFill>
                  <a:srgbClr val="2A4A81"/>
                </a:solidFill>
                <a:latin typeface="Tahoma"/>
                <a:cs typeface="Tahoma"/>
                <a:hlinkClick r:id="rId6"/>
              </a:rPr>
              <a:t>trust-</a:t>
            </a:r>
            <a:r>
              <a:rPr sz="1400" spc="-60" dirty="0">
                <a:solidFill>
                  <a:srgbClr val="2A4A81"/>
                </a:solidFill>
                <a:latin typeface="Tahoma"/>
                <a:cs typeface="Tahoma"/>
                <a:hlinkClick r:id="rId6"/>
              </a:rPr>
              <a:t>y-</a:t>
            </a:r>
            <a:r>
              <a:rPr sz="1400" spc="-10" dirty="0">
                <a:solidFill>
                  <a:srgbClr val="2A4A81"/>
                </a:solidFill>
                <a:latin typeface="Tahoma"/>
                <a:cs typeface="Tahoma"/>
                <a:hlinkClick r:id="rId6"/>
              </a:rPr>
              <a:t>holding.html</a:t>
            </a:r>
            <a:endParaRPr sz="1400">
              <a:latin typeface="Tahoma"/>
              <a:cs typeface="Tahoma"/>
            </a:endParaRPr>
          </a:p>
        </p:txBody>
      </p:sp>
    </p:spTree>
    <p:extLst>
      <p:ext uri="{BB962C8B-B14F-4D97-AF65-F5344CB8AC3E}">
        <p14:creationId xmlns:p14="http://schemas.microsoft.com/office/powerpoint/2010/main" val="3116245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9396" y="3141932"/>
            <a:ext cx="16413743" cy="6364604"/>
          </a:xfrm>
          <a:prstGeom prst="rect">
            <a:avLst/>
          </a:prstGeom>
        </p:spPr>
      </p:pic>
      <p:pic>
        <p:nvPicPr>
          <p:cNvPr id="3" name="object 3"/>
          <p:cNvPicPr/>
          <p:nvPr/>
        </p:nvPicPr>
        <p:blipFill>
          <a:blip r:embed="rId3" cstate="print"/>
          <a:stretch>
            <a:fillRect/>
          </a:stretch>
        </p:blipFill>
        <p:spPr>
          <a:xfrm>
            <a:off x="14341099" y="315375"/>
            <a:ext cx="2919976" cy="2627344"/>
          </a:xfrm>
          <a:prstGeom prst="rect">
            <a:avLst/>
          </a:prstGeom>
        </p:spPr>
      </p:pic>
      <p:sp>
        <p:nvSpPr>
          <p:cNvPr id="4" name="object 4"/>
          <p:cNvSpPr txBox="1">
            <a:spLocks noGrp="1"/>
          </p:cNvSpPr>
          <p:nvPr>
            <p:ph type="title"/>
          </p:nvPr>
        </p:nvSpPr>
        <p:spPr>
          <a:xfrm>
            <a:off x="1016000" y="576234"/>
            <a:ext cx="12485370" cy="1980564"/>
          </a:xfrm>
          <a:prstGeom prst="rect">
            <a:avLst/>
          </a:prstGeom>
        </p:spPr>
        <p:txBody>
          <a:bodyPr vert="horz" wrap="square" lIns="0" tIns="252729" rIns="0" bIns="0" rtlCol="0">
            <a:spAutoFit/>
          </a:bodyPr>
          <a:lstStyle/>
          <a:p>
            <a:pPr marL="12700" marR="5080">
              <a:lnSpc>
                <a:spcPct val="78100"/>
              </a:lnSpc>
              <a:spcBef>
                <a:spcPts val="1989"/>
              </a:spcBef>
            </a:pPr>
            <a:r>
              <a:rPr sz="7200" spc="40" dirty="0">
                <a:solidFill>
                  <a:srgbClr val="2A4A81"/>
                </a:solidFill>
              </a:rPr>
              <a:t>Diferencia</a:t>
            </a:r>
            <a:r>
              <a:rPr sz="7200" spc="-10" dirty="0">
                <a:solidFill>
                  <a:srgbClr val="2A4A81"/>
                </a:solidFill>
              </a:rPr>
              <a:t> </a:t>
            </a:r>
            <a:r>
              <a:rPr sz="7200" spc="-150" dirty="0">
                <a:solidFill>
                  <a:srgbClr val="2A4A81"/>
                </a:solidFill>
              </a:rPr>
              <a:t>entre</a:t>
            </a:r>
            <a:r>
              <a:rPr sz="7200" spc="-5" dirty="0">
                <a:solidFill>
                  <a:srgbClr val="2A4A81"/>
                </a:solidFill>
              </a:rPr>
              <a:t> </a:t>
            </a:r>
            <a:r>
              <a:rPr sz="7200" spc="-40" dirty="0">
                <a:solidFill>
                  <a:srgbClr val="2A4A81"/>
                </a:solidFill>
              </a:rPr>
              <a:t>monopolio</a:t>
            </a:r>
            <a:r>
              <a:rPr sz="7200" spc="-10" dirty="0">
                <a:solidFill>
                  <a:srgbClr val="2A4A81"/>
                </a:solidFill>
              </a:rPr>
              <a:t> </a:t>
            </a:r>
            <a:r>
              <a:rPr sz="7200" dirty="0">
                <a:solidFill>
                  <a:srgbClr val="2A4A81"/>
                </a:solidFill>
              </a:rPr>
              <a:t>y </a:t>
            </a:r>
            <a:r>
              <a:rPr sz="7200" spc="-2155" dirty="0">
                <a:solidFill>
                  <a:srgbClr val="2A4A81"/>
                </a:solidFill>
              </a:rPr>
              <a:t> </a:t>
            </a:r>
            <a:r>
              <a:rPr sz="7200" spc="30" dirty="0">
                <a:solidFill>
                  <a:srgbClr val="2A4A81"/>
                </a:solidFill>
              </a:rPr>
              <a:t>oligopolio</a:t>
            </a:r>
            <a:endParaRPr sz="7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75678" y="2324015"/>
            <a:ext cx="6980555" cy="1797050"/>
          </a:xfrm>
          <a:prstGeom prst="rect">
            <a:avLst/>
          </a:prstGeom>
        </p:spPr>
        <p:txBody>
          <a:bodyPr vert="horz" wrap="square" lIns="0" tIns="12065" rIns="0" bIns="0" rtlCol="0">
            <a:spAutoFit/>
          </a:bodyPr>
          <a:lstStyle/>
          <a:p>
            <a:pPr marL="12700" marR="5080" indent="506095">
              <a:lnSpc>
                <a:spcPct val="116300"/>
              </a:lnSpc>
              <a:spcBef>
                <a:spcPts val="95"/>
              </a:spcBef>
            </a:pPr>
            <a:r>
              <a:rPr sz="5000" spc="475" dirty="0">
                <a:solidFill>
                  <a:srgbClr val="2A4A81"/>
                </a:solidFill>
                <a:latin typeface="Trebuchet MS"/>
                <a:cs typeface="Trebuchet MS"/>
              </a:rPr>
              <a:t>C</a:t>
            </a:r>
            <a:r>
              <a:rPr sz="5000" spc="-580" dirty="0">
                <a:solidFill>
                  <a:srgbClr val="2A4A81"/>
                </a:solidFill>
                <a:latin typeface="Trebuchet MS"/>
                <a:cs typeface="Trebuchet MS"/>
              </a:rPr>
              <a:t> </a:t>
            </a:r>
            <a:r>
              <a:rPr sz="5000" spc="915" dirty="0">
                <a:solidFill>
                  <a:srgbClr val="2A4A81"/>
                </a:solidFill>
                <a:latin typeface="Trebuchet MS"/>
                <a:cs typeface="Trebuchet MS"/>
              </a:rPr>
              <a:t>O</a:t>
            </a:r>
            <a:r>
              <a:rPr sz="5000" spc="-580" dirty="0">
                <a:solidFill>
                  <a:srgbClr val="2A4A81"/>
                </a:solidFill>
                <a:latin typeface="Trebuchet MS"/>
                <a:cs typeface="Trebuchet MS"/>
              </a:rPr>
              <a:t> </a:t>
            </a:r>
            <a:r>
              <a:rPr sz="5000" spc="1085" dirty="0">
                <a:solidFill>
                  <a:srgbClr val="2A4A81"/>
                </a:solidFill>
                <a:latin typeface="Trebuchet MS"/>
                <a:cs typeface="Trebuchet MS"/>
              </a:rPr>
              <a:t>M</a:t>
            </a:r>
            <a:r>
              <a:rPr sz="5000" spc="-580" dirty="0">
                <a:solidFill>
                  <a:srgbClr val="2A4A81"/>
                </a:solidFill>
                <a:latin typeface="Trebuchet MS"/>
                <a:cs typeface="Trebuchet MS"/>
              </a:rPr>
              <a:t> </a:t>
            </a:r>
            <a:r>
              <a:rPr sz="5000" spc="185" dirty="0">
                <a:solidFill>
                  <a:srgbClr val="2A4A81"/>
                </a:solidFill>
                <a:latin typeface="Trebuchet MS"/>
                <a:cs typeface="Trebuchet MS"/>
              </a:rPr>
              <a:t>P</a:t>
            </a:r>
            <a:r>
              <a:rPr sz="5000" spc="-580" dirty="0">
                <a:solidFill>
                  <a:srgbClr val="2A4A81"/>
                </a:solidFill>
                <a:latin typeface="Trebuchet MS"/>
                <a:cs typeface="Trebuchet MS"/>
              </a:rPr>
              <a:t> </a:t>
            </a:r>
            <a:r>
              <a:rPr sz="5000" spc="585" dirty="0">
                <a:solidFill>
                  <a:srgbClr val="2A4A81"/>
                </a:solidFill>
                <a:latin typeface="Trebuchet MS"/>
                <a:cs typeface="Trebuchet MS"/>
              </a:rPr>
              <a:t>E</a:t>
            </a:r>
            <a:r>
              <a:rPr sz="5000" spc="-580" dirty="0">
                <a:solidFill>
                  <a:srgbClr val="2A4A81"/>
                </a:solidFill>
                <a:latin typeface="Trebuchet MS"/>
                <a:cs typeface="Trebuchet MS"/>
              </a:rPr>
              <a:t> </a:t>
            </a:r>
            <a:r>
              <a:rPr sz="5000" spc="5" dirty="0">
                <a:solidFill>
                  <a:srgbClr val="2A4A81"/>
                </a:solidFill>
                <a:latin typeface="Trebuchet MS"/>
                <a:cs typeface="Trebuchet MS"/>
              </a:rPr>
              <a:t>T</a:t>
            </a:r>
            <a:r>
              <a:rPr sz="5000" spc="-580" dirty="0">
                <a:solidFill>
                  <a:srgbClr val="2A4A81"/>
                </a:solidFill>
                <a:latin typeface="Trebuchet MS"/>
                <a:cs typeface="Trebuchet MS"/>
              </a:rPr>
              <a:t> </a:t>
            </a:r>
            <a:r>
              <a:rPr sz="5000" spc="585" dirty="0">
                <a:solidFill>
                  <a:srgbClr val="2A4A81"/>
                </a:solidFill>
                <a:latin typeface="Trebuchet MS"/>
                <a:cs typeface="Trebuchet MS"/>
              </a:rPr>
              <a:t>E</a:t>
            </a:r>
            <a:r>
              <a:rPr sz="5000" spc="-580" dirty="0">
                <a:solidFill>
                  <a:srgbClr val="2A4A81"/>
                </a:solidFill>
                <a:latin typeface="Trebuchet MS"/>
                <a:cs typeface="Trebuchet MS"/>
              </a:rPr>
              <a:t> </a:t>
            </a:r>
            <a:r>
              <a:rPr sz="5000" spc="994" dirty="0">
                <a:solidFill>
                  <a:srgbClr val="2A4A81"/>
                </a:solidFill>
                <a:latin typeface="Trebuchet MS"/>
                <a:cs typeface="Trebuchet MS"/>
              </a:rPr>
              <a:t>N</a:t>
            </a:r>
            <a:r>
              <a:rPr sz="5000" spc="-580" dirty="0">
                <a:solidFill>
                  <a:srgbClr val="2A4A81"/>
                </a:solidFill>
                <a:latin typeface="Trebuchet MS"/>
                <a:cs typeface="Trebuchet MS"/>
              </a:rPr>
              <a:t> </a:t>
            </a:r>
            <a:r>
              <a:rPr sz="5000" spc="475" dirty="0">
                <a:solidFill>
                  <a:srgbClr val="2A4A81"/>
                </a:solidFill>
                <a:latin typeface="Trebuchet MS"/>
                <a:cs typeface="Trebuchet MS"/>
              </a:rPr>
              <a:t>C</a:t>
            </a:r>
            <a:r>
              <a:rPr sz="5000" spc="-580" dirty="0">
                <a:solidFill>
                  <a:srgbClr val="2A4A81"/>
                </a:solidFill>
                <a:latin typeface="Trebuchet MS"/>
                <a:cs typeface="Trebuchet MS"/>
              </a:rPr>
              <a:t> </a:t>
            </a:r>
            <a:r>
              <a:rPr sz="5000" spc="130" dirty="0">
                <a:solidFill>
                  <a:srgbClr val="2A4A81"/>
                </a:solidFill>
                <a:latin typeface="Trebuchet MS"/>
                <a:cs typeface="Trebuchet MS"/>
              </a:rPr>
              <a:t>I</a:t>
            </a:r>
            <a:r>
              <a:rPr sz="5000" spc="-580" dirty="0">
                <a:solidFill>
                  <a:srgbClr val="2A4A81"/>
                </a:solidFill>
                <a:latin typeface="Trebuchet MS"/>
                <a:cs typeface="Trebuchet MS"/>
              </a:rPr>
              <a:t> </a:t>
            </a:r>
            <a:r>
              <a:rPr sz="5000" spc="370" dirty="0">
                <a:solidFill>
                  <a:srgbClr val="2A4A81"/>
                </a:solidFill>
                <a:latin typeface="Trebuchet MS"/>
                <a:cs typeface="Trebuchet MS"/>
              </a:rPr>
              <a:t>A  </a:t>
            </a:r>
            <a:r>
              <a:rPr sz="5000" spc="1085" dirty="0">
                <a:solidFill>
                  <a:srgbClr val="2A4A81"/>
                </a:solidFill>
                <a:latin typeface="Trebuchet MS"/>
                <a:cs typeface="Trebuchet MS"/>
              </a:rPr>
              <a:t>M</a:t>
            </a:r>
            <a:r>
              <a:rPr sz="5000" spc="-580" dirty="0">
                <a:solidFill>
                  <a:srgbClr val="2A4A81"/>
                </a:solidFill>
                <a:latin typeface="Trebuchet MS"/>
                <a:cs typeface="Trebuchet MS"/>
              </a:rPr>
              <a:t> </a:t>
            </a:r>
            <a:r>
              <a:rPr sz="5000" spc="915" dirty="0">
                <a:solidFill>
                  <a:srgbClr val="2A4A81"/>
                </a:solidFill>
                <a:latin typeface="Trebuchet MS"/>
                <a:cs typeface="Trebuchet MS"/>
              </a:rPr>
              <a:t>O</a:t>
            </a:r>
            <a:r>
              <a:rPr sz="5000" spc="-580" dirty="0">
                <a:solidFill>
                  <a:srgbClr val="2A4A81"/>
                </a:solidFill>
                <a:latin typeface="Trebuchet MS"/>
                <a:cs typeface="Trebuchet MS"/>
              </a:rPr>
              <a:t> </a:t>
            </a:r>
            <a:r>
              <a:rPr sz="5000" spc="994" dirty="0">
                <a:solidFill>
                  <a:srgbClr val="2A4A81"/>
                </a:solidFill>
                <a:latin typeface="Trebuchet MS"/>
                <a:cs typeface="Trebuchet MS"/>
              </a:rPr>
              <a:t>N</a:t>
            </a:r>
            <a:r>
              <a:rPr sz="5000" spc="-580" dirty="0">
                <a:solidFill>
                  <a:srgbClr val="2A4A81"/>
                </a:solidFill>
                <a:latin typeface="Trebuchet MS"/>
                <a:cs typeface="Trebuchet MS"/>
              </a:rPr>
              <a:t> </a:t>
            </a:r>
            <a:r>
              <a:rPr sz="5000" spc="915" dirty="0">
                <a:solidFill>
                  <a:srgbClr val="2A4A81"/>
                </a:solidFill>
                <a:latin typeface="Trebuchet MS"/>
                <a:cs typeface="Trebuchet MS"/>
              </a:rPr>
              <a:t>O</a:t>
            </a:r>
            <a:r>
              <a:rPr sz="5000" spc="-580" dirty="0">
                <a:solidFill>
                  <a:srgbClr val="2A4A81"/>
                </a:solidFill>
                <a:latin typeface="Trebuchet MS"/>
                <a:cs typeface="Trebuchet MS"/>
              </a:rPr>
              <a:t> </a:t>
            </a:r>
            <a:r>
              <a:rPr sz="5000" spc="185" dirty="0">
                <a:solidFill>
                  <a:srgbClr val="2A4A81"/>
                </a:solidFill>
                <a:latin typeface="Trebuchet MS"/>
                <a:cs typeface="Trebuchet MS"/>
              </a:rPr>
              <a:t>P</a:t>
            </a:r>
            <a:r>
              <a:rPr sz="5000" spc="-580" dirty="0">
                <a:solidFill>
                  <a:srgbClr val="2A4A81"/>
                </a:solidFill>
                <a:latin typeface="Trebuchet MS"/>
                <a:cs typeface="Trebuchet MS"/>
              </a:rPr>
              <a:t> </a:t>
            </a:r>
            <a:r>
              <a:rPr sz="5000" spc="915" dirty="0">
                <a:solidFill>
                  <a:srgbClr val="2A4A81"/>
                </a:solidFill>
                <a:latin typeface="Trebuchet MS"/>
                <a:cs typeface="Trebuchet MS"/>
              </a:rPr>
              <a:t>O</a:t>
            </a:r>
            <a:r>
              <a:rPr sz="5000" spc="-580" dirty="0">
                <a:solidFill>
                  <a:srgbClr val="2A4A81"/>
                </a:solidFill>
                <a:latin typeface="Trebuchet MS"/>
                <a:cs typeface="Trebuchet MS"/>
              </a:rPr>
              <a:t> </a:t>
            </a:r>
            <a:r>
              <a:rPr sz="5000" spc="575" dirty="0">
                <a:solidFill>
                  <a:srgbClr val="2A4A81"/>
                </a:solidFill>
                <a:latin typeface="Trebuchet MS"/>
                <a:cs typeface="Trebuchet MS"/>
              </a:rPr>
              <a:t>L</a:t>
            </a:r>
            <a:r>
              <a:rPr sz="5000" spc="-580" dirty="0">
                <a:solidFill>
                  <a:srgbClr val="2A4A81"/>
                </a:solidFill>
                <a:latin typeface="Trebuchet MS"/>
                <a:cs typeface="Trebuchet MS"/>
              </a:rPr>
              <a:t> </a:t>
            </a:r>
            <a:r>
              <a:rPr sz="5000" spc="130" dirty="0">
                <a:solidFill>
                  <a:srgbClr val="2A4A81"/>
                </a:solidFill>
                <a:latin typeface="Trebuchet MS"/>
                <a:cs typeface="Trebuchet MS"/>
              </a:rPr>
              <a:t>I</a:t>
            </a:r>
            <a:r>
              <a:rPr sz="5000" spc="-580" dirty="0">
                <a:solidFill>
                  <a:srgbClr val="2A4A81"/>
                </a:solidFill>
                <a:latin typeface="Trebuchet MS"/>
                <a:cs typeface="Trebuchet MS"/>
              </a:rPr>
              <a:t> </a:t>
            </a:r>
            <a:r>
              <a:rPr sz="5000" spc="505" dirty="0">
                <a:solidFill>
                  <a:srgbClr val="2A4A81"/>
                </a:solidFill>
                <a:latin typeface="Trebuchet MS"/>
                <a:cs typeface="Trebuchet MS"/>
              </a:rPr>
              <a:t>S</a:t>
            </a:r>
            <a:r>
              <a:rPr sz="5000" spc="-580" dirty="0">
                <a:solidFill>
                  <a:srgbClr val="2A4A81"/>
                </a:solidFill>
                <a:latin typeface="Trebuchet MS"/>
                <a:cs typeface="Trebuchet MS"/>
              </a:rPr>
              <a:t> </a:t>
            </a:r>
            <a:r>
              <a:rPr sz="5000" spc="5" dirty="0">
                <a:solidFill>
                  <a:srgbClr val="2A4A81"/>
                </a:solidFill>
                <a:latin typeface="Trebuchet MS"/>
                <a:cs typeface="Trebuchet MS"/>
              </a:rPr>
              <a:t>T</a:t>
            </a:r>
            <a:r>
              <a:rPr sz="5000" spc="-580" dirty="0">
                <a:solidFill>
                  <a:srgbClr val="2A4A81"/>
                </a:solidFill>
                <a:latin typeface="Trebuchet MS"/>
                <a:cs typeface="Trebuchet MS"/>
              </a:rPr>
              <a:t> </a:t>
            </a:r>
            <a:r>
              <a:rPr sz="5000" spc="130" dirty="0">
                <a:solidFill>
                  <a:srgbClr val="2A4A81"/>
                </a:solidFill>
                <a:latin typeface="Trebuchet MS"/>
                <a:cs typeface="Trebuchet MS"/>
              </a:rPr>
              <a:t>I</a:t>
            </a:r>
            <a:r>
              <a:rPr sz="5000" spc="-580" dirty="0">
                <a:solidFill>
                  <a:srgbClr val="2A4A81"/>
                </a:solidFill>
                <a:latin typeface="Trebuchet MS"/>
                <a:cs typeface="Trebuchet MS"/>
              </a:rPr>
              <a:t> </a:t>
            </a:r>
            <a:r>
              <a:rPr sz="5000" spc="475" dirty="0">
                <a:solidFill>
                  <a:srgbClr val="2A4A81"/>
                </a:solidFill>
                <a:latin typeface="Trebuchet MS"/>
                <a:cs typeface="Trebuchet MS"/>
              </a:rPr>
              <a:t>C</a:t>
            </a:r>
            <a:r>
              <a:rPr sz="5000" spc="-580" dirty="0">
                <a:solidFill>
                  <a:srgbClr val="2A4A81"/>
                </a:solidFill>
                <a:latin typeface="Trebuchet MS"/>
                <a:cs typeface="Trebuchet MS"/>
              </a:rPr>
              <a:t> </a:t>
            </a:r>
            <a:r>
              <a:rPr sz="5000" spc="555" dirty="0">
                <a:solidFill>
                  <a:srgbClr val="2A4A81"/>
                </a:solidFill>
                <a:latin typeface="Trebuchet MS"/>
                <a:cs typeface="Trebuchet MS"/>
              </a:rPr>
              <a:t>A</a:t>
            </a:r>
            <a:endParaRPr sz="5000">
              <a:latin typeface="Trebuchet MS"/>
              <a:cs typeface="Trebuchet MS"/>
            </a:endParaRPr>
          </a:p>
        </p:txBody>
      </p:sp>
      <p:sp>
        <p:nvSpPr>
          <p:cNvPr id="4" name="object 4"/>
          <p:cNvSpPr/>
          <p:nvPr/>
        </p:nvSpPr>
        <p:spPr>
          <a:xfrm>
            <a:off x="8342907" y="2829575"/>
            <a:ext cx="8222615" cy="1693545"/>
          </a:xfrm>
          <a:custGeom>
            <a:avLst/>
            <a:gdLst/>
            <a:ahLst/>
            <a:cxnLst/>
            <a:rect l="l" t="t" r="r" b="b"/>
            <a:pathLst>
              <a:path w="8222615" h="1693545">
                <a:moveTo>
                  <a:pt x="7738064" y="1693375"/>
                </a:moveTo>
                <a:lnTo>
                  <a:pt x="485775" y="1693375"/>
                </a:lnTo>
                <a:lnTo>
                  <a:pt x="438991" y="1691151"/>
                </a:lnTo>
                <a:lnTo>
                  <a:pt x="393466" y="1684616"/>
                </a:lnTo>
                <a:lnTo>
                  <a:pt x="349403" y="1673972"/>
                </a:lnTo>
                <a:lnTo>
                  <a:pt x="307005" y="1659424"/>
                </a:lnTo>
                <a:lnTo>
                  <a:pt x="266475" y="1641175"/>
                </a:lnTo>
                <a:lnTo>
                  <a:pt x="228019" y="1619428"/>
                </a:lnTo>
                <a:lnTo>
                  <a:pt x="191838" y="1594387"/>
                </a:lnTo>
                <a:lnTo>
                  <a:pt x="158137" y="1566256"/>
                </a:lnTo>
                <a:lnTo>
                  <a:pt x="127119" y="1535238"/>
                </a:lnTo>
                <a:lnTo>
                  <a:pt x="98988" y="1501537"/>
                </a:lnTo>
                <a:lnTo>
                  <a:pt x="73947" y="1465356"/>
                </a:lnTo>
                <a:lnTo>
                  <a:pt x="52200" y="1426900"/>
                </a:lnTo>
                <a:lnTo>
                  <a:pt x="33951" y="1386370"/>
                </a:lnTo>
                <a:lnTo>
                  <a:pt x="19402" y="1343972"/>
                </a:lnTo>
                <a:lnTo>
                  <a:pt x="8759" y="1299909"/>
                </a:lnTo>
                <a:lnTo>
                  <a:pt x="2223" y="1254384"/>
                </a:lnTo>
                <a:lnTo>
                  <a:pt x="0" y="1207600"/>
                </a:lnTo>
                <a:lnTo>
                  <a:pt x="0" y="485774"/>
                </a:lnTo>
                <a:lnTo>
                  <a:pt x="2223" y="438991"/>
                </a:lnTo>
                <a:lnTo>
                  <a:pt x="8759" y="393466"/>
                </a:lnTo>
                <a:lnTo>
                  <a:pt x="19402" y="349402"/>
                </a:lnTo>
                <a:lnTo>
                  <a:pt x="33951" y="307004"/>
                </a:lnTo>
                <a:lnTo>
                  <a:pt x="52200" y="266475"/>
                </a:lnTo>
                <a:lnTo>
                  <a:pt x="73947" y="228018"/>
                </a:lnTo>
                <a:lnTo>
                  <a:pt x="98988" y="191838"/>
                </a:lnTo>
                <a:lnTo>
                  <a:pt x="127119" y="158137"/>
                </a:lnTo>
                <a:lnTo>
                  <a:pt x="158137" y="127119"/>
                </a:lnTo>
                <a:lnTo>
                  <a:pt x="191838" y="98988"/>
                </a:lnTo>
                <a:lnTo>
                  <a:pt x="228019" y="73947"/>
                </a:lnTo>
                <a:lnTo>
                  <a:pt x="266475" y="52200"/>
                </a:lnTo>
                <a:lnTo>
                  <a:pt x="307005" y="33951"/>
                </a:lnTo>
                <a:lnTo>
                  <a:pt x="349403" y="19402"/>
                </a:lnTo>
                <a:lnTo>
                  <a:pt x="393466" y="8759"/>
                </a:lnTo>
                <a:lnTo>
                  <a:pt x="438991" y="2223"/>
                </a:lnTo>
                <a:lnTo>
                  <a:pt x="485770" y="0"/>
                </a:lnTo>
                <a:lnTo>
                  <a:pt x="7738068" y="0"/>
                </a:lnTo>
                <a:lnTo>
                  <a:pt x="7784847" y="2223"/>
                </a:lnTo>
                <a:lnTo>
                  <a:pt x="7830372" y="8759"/>
                </a:lnTo>
                <a:lnTo>
                  <a:pt x="7874436" y="19402"/>
                </a:lnTo>
                <a:lnTo>
                  <a:pt x="7916834" y="33951"/>
                </a:lnTo>
                <a:lnTo>
                  <a:pt x="7957363" y="52200"/>
                </a:lnTo>
                <a:lnTo>
                  <a:pt x="7995820" y="73947"/>
                </a:lnTo>
                <a:lnTo>
                  <a:pt x="8032000" y="98988"/>
                </a:lnTo>
                <a:lnTo>
                  <a:pt x="8065702" y="127119"/>
                </a:lnTo>
                <a:lnTo>
                  <a:pt x="8096719" y="158137"/>
                </a:lnTo>
                <a:lnTo>
                  <a:pt x="8124850" y="191838"/>
                </a:lnTo>
                <a:lnTo>
                  <a:pt x="8149891" y="228018"/>
                </a:lnTo>
                <a:lnTo>
                  <a:pt x="8171638" y="266475"/>
                </a:lnTo>
                <a:lnTo>
                  <a:pt x="8189887" y="307004"/>
                </a:lnTo>
                <a:lnTo>
                  <a:pt x="8204436" y="349402"/>
                </a:lnTo>
                <a:lnTo>
                  <a:pt x="8215079" y="393466"/>
                </a:lnTo>
                <a:lnTo>
                  <a:pt x="8221615" y="438991"/>
                </a:lnTo>
                <a:lnTo>
                  <a:pt x="8222134" y="449918"/>
                </a:lnTo>
                <a:lnTo>
                  <a:pt x="8222134" y="1243457"/>
                </a:lnTo>
                <a:lnTo>
                  <a:pt x="8215079" y="1299909"/>
                </a:lnTo>
                <a:lnTo>
                  <a:pt x="8204436" y="1343972"/>
                </a:lnTo>
                <a:lnTo>
                  <a:pt x="8189887" y="1386370"/>
                </a:lnTo>
                <a:lnTo>
                  <a:pt x="8171638" y="1426900"/>
                </a:lnTo>
                <a:lnTo>
                  <a:pt x="8149891" y="1465356"/>
                </a:lnTo>
                <a:lnTo>
                  <a:pt x="8124850" y="1501537"/>
                </a:lnTo>
                <a:lnTo>
                  <a:pt x="8096719" y="1535238"/>
                </a:lnTo>
                <a:lnTo>
                  <a:pt x="8065702" y="1566256"/>
                </a:lnTo>
                <a:lnTo>
                  <a:pt x="8032000" y="1594387"/>
                </a:lnTo>
                <a:lnTo>
                  <a:pt x="7995820" y="1619428"/>
                </a:lnTo>
                <a:lnTo>
                  <a:pt x="7957363" y="1641175"/>
                </a:lnTo>
                <a:lnTo>
                  <a:pt x="7916834" y="1659424"/>
                </a:lnTo>
                <a:lnTo>
                  <a:pt x="7874436" y="1673972"/>
                </a:lnTo>
                <a:lnTo>
                  <a:pt x="7830372" y="1684616"/>
                </a:lnTo>
                <a:lnTo>
                  <a:pt x="7784847" y="1691151"/>
                </a:lnTo>
                <a:lnTo>
                  <a:pt x="7738064" y="1693375"/>
                </a:lnTo>
                <a:close/>
              </a:path>
            </a:pathLst>
          </a:custGeom>
          <a:solidFill>
            <a:srgbClr val="F9DFCF"/>
          </a:solidFill>
        </p:spPr>
        <p:txBody>
          <a:bodyPr wrap="square" lIns="0" tIns="0" rIns="0" bIns="0" rtlCol="0"/>
          <a:lstStyle/>
          <a:p>
            <a:endParaRPr/>
          </a:p>
        </p:txBody>
      </p:sp>
      <p:sp>
        <p:nvSpPr>
          <p:cNvPr id="5" name="object 5"/>
          <p:cNvSpPr txBox="1"/>
          <p:nvPr/>
        </p:nvSpPr>
        <p:spPr>
          <a:xfrm>
            <a:off x="9096933" y="3108223"/>
            <a:ext cx="6977380" cy="1043940"/>
          </a:xfrm>
          <a:prstGeom prst="rect">
            <a:avLst/>
          </a:prstGeom>
        </p:spPr>
        <p:txBody>
          <a:bodyPr vert="horz" wrap="square" lIns="0" tIns="29845" rIns="0" bIns="0" rtlCol="0">
            <a:spAutoFit/>
          </a:bodyPr>
          <a:lstStyle/>
          <a:p>
            <a:pPr marL="12700" marR="5080" indent="248920">
              <a:lnSpc>
                <a:spcPts val="3990"/>
              </a:lnSpc>
              <a:spcBef>
                <a:spcPts val="235"/>
              </a:spcBef>
            </a:pPr>
            <a:r>
              <a:rPr sz="3350" b="1" spc="100" dirty="0">
                <a:solidFill>
                  <a:srgbClr val="5CB9BE"/>
                </a:solidFill>
                <a:latin typeface="Trebuchet MS"/>
                <a:cs typeface="Trebuchet MS"/>
              </a:rPr>
              <a:t>Muchos</a:t>
            </a:r>
            <a:r>
              <a:rPr sz="3350" b="1" spc="70" dirty="0">
                <a:solidFill>
                  <a:srgbClr val="5CB9BE"/>
                </a:solidFill>
                <a:latin typeface="Trebuchet MS"/>
                <a:cs typeface="Trebuchet MS"/>
              </a:rPr>
              <a:t> </a:t>
            </a:r>
            <a:r>
              <a:rPr sz="3350" b="1" spc="10" dirty="0">
                <a:solidFill>
                  <a:srgbClr val="5CB9BE"/>
                </a:solidFill>
                <a:latin typeface="Trebuchet MS"/>
                <a:cs typeface="Trebuchet MS"/>
              </a:rPr>
              <a:t>vendedores</a:t>
            </a:r>
            <a:r>
              <a:rPr sz="3350" b="1" spc="70" dirty="0">
                <a:solidFill>
                  <a:srgbClr val="5CB9BE"/>
                </a:solidFill>
                <a:latin typeface="Trebuchet MS"/>
                <a:cs typeface="Trebuchet MS"/>
              </a:rPr>
              <a:t> </a:t>
            </a:r>
            <a:r>
              <a:rPr sz="3350" b="1" spc="10" dirty="0">
                <a:solidFill>
                  <a:srgbClr val="5CB9BE"/>
                </a:solidFill>
                <a:latin typeface="Trebuchet MS"/>
                <a:cs typeface="Trebuchet MS"/>
              </a:rPr>
              <a:t>que</a:t>
            </a:r>
            <a:r>
              <a:rPr sz="3350" b="1" spc="75" dirty="0">
                <a:solidFill>
                  <a:srgbClr val="5CB9BE"/>
                </a:solidFill>
                <a:latin typeface="Trebuchet MS"/>
                <a:cs typeface="Trebuchet MS"/>
              </a:rPr>
              <a:t> </a:t>
            </a:r>
            <a:r>
              <a:rPr sz="3350" b="1" spc="55" dirty="0">
                <a:solidFill>
                  <a:srgbClr val="5CB9BE"/>
                </a:solidFill>
                <a:latin typeface="Trebuchet MS"/>
                <a:cs typeface="Trebuchet MS"/>
              </a:rPr>
              <a:t>buscan </a:t>
            </a:r>
            <a:r>
              <a:rPr sz="3350" b="1" spc="60" dirty="0">
                <a:solidFill>
                  <a:srgbClr val="5CB9BE"/>
                </a:solidFill>
                <a:latin typeface="Trebuchet MS"/>
                <a:cs typeface="Trebuchet MS"/>
              </a:rPr>
              <a:t> </a:t>
            </a:r>
            <a:r>
              <a:rPr sz="3350" b="1" spc="15" dirty="0">
                <a:solidFill>
                  <a:srgbClr val="5CB9BE"/>
                </a:solidFill>
                <a:latin typeface="Trebuchet MS"/>
                <a:cs typeface="Trebuchet MS"/>
              </a:rPr>
              <a:t>diferenciar</a:t>
            </a:r>
            <a:r>
              <a:rPr sz="3350" b="1" spc="60" dirty="0">
                <a:solidFill>
                  <a:srgbClr val="5CB9BE"/>
                </a:solidFill>
                <a:latin typeface="Trebuchet MS"/>
                <a:cs typeface="Trebuchet MS"/>
              </a:rPr>
              <a:t> </a:t>
            </a:r>
            <a:r>
              <a:rPr sz="3350" b="1" spc="15" dirty="0">
                <a:solidFill>
                  <a:srgbClr val="5CB9BE"/>
                </a:solidFill>
                <a:latin typeface="Trebuchet MS"/>
                <a:cs typeface="Trebuchet MS"/>
              </a:rPr>
              <a:t>su</a:t>
            </a:r>
            <a:r>
              <a:rPr sz="3350" b="1" spc="65" dirty="0">
                <a:solidFill>
                  <a:srgbClr val="5CB9BE"/>
                </a:solidFill>
                <a:latin typeface="Trebuchet MS"/>
                <a:cs typeface="Trebuchet MS"/>
              </a:rPr>
              <a:t> </a:t>
            </a:r>
            <a:r>
              <a:rPr sz="3350" b="1" spc="15" dirty="0">
                <a:solidFill>
                  <a:srgbClr val="5CB9BE"/>
                </a:solidFill>
                <a:latin typeface="Trebuchet MS"/>
                <a:cs typeface="Trebuchet MS"/>
              </a:rPr>
              <a:t>producto</a:t>
            </a:r>
            <a:r>
              <a:rPr sz="3350" b="1" spc="65" dirty="0">
                <a:solidFill>
                  <a:srgbClr val="5CB9BE"/>
                </a:solidFill>
                <a:latin typeface="Trebuchet MS"/>
                <a:cs typeface="Trebuchet MS"/>
              </a:rPr>
              <a:t> </a:t>
            </a:r>
            <a:r>
              <a:rPr sz="3350" b="1" spc="40" dirty="0">
                <a:solidFill>
                  <a:srgbClr val="5CB9BE"/>
                </a:solidFill>
                <a:latin typeface="Trebuchet MS"/>
                <a:cs typeface="Trebuchet MS"/>
              </a:rPr>
              <a:t>y/o</a:t>
            </a:r>
            <a:r>
              <a:rPr sz="3350" b="1" spc="60" dirty="0">
                <a:solidFill>
                  <a:srgbClr val="5CB9BE"/>
                </a:solidFill>
                <a:latin typeface="Trebuchet MS"/>
                <a:cs typeface="Trebuchet MS"/>
              </a:rPr>
              <a:t> </a:t>
            </a:r>
            <a:r>
              <a:rPr sz="3350" b="1" spc="75" dirty="0">
                <a:solidFill>
                  <a:srgbClr val="5CB9BE"/>
                </a:solidFill>
                <a:latin typeface="Trebuchet MS"/>
                <a:cs typeface="Trebuchet MS"/>
              </a:rPr>
              <a:t>marca</a:t>
            </a:r>
            <a:endParaRPr sz="3350">
              <a:latin typeface="Trebuchet MS"/>
              <a:cs typeface="Trebuchet MS"/>
            </a:endParaRPr>
          </a:p>
        </p:txBody>
      </p:sp>
      <p:grpSp>
        <p:nvGrpSpPr>
          <p:cNvPr id="6" name="object 6"/>
          <p:cNvGrpSpPr/>
          <p:nvPr/>
        </p:nvGrpSpPr>
        <p:grpSpPr>
          <a:xfrm>
            <a:off x="4268639" y="4295056"/>
            <a:ext cx="10074910" cy="5986780"/>
            <a:chOff x="4268639" y="4295056"/>
            <a:chExt cx="10074910" cy="5986780"/>
          </a:xfrm>
        </p:grpSpPr>
        <p:sp>
          <p:nvSpPr>
            <p:cNvPr id="7" name="object 7"/>
            <p:cNvSpPr/>
            <p:nvPr/>
          </p:nvSpPr>
          <p:spPr>
            <a:xfrm>
              <a:off x="4277389" y="4626346"/>
              <a:ext cx="8610600" cy="363220"/>
            </a:xfrm>
            <a:custGeom>
              <a:avLst/>
              <a:gdLst/>
              <a:ahLst/>
              <a:cxnLst/>
              <a:rect l="l" t="t" r="r" b="b"/>
              <a:pathLst>
                <a:path w="8610600" h="363220">
                  <a:moveTo>
                    <a:pt x="8610583" y="362956"/>
                  </a:moveTo>
                  <a:lnTo>
                    <a:pt x="0" y="362956"/>
                  </a:lnTo>
                  <a:lnTo>
                    <a:pt x="0" y="0"/>
                  </a:lnTo>
                  <a:lnTo>
                    <a:pt x="8610583" y="0"/>
                  </a:lnTo>
                  <a:lnTo>
                    <a:pt x="8610583" y="362956"/>
                  </a:lnTo>
                  <a:close/>
                </a:path>
              </a:pathLst>
            </a:custGeom>
            <a:solidFill>
              <a:srgbClr val="FFEBE3"/>
            </a:solidFill>
          </p:spPr>
          <p:txBody>
            <a:bodyPr wrap="square" lIns="0" tIns="0" rIns="0" bIns="0" rtlCol="0"/>
            <a:lstStyle/>
            <a:p>
              <a:endParaRPr/>
            </a:p>
          </p:txBody>
        </p:sp>
        <p:pic>
          <p:nvPicPr>
            <p:cNvPr id="8" name="object 8"/>
            <p:cNvPicPr/>
            <p:nvPr/>
          </p:nvPicPr>
          <p:blipFill>
            <a:blip r:embed="rId2" cstate="print"/>
            <a:stretch>
              <a:fillRect/>
            </a:stretch>
          </p:blipFill>
          <p:spPr>
            <a:xfrm>
              <a:off x="4393659" y="5408911"/>
              <a:ext cx="8505824" cy="4781549"/>
            </a:xfrm>
            <a:prstGeom prst="rect">
              <a:avLst/>
            </a:prstGeom>
          </p:spPr>
        </p:pic>
        <p:pic>
          <p:nvPicPr>
            <p:cNvPr id="9" name="object 9"/>
            <p:cNvPicPr/>
            <p:nvPr/>
          </p:nvPicPr>
          <p:blipFill>
            <a:blip r:embed="rId3" cstate="print"/>
            <a:stretch>
              <a:fillRect/>
            </a:stretch>
          </p:blipFill>
          <p:spPr>
            <a:xfrm>
              <a:off x="4277390" y="4989612"/>
              <a:ext cx="8610599" cy="5286876"/>
            </a:xfrm>
            <a:prstGeom prst="rect">
              <a:avLst/>
            </a:prstGeom>
          </p:spPr>
        </p:pic>
        <p:sp>
          <p:nvSpPr>
            <p:cNvPr id="10" name="object 10"/>
            <p:cNvSpPr/>
            <p:nvPr/>
          </p:nvSpPr>
          <p:spPr>
            <a:xfrm>
              <a:off x="5563726" y="5074786"/>
              <a:ext cx="5565775" cy="271145"/>
            </a:xfrm>
            <a:custGeom>
              <a:avLst/>
              <a:gdLst/>
              <a:ahLst/>
              <a:cxnLst/>
              <a:rect l="l" t="t" r="r" b="b"/>
              <a:pathLst>
                <a:path w="5565775" h="271145">
                  <a:moveTo>
                    <a:pt x="5429952" y="270704"/>
                  </a:moveTo>
                  <a:lnTo>
                    <a:pt x="135424" y="270704"/>
                  </a:lnTo>
                  <a:lnTo>
                    <a:pt x="92616" y="263804"/>
                  </a:lnTo>
                  <a:lnTo>
                    <a:pt x="55441" y="244591"/>
                  </a:lnTo>
                  <a:lnTo>
                    <a:pt x="26126" y="215292"/>
                  </a:lnTo>
                  <a:lnTo>
                    <a:pt x="6903" y="178136"/>
                  </a:lnTo>
                  <a:lnTo>
                    <a:pt x="0" y="135352"/>
                  </a:lnTo>
                  <a:lnTo>
                    <a:pt x="6903" y="92567"/>
                  </a:lnTo>
                  <a:lnTo>
                    <a:pt x="26126" y="55411"/>
                  </a:lnTo>
                  <a:lnTo>
                    <a:pt x="55441" y="26113"/>
                  </a:lnTo>
                  <a:lnTo>
                    <a:pt x="92616" y="6899"/>
                  </a:lnTo>
                  <a:lnTo>
                    <a:pt x="135424" y="0"/>
                  </a:lnTo>
                  <a:lnTo>
                    <a:pt x="5429952" y="0"/>
                  </a:lnTo>
                  <a:lnTo>
                    <a:pt x="5472753" y="6899"/>
                  </a:lnTo>
                  <a:lnTo>
                    <a:pt x="5509928" y="26113"/>
                  </a:lnTo>
                  <a:lnTo>
                    <a:pt x="5539245" y="55411"/>
                  </a:lnTo>
                  <a:lnTo>
                    <a:pt x="5558472" y="92567"/>
                  </a:lnTo>
                  <a:lnTo>
                    <a:pt x="5565377" y="135352"/>
                  </a:lnTo>
                  <a:lnTo>
                    <a:pt x="5558473" y="178136"/>
                  </a:lnTo>
                  <a:lnTo>
                    <a:pt x="5539250" y="215292"/>
                  </a:lnTo>
                  <a:lnTo>
                    <a:pt x="5509936" y="244591"/>
                  </a:lnTo>
                  <a:lnTo>
                    <a:pt x="5472760" y="263804"/>
                  </a:lnTo>
                  <a:lnTo>
                    <a:pt x="5429952" y="270704"/>
                  </a:lnTo>
                  <a:close/>
                </a:path>
              </a:pathLst>
            </a:custGeom>
            <a:solidFill>
              <a:srgbClr val="F1F1F1"/>
            </a:solidFill>
          </p:spPr>
          <p:txBody>
            <a:bodyPr wrap="square" lIns="0" tIns="0" rIns="0" bIns="0" rtlCol="0"/>
            <a:lstStyle/>
            <a:p>
              <a:endParaRPr/>
            </a:p>
          </p:txBody>
        </p:sp>
        <p:sp>
          <p:nvSpPr>
            <p:cNvPr id="11" name="object 11"/>
            <p:cNvSpPr/>
            <p:nvPr/>
          </p:nvSpPr>
          <p:spPr>
            <a:xfrm>
              <a:off x="4268639" y="4617600"/>
              <a:ext cx="8628380" cy="5664200"/>
            </a:xfrm>
            <a:custGeom>
              <a:avLst/>
              <a:gdLst/>
              <a:ahLst/>
              <a:cxnLst/>
              <a:rect l="l" t="t" r="r" b="b"/>
              <a:pathLst>
                <a:path w="8628380" h="5664200">
                  <a:moveTo>
                    <a:pt x="8623271" y="5664200"/>
                  </a:moveTo>
                  <a:lnTo>
                    <a:pt x="4830" y="5664200"/>
                  </a:lnTo>
                  <a:lnTo>
                    <a:pt x="0" y="5651500"/>
                  </a:lnTo>
                  <a:lnTo>
                    <a:pt x="0" y="0"/>
                  </a:lnTo>
                  <a:lnTo>
                    <a:pt x="8628084" y="0"/>
                  </a:lnTo>
                  <a:lnTo>
                    <a:pt x="8628084" y="12700"/>
                  </a:lnTo>
                  <a:lnTo>
                    <a:pt x="17501" y="12700"/>
                  </a:lnTo>
                  <a:lnTo>
                    <a:pt x="17501" y="355600"/>
                  </a:lnTo>
                  <a:lnTo>
                    <a:pt x="8628084" y="355600"/>
                  </a:lnTo>
                  <a:lnTo>
                    <a:pt x="8628084" y="368300"/>
                  </a:lnTo>
                  <a:lnTo>
                    <a:pt x="17501" y="368300"/>
                  </a:lnTo>
                  <a:lnTo>
                    <a:pt x="17501" y="5638800"/>
                  </a:lnTo>
                  <a:lnTo>
                    <a:pt x="8628084" y="5638800"/>
                  </a:lnTo>
                  <a:lnTo>
                    <a:pt x="8628084" y="5651500"/>
                  </a:lnTo>
                  <a:lnTo>
                    <a:pt x="8623271" y="5664200"/>
                  </a:lnTo>
                  <a:close/>
                </a:path>
                <a:path w="8628380" h="5664200">
                  <a:moveTo>
                    <a:pt x="8628084" y="355600"/>
                  </a:moveTo>
                  <a:lnTo>
                    <a:pt x="8610583" y="355600"/>
                  </a:lnTo>
                  <a:lnTo>
                    <a:pt x="8610583" y="12700"/>
                  </a:lnTo>
                  <a:lnTo>
                    <a:pt x="8628084" y="12700"/>
                  </a:lnTo>
                  <a:lnTo>
                    <a:pt x="8628084" y="355600"/>
                  </a:lnTo>
                  <a:close/>
                </a:path>
                <a:path w="8628380" h="5664200">
                  <a:moveTo>
                    <a:pt x="7984548" y="266700"/>
                  </a:moveTo>
                  <a:lnTo>
                    <a:pt x="7806684" y="266700"/>
                  </a:lnTo>
                  <a:lnTo>
                    <a:pt x="7806684" y="101600"/>
                  </a:lnTo>
                  <a:lnTo>
                    <a:pt x="7810604" y="88900"/>
                  </a:lnTo>
                  <a:lnTo>
                    <a:pt x="7980628" y="88900"/>
                  </a:lnTo>
                  <a:lnTo>
                    <a:pt x="7984548" y="101600"/>
                  </a:lnTo>
                  <a:lnTo>
                    <a:pt x="7984548" y="152400"/>
                  </a:lnTo>
                  <a:lnTo>
                    <a:pt x="7824167" y="152400"/>
                  </a:lnTo>
                  <a:lnTo>
                    <a:pt x="7824167" y="254000"/>
                  </a:lnTo>
                  <a:lnTo>
                    <a:pt x="7984548" y="254000"/>
                  </a:lnTo>
                  <a:lnTo>
                    <a:pt x="7984548" y="266700"/>
                  </a:lnTo>
                  <a:close/>
                </a:path>
                <a:path w="8628380" h="5664200">
                  <a:moveTo>
                    <a:pt x="8324438" y="279400"/>
                  </a:moveTo>
                  <a:lnTo>
                    <a:pt x="8315477" y="279400"/>
                  </a:lnTo>
                  <a:lnTo>
                    <a:pt x="8310350" y="266700"/>
                  </a:lnTo>
                  <a:lnTo>
                    <a:pt x="8382875" y="190500"/>
                  </a:lnTo>
                  <a:lnTo>
                    <a:pt x="8310350" y="127000"/>
                  </a:lnTo>
                  <a:lnTo>
                    <a:pt x="8310350" y="114300"/>
                  </a:lnTo>
                  <a:lnTo>
                    <a:pt x="8322723" y="114300"/>
                  </a:lnTo>
                  <a:lnTo>
                    <a:pt x="8395248" y="177800"/>
                  </a:lnTo>
                  <a:lnTo>
                    <a:pt x="8421479" y="177800"/>
                  </a:lnTo>
                  <a:lnTo>
                    <a:pt x="8407657" y="190500"/>
                  </a:lnTo>
                  <a:lnTo>
                    <a:pt x="8419744" y="203200"/>
                  </a:lnTo>
                  <a:lnTo>
                    <a:pt x="8395266" y="203200"/>
                  </a:lnTo>
                  <a:lnTo>
                    <a:pt x="8324438" y="279400"/>
                  </a:lnTo>
                  <a:close/>
                </a:path>
                <a:path w="8628380" h="5664200">
                  <a:moveTo>
                    <a:pt x="8421479" y="177800"/>
                  </a:moveTo>
                  <a:lnTo>
                    <a:pt x="8395248" y="177800"/>
                  </a:lnTo>
                  <a:lnTo>
                    <a:pt x="8467773" y="114300"/>
                  </a:lnTo>
                  <a:lnTo>
                    <a:pt x="8480147" y="114300"/>
                  </a:lnTo>
                  <a:lnTo>
                    <a:pt x="8480182" y="127000"/>
                  </a:lnTo>
                  <a:lnTo>
                    <a:pt x="8476769" y="127000"/>
                  </a:lnTo>
                  <a:lnTo>
                    <a:pt x="8421479" y="177800"/>
                  </a:lnTo>
                  <a:close/>
                </a:path>
                <a:path w="8628380" h="5664200">
                  <a:moveTo>
                    <a:pt x="7984548" y="254000"/>
                  </a:moveTo>
                  <a:lnTo>
                    <a:pt x="7967029" y="254000"/>
                  </a:lnTo>
                  <a:lnTo>
                    <a:pt x="7967029" y="152400"/>
                  </a:lnTo>
                  <a:lnTo>
                    <a:pt x="7984548" y="152400"/>
                  </a:lnTo>
                  <a:lnTo>
                    <a:pt x="7984548" y="254000"/>
                  </a:lnTo>
                  <a:close/>
                </a:path>
                <a:path w="8628380" h="5664200">
                  <a:moveTo>
                    <a:pt x="8475054" y="279400"/>
                  </a:moveTo>
                  <a:lnTo>
                    <a:pt x="8466093" y="279400"/>
                  </a:lnTo>
                  <a:lnTo>
                    <a:pt x="8395266" y="203200"/>
                  </a:lnTo>
                  <a:lnTo>
                    <a:pt x="8419744" y="203200"/>
                  </a:lnTo>
                  <a:lnTo>
                    <a:pt x="8480182" y="266700"/>
                  </a:lnTo>
                  <a:lnTo>
                    <a:pt x="8475054" y="279400"/>
                  </a:lnTo>
                  <a:close/>
                </a:path>
                <a:path w="8628380" h="5664200">
                  <a:moveTo>
                    <a:pt x="7467090" y="266700"/>
                  </a:moveTo>
                  <a:lnTo>
                    <a:pt x="7289243" y="266700"/>
                  </a:lnTo>
                  <a:lnTo>
                    <a:pt x="7289243" y="254000"/>
                  </a:lnTo>
                  <a:lnTo>
                    <a:pt x="7467090" y="254000"/>
                  </a:lnTo>
                  <a:lnTo>
                    <a:pt x="7467090" y="266700"/>
                  </a:lnTo>
                  <a:close/>
                </a:path>
                <a:path w="8628380" h="5664200">
                  <a:moveTo>
                    <a:pt x="8628084" y="5638800"/>
                  </a:moveTo>
                  <a:lnTo>
                    <a:pt x="8610583" y="5638800"/>
                  </a:lnTo>
                  <a:lnTo>
                    <a:pt x="8610583" y="368300"/>
                  </a:lnTo>
                  <a:lnTo>
                    <a:pt x="8628084" y="368300"/>
                  </a:lnTo>
                  <a:lnTo>
                    <a:pt x="8628084" y="5638800"/>
                  </a:lnTo>
                  <a:close/>
                </a:path>
                <a:path w="8628380" h="5664200">
                  <a:moveTo>
                    <a:pt x="6725040" y="736600"/>
                  </a:moveTo>
                  <a:lnTo>
                    <a:pt x="1430511" y="736600"/>
                  </a:lnTo>
                  <a:lnTo>
                    <a:pt x="1384986" y="723900"/>
                  </a:lnTo>
                  <a:lnTo>
                    <a:pt x="1345415" y="698500"/>
                  </a:lnTo>
                  <a:lnTo>
                    <a:pt x="1314188" y="673100"/>
                  </a:lnTo>
                  <a:lnTo>
                    <a:pt x="1293698" y="635000"/>
                  </a:lnTo>
                  <a:lnTo>
                    <a:pt x="1286337" y="584200"/>
                  </a:lnTo>
                  <a:lnTo>
                    <a:pt x="1293700" y="546100"/>
                  </a:lnTo>
                  <a:lnTo>
                    <a:pt x="1314193" y="495300"/>
                  </a:lnTo>
                  <a:lnTo>
                    <a:pt x="1345422" y="469900"/>
                  </a:lnTo>
                  <a:lnTo>
                    <a:pt x="1384993" y="444500"/>
                  </a:lnTo>
                  <a:lnTo>
                    <a:pt x="6770565" y="444500"/>
                  </a:lnTo>
                  <a:lnTo>
                    <a:pt x="6790351" y="457200"/>
                  </a:lnTo>
                  <a:lnTo>
                    <a:pt x="1430511" y="457200"/>
                  </a:lnTo>
                  <a:lnTo>
                    <a:pt x="1381252" y="469900"/>
                  </a:lnTo>
                  <a:lnTo>
                    <a:pt x="1340982" y="495300"/>
                  </a:lnTo>
                  <a:lnTo>
                    <a:pt x="1313808" y="533400"/>
                  </a:lnTo>
                  <a:lnTo>
                    <a:pt x="1303838" y="584200"/>
                  </a:lnTo>
                  <a:lnTo>
                    <a:pt x="1313808" y="635000"/>
                  </a:lnTo>
                  <a:lnTo>
                    <a:pt x="1340982" y="673100"/>
                  </a:lnTo>
                  <a:lnTo>
                    <a:pt x="1381252" y="698500"/>
                  </a:lnTo>
                  <a:lnTo>
                    <a:pt x="1430511" y="711200"/>
                  </a:lnTo>
                  <a:lnTo>
                    <a:pt x="6790351" y="711200"/>
                  </a:lnTo>
                  <a:lnTo>
                    <a:pt x="6770565" y="723900"/>
                  </a:lnTo>
                  <a:lnTo>
                    <a:pt x="6725040" y="736600"/>
                  </a:lnTo>
                  <a:close/>
                </a:path>
                <a:path w="8628380" h="5664200">
                  <a:moveTo>
                    <a:pt x="6790351" y="711200"/>
                  </a:moveTo>
                  <a:lnTo>
                    <a:pt x="6725040" y="711200"/>
                  </a:lnTo>
                  <a:lnTo>
                    <a:pt x="6774300" y="698500"/>
                  </a:lnTo>
                  <a:lnTo>
                    <a:pt x="6814570" y="673100"/>
                  </a:lnTo>
                  <a:lnTo>
                    <a:pt x="6841743" y="635000"/>
                  </a:lnTo>
                  <a:lnTo>
                    <a:pt x="6851714" y="584200"/>
                  </a:lnTo>
                  <a:lnTo>
                    <a:pt x="6841743" y="533400"/>
                  </a:lnTo>
                  <a:lnTo>
                    <a:pt x="6814570" y="495300"/>
                  </a:lnTo>
                  <a:lnTo>
                    <a:pt x="6774300" y="469900"/>
                  </a:lnTo>
                  <a:lnTo>
                    <a:pt x="6725040" y="457200"/>
                  </a:lnTo>
                  <a:lnTo>
                    <a:pt x="6790351" y="457200"/>
                  </a:lnTo>
                  <a:lnTo>
                    <a:pt x="6810137" y="469900"/>
                  </a:lnTo>
                  <a:lnTo>
                    <a:pt x="6841364" y="495300"/>
                  </a:lnTo>
                  <a:lnTo>
                    <a:pt x="6861854" y="546100"/>
                  </a:lnTo>
                  <a:lnTo>
                    <a:pt x="6869215" y="584200"/>
                  </a:lnTo>
                  <a:lnTo>
                    <a:pt x="6861854" y="635000"/>
                  </a:lnTo>
                  <a:lnTo>
                    <a:pt x="6841364" y="673100"/>
                  </a:lnTo>
                  <a:lnTo>
                    <a:pt x="6810137" y="698500"/>
                  </a:lnTo>
                  <a:lnTo>
                    <a:pt x="6790351" y="711200"/>
                  </a:lnTo>
                  <a:close/>
                </a:path>
                <a:path w="8628380" h="5664200">
                  <a:moveTo>
                    <a:pt x="8213499" y="533400"/>
                  </a:moveTo>
                  <a:lnTo>
                    <a:pt x="8134043" y="533400"/>
                  </a:lnTo>
                  <a:lnTo>
                    <a:pt x="8196435" y="520700"/>
                  </a:lnTo>
                  <a:lnTo>
                    <a:pt x="8197397" y="520700"/>
                  </a:lnTo>
                  <a:lnTo>
                    <a:pt x="8225295" y="469900"/>
                  </a:lnTo>
                  <a:lnTo>
                    <a:pt x="8232470" y="457200"/>
                  </a:lnTo>
                  <a:lnTo>
                    <a:pt x="8248502" y="457200"/>
                  </a:lnTo>
                  <a:lnTo>
                    <a:pt x="8255659" y="469900"/>
                  </a:lnTo>
                  <a:lnTo>
                    <a:pt x="8262507" y="482600"/>
                  </a:lnTo>
                  <a:lnTo>
                    <a:pt x="8238175" y="482600"/>
                  </a:lnTo>
                  <a:lnTo>
                    <a:pt x="8213499" y="533400"/>
                  </a:lnTo>
                  <a:close/>
                </a:path>
                <a:path w="8628380" h="5664200">
                  <a:moveTo>
                    <a:pt x="2388614" y="685800"/>
                  </a:moveTo>
                  <a:lnTo>
                    <a:pt x="2379513" y="685800"/>
                  </a:lnTo>
                  <a:lnTo>
                    <a:pt x="2321672" y="622300"/>
                  </a:lnTo>
                  <a:lnTo>
                    <a:pt x="2249104" y="622300"/>
                  </a:lnTo>
                  <a:lnTo>
                    <a:pt x="2237859" y="609600"/>
                  </a:lnTo>
                  <a:lnTo>
                    <a:pt x="2221675" y="584200"/>
                  </a:lnTo>
                  <a:lnTo>
                    <a:pt x="2216280" y="558800"/>
                  </a:lnTo>
                  <a:lnTo>
                    <a:pt x="2221675" y="533400"/>
                  </a:lnTo>
                  <a:lnTo>
                    <a:pt x="2237859" y="508000"/>
                  </a:lnTo>
                  <a:lnTo>
                    <a:pt x="2262251" y="495300"/>
                  </a:lnTo>
                  <a:lnTo>
                    <a:pt x="2290019" y="482600"/>
                  </a:lnTo>
                  <a:lnTo>
                    <a:pt x="2317783" y="495300"/>
                  </a:lnTo>
                  <a:lnTo>
                    <a:pt x="2342166" y="508000"/>
                  </a:lnTo>
                  <a:lnTo>
                    <a:pt x="2259034" y="508000"/>
                  </a:lnTo>
                  <a:lnTo>
                    <a:pt x="2250214" y="520700"/>
                  </a:lnTo>
                  <a:lnTo>
                    <a:pt x="2237869" y="533400"/>
                  </a:lnTo>
                  <a:lnTo>
                    <a:pt x="2233752" y="558800"/>
                  </a:lnTo>
                  <a:lnTo>
                    <a:pt x="2237862" y="584200"/>
                  </a:lnTo>
                  <a:lnTo>
                    <a:pt x="2250197" y="596900"/>
                  </a:lnTo>
                  <a:lnTo>
                    <a:pt x="2265808" y="609600"/>
                  </a:lnTo>
                  <a:lnTo>
                    <a:pt x="2338771" y="609600"/>
                  </a:lnTo>
                  <a:lnTo>
                    <a:pt x="2336950" y="622300"/>
                  </a:lnTo>
                  <a:lnTo>
                    <a:pt x="2384064" y="660400"/>
                  </a:lnTo>
                  <a:lnTo>
                    <a:pt x="2415951" y="660400"/>
                  </a:lnTo>
                  <a:lnTo>
                    <a:pt x="2388614" y="685800"/>
                  </a:lnTo>
                  <a:close/>
                </a:path>
                <a:path w="8628380" h="5664200">
                  <a:moveTo>
                    <a:pt x="7275663" y="546100"/>
                  </a:moveTo>
                  <a:lnTo>
                    <a:pt x="7201772" y="546100"/>
                  </a:lnTo>
                  <a:lnTo>
                    <a:pt x="7202717" y="533400"/>
                  </a:lnTo>
                  <a:lnTo>
                    <a:pt x="7242112" y="533400"/>
                  </a:lnTo>
                  <a:lnTo>
                    <a:pt x="7230386" y="520700"/>
                  </a:lnTo>
                  <a:lnTo>
                    <a:pt x="7251389" y="520700"/>
                  </a:lnTo>
                  <a:lnTo>
                    <a:pt x="7243303" y="482600"/>
                  </a:lnTo>
                  <a:lnTo>
                    <a:pt x="7260227" y="482600"/>
                  </a:lnTo>
                  <a:lnTo>
                    <a:pt x="7275663" y="546100"/>
                  </a:lnTo>
                  <a:close/>
                </a:path>
                <a:path w="8628380" h="5664200">
                  <a:moveTo>
                    <a:pt x="8346910" y="533400"/>
                  </a:moveTo>
                  <a:lnTo>
                    <a:pt x="8267298" y="533400"/>
                  </a:lnTo>
                  <a:lnTo>
                    <a:pt x="8242604" y="482600"/>
                  </a:lnTo>
                  <a:lnTo>
                    <a:pt x="8262507" y="482600"/>
                  </a:lnTo>
                  <a:lnTo>
                    <a:pt x="8283049" y="520700"/>
                  </a:lnTo>
                  <a:lnTo>
                    <a:pt x="8284519" y="520700"/>
                  </a:lnTo>
                  <a:lnTo>
                    <a:pt x="8346910" y="533400"/>
                  </a:lnTo>
                  <a:close/>
                </a:path>
                <a:path w="8628380" h="5664200">
                  <a:moveTo>
                    <a:pt x="7189101" y="698500"/>
                  </a:moveTo>
                  <a:lnTo>
                    <a:pt x="7150865" y="685800"/>
                  </a:lnTo>
                  <a:lnTo>
                    <a:pt x="7119608" y="660400"/>
                  </a:lnTo>
                  <a:lnTo>
                    <a:pt x="7098518" y="635000"/>
                  </a:lnTo>
                  <a:lnTo>
                    <a:pt x="7090780" y="596900"/>
                  </a:lnTo>
                  <a:lnTo>
                    <a:pt x="7098521" y="558800"/>
                  </a:lnTo>
                  <a:lnTo>
                    <a:pt x="7119618" y="520700"/>
                  </a:lnTo>
                  <a:lnTo>
                    <a:pt x="7150880" y="508000"/>
                  </a:lnTo>
                  <a:lnTo>
                    <a:pt x="7189119" y="495300"/>
                  </a:lnTo>
                  <a:lnTo>
                    <a:pt x="7206072" y="495300"/>
                  </a:lnTo>
                  <a:lnTo>
                    <a:pt x="7222281" y="508000"/>
                  </a:lnTo>
                  <a:lnTo>
                    <a:pt x="7189101" y="508000"/>
                  </a:lnTo>
                  <a:lnTo>
                    <a:pt x="7157665" y="520700"/>
                  </a:lnTo>
                  <a:lnTo>
                    <a:pt x="7131966" y="533400"/>
                  </a:lnTo>
                  <a:lnTo>
                    <a:pt x="7114626" y="558800"/>
                  </a:lnTo>
                  <a:lnTo>
                    <a:pt x="7108263" y="596900"/>
                  </a:lnTo>
                  <a:lnTo>
                    <a:pt x="7114626" y="622300"/>
                  </a:lnTo>
                  <a:lnTo>
                    <a:pt x="7131966" y="647700"/>
                  </a:lnTo>
                  <a:lnTo>
                    <a:pt x="7157665" y="673100"/>
                  </a:lnTo>
                  <a:lnTo>
                    <a:pt x="7242971" y="673100"/>
                  </a:lnTo>
                  <a:lnTo>
                    <a:pt x="7227340" y="685800"/>
                  </a:lnTo>
                  <a:lnTo>
                    <a:pt x="7189101" y="698500"/>
                  </a:lnTo>
                  <a:close/>
                </a:path>
                <a:path w="8628380" h="5664200">
                  <a:moveTo>
                    <a:pt x="7894417" y="508000"/>
                  </a:moveTo>
                  <a:lnTo>
                    <a:pt x="7692628" y="508000"/>
                  </a:lnTo>
                  <a:lnTo>
                    <a:pt x="7692628" y="495300"/>
                  </a:lnTo>
                  <a:lnTo>
                    <a:pt x="7894417" y="495300"/>
                  </a:lnTo>
                  <a:lnTo>
                    <a:pt x="7894417" y="508000"/>
                  </a:lnTo>
                  <a:close/>
                </a:path>
                <a:path w="8628380" h="5664200">
                  <a:moveTo>
                    <a:pt x="2415951" y="660400"/>
                  </a:moveTo>
                  <a:lnTo>
                    <a:pt x="2393969" y="660400"/>
                  </a:lnTo>
                  <a:lnTo>
                    <a:pt x="2346856" y="609600"/>
                  </a:lnTo>
                  <a:lnTo>
                    <a:pt x="2323544" y="609600"/>
                  </a:lnTo>
                  <a:lnTo>
                    <a:pt x="2326817" y="596900"/>
                  </a:lnTo>
                  <a:lnTo>
                    <a:pt x="2335428" y="596900"/>
                  </a:lnTo>
                  <a:lnTo>
                    <a:pt x="2337790" y="584200"/>
                  </a:lnTo>
                  <a:lnTo>
                    <a:pt x="2344795" y="571500"/>
                  </a:lnTo>
                  <a:lnTo>
                    <a:pt x="2345812" y="558800"/>
                  </a:lnTo>
                  <a:lnTo>
                    <a:pt x="2340815" y="533400"/>
                  </a:lnTo>
                  <a:lnTo>
                    <a:pt x="2329775" y="520700"/>
                  </a:lnTo>
                  <a:lnTo>
                    <a:pt x="2320955" y="508000"/>
                  </a:lnTo>
                  <a:lnTo>
                    <a:pt x="2342166" y="508000"/>
                  </a:lnTo>
                  <a:lnTo>
                    <a:pt x="2355763" y="533400"/>
                  </a:lnTo>
                  <a:lnTo>
                    <a:pt x="2362618" y="546100"/>
                  </a:lnTo>
                  <a:lnTo>
                    <a:pt x="2362782" y="571500"/>
                  </a:lnTo>
                  <a:lnTo>
                    <a:pt x="2356307" y="596900"/>
                  </a:lnTo>
                  <a:lnTo>
                    <a:pt x="2415951" y="647700"/>
                  </a:lnTo>
                  <a:lnTo>
                    <a:pt x="2415951" y="660400"/>
                  </a:lnTo>
                  <a:close/>
                </a:path>
                <a:path w="8628380" h="5664200">
                  <a:moveTo>
                    <a:pt x="7251389" y="520700"/>
                  </a:moveTo>
                  <a:lnTo>
                    <a:pt x="7203613" y="520700"/>
                  </a:lnTo>
                  <a:lnTo>
                    <a:pt x="7189101" y="508000"/>
                  </a:lnTo>
                  <a:lnTo>
                    <a:pt x="7237477" y="508000"/>
                  </a:lnTo>
                  <a:lnTo>
                    <a:pt x="7251389" y="520700"/>
                  </a:lnTo>
                  <a:close/>
                </a:path>
                <a:path w="8628380" h="5664200">
                  <a:moveTo>
                    <a:pt x="312746" y="673100"/>
                  </a:moveTo>
                  <a:lnTo>
                    <a:pt x="302332" y="673100"/>
                  </a:lnTo>
                  <a:lnTo>
                    <a:pt x="195855" y="596900"/>
                  </a:lnTo>
                  <a:lnTo>
                    <a:pt x="191865" y="596900"/>
                  </a:lnTo>
                  <a:lnTo>
                    <a:pt x="193370" y="584200"/>
                  </a:lnTo>
                  <a:lnTo>
                    <a:pt x="306393" y="520700"/>
                  </a:lnTo>
                  <a:lnTo>
                    <a:pt x="317051" y="520700"/>
                  </a:lnTo>
                  <a:lnTo>
                    <a:pt x="315896" y="533400"/>
                  </a:lnTo>
                  <a:lnTo>
                    <a:pt x="230193" y="584200"/>
                  </a:lnTo>
                  <a:lnTo>
                    <a:pt x="426328" y="584200"/>
                  </a:lnTo>
                  <a:lnTo>
                    <a:pt x="426328" y="596900"/>
                  </a:lnTo>
                  <a:lnTo>
                    <a:pt x="422408" y="609600"/>
                  </a:lnTo>
                  <a:lnTo>
                    <a:pt x="230193" y="609600"/>
                  </a:lnTo>
                  <a:lnTo>
                    <a:pt x="315913" y="660400"/>
                  </a:lnTo>
                  <a:lnTo>
                    <a:pt x="317069" y="660400"/>
                  </a:lnTo>
                  <a:lnTo>
                    <a:pt x="312746" y="673100"/>
                  </a:lnTo>
                  <a:close/>
                </a:path>
                <a:path w="8628380" h="5664200">
                  <a:moveTo>
                    <a:pt x="761704" y="673100"/>
                  </a:moveTo>
                  <a:lnTo>
                    <a:pt x="752761" y="673100"/>
                  </a:lnTo>
                  <a:lnTo>
                    <a:pt x="748455" y="660400"/>
                  </a:lnTo>
                  <a:lnTo>
                    <a:pt x="749610" y="660400"/>
                  </a:lnTo>
                  <a:lnTo>
                    <a:pt x="835314" y="609600"/>
                  </a:lnTo>
                  <a:lnTo>
                    <a:pt x="643098" y="609600"/>
                  </a:lnTo>
                  <a:lnTo>
                    <a:pt x="639178" y="596900"/>
                  </a:lnTo>
                  <a:lnTo>
                    <a:pt x="639178" y="584200"/>
                  </a:lnTo>
                  <a:lnTo>
                    <a:pt x="835314" y="584200"/>
                  </a:lnTo>
                  <a:lnTo>
                    <a:pt x="749593" y="533400"/>
                  </a:lnTo>
                  <a:lnTo>
                    <a:pt x="748438" y="520700"/>
                  </a:lnTo>
                  <a:lnTo>
                    <a:pt x="763174" y="520700"/>
                  </a:lnTo>
                  <a:lnTo>
                    <a:pt x="872136" y="584200"/>
                  </a:lnTo>
                  <a:lnTo>
                    <a:pt x="873641" y="596900"/>
                  </a:lnTo>
                  <a:lnTo>
                    <a:pt x="872136" y="596900"/>
                  </a:lnTo>
                  <a:lnTo>
                    <a:pt x="761704" y="673100"/>
                  </a:lnTo>
                  <a:close/>
                </a:path>
                <a:path w="8628380" h="5664200">
                  <a:moveTo>
                    <a:pt x="8141236" y="558800"/>
                  </a:moveTo>
                  <a:lnTo>
                    <a:pt x="8122632" y="558800"/>
                  </a:lnTo>
                  <a:lnTo>
                    <a:pt x="8127585" y="533400"/>
                  </a:lnTo>
                  <a:lnTo>
                    <a:pt x="8210489" y="533400"/>
                  </a:lnTo>
                  <a:lnTo>
                    <a:pt x="8204591" y="546100"/>
                  </a:lnTo>
                  <a:lnTo>
                    <a:pt x="8141446" y="546100"/>
                  </a:lnTo>
                  <a:lnTo>
                    <a:pt x="8141236" y="558800"/>
                  </a:lnTo>
                  <a:close/>
                </a:path>
                <a:path w="8628380" h="5664200">
                  <a:moveTo>
                    <a:pt x="8358304" y="558800"/>
                  </a:moveTo>
                  <a:lnTo>
                    <a:pt x="8339561" y="558800"/>
                  </a:lnTo>
                  <a:lnTo>
                    <a:pt x="8339369" y="546100"/>
                  </a:lnTo>
                  <a:lnTo>
                    <a:pt x="8276241" y="546100"/>
                  </a:lnTo>
                  <a:lnTo>
                    <a:pt x="8270360" y="533400"/>
                  </a:lnTo>
                  <a:lnTo>
                    <a:pt x="8353369" y="533400"/>
                  </a:lnTo>
                  <a:lnTo>
                    <a:pt x="8358304" y="558800"/>
                  </a:lnTo>
                  <a:close/>
                </a:path>
                <a:path w="8628380" h="5664200">
                  <a:moveTo>
                    <a:pt x="7272180" y="558800"/>
                  </a:moveTo>
                  <a:lnTo>
                    <a:pt x="7266352" y="558800"/>
                  </a:lnTo>
                  <a:lnTo>
                    <a:pt x="7205325" y="546100"/>
                  </a:lnTo>
                  <a:lnTo>
                    <a:pt x="7275715" y="546100"/>
                  </a:lnTo>
                  <a:lnTo>
                    <a:pt x="7272180" y="558800"/>
                  </a:lnTo>
                  <a:close/>
                </a:path>
                <a:path w="8628380" h="5664200">
                  <a:moveTo>
                    <a:pt x="8188297" y="609600"/>
                  </a:moveTo>
                  <a:lnTo>
                    <a:pt x="8168941" y="609600"/>
                  </a:lnTo>
                  <a:lnTo>
                    <a:pt x="8130420" y="571500"/>
                  </a:lnTo>
                  <a:lnTo>
                    <a:pt x="8124680" y="558800"/>
                  </a:lnTo>
                  <a:lnTo>
                    <a:pt x="8142515" y="558800"/>
                  </a:lnTo>
                  <a:lnTo>
                    <a:pt x="8186057" y="596900"/>
                  </a:lnTo>
                  <a:lnTo>
                    <a:pt x="8188297" y="609600"/>
                  </a:lnTo>
                  <a:close/>
                </a:path>
                <a:path w="8628380" h="5664200">
                  <a:moveTo>
                    <a:pt x="8311139" y="609600"/>
                  </a:moveTo>
                  <a:lnTo>
                    <a:pt x="8292483" y="609600"/>
                  </a:lnTo>
                  <a:lnTo>
                    <a:pt x="8294740" y="596900"/>
                  </a:lnTo>
                  <a:lnTo>
                    <a:pt x="8338266" y="558800"/>
                  </a:lnTo>
                  <a:lnTo>
                    <a:pt x="8356291" y="558800"/>
                  </a:lnTo>
                  <a:lnTo>
                    <a:pt x="8350569" y="571500"/>
                  </a:lnTo>
                  <a:lnTo>
                    <a:pt x="8311139" y="609600"/>
                  </a:lnTo>
                  <a:close/>
                </a:path>
                <a:path w="8628380" h="5664200">
                  <a:moveTo>
                    <a:pt x="7890497" y="596900"/>
                  </a:moveTo>
                  <a:lnTo>
                    <a:pt x="7696531" y="596900"/>
                  </a:lnTo>
                  <a:lnTo>
                    <a:pt x="7692628" y="584200"/>
                  </a:lnTo>
                  <a:lnTo>
                    <a:pt x="7696549" y="571500"/>
                  </a:lnTo>
                  <a:lnTo>
                    <a:pt x="7890497" y="571500"/>
                  </a:lnTo>
                  <a:lnTo>
                    <a:pt x="7894417" y="584200"/>
                  </a:lnTo>
                  <a:lnTo>
                    <a:pt x="7890497" y="596900"/>
                  </a:lnTo>
                  <a:close/>
                </a:path>
                <a:path w="8628380" h="5664200">
                  <a:moveTo>
                    <a:pt x="7242971" y="673100"/>
                  </a:moveTo>
                  <a:lnTo>
                    <a:pt x="7220537" y="673100"/>
                  </a:lnTo>
                  <a:lnTo>
                    <a:pt x="7246236" y="647700"/>
                  </a:lnTo>
                  <a:lnTo>
                    <a:pt x="7263576" y="622300"/>
                  </a:lnTo>
                  <a:lnTo>
                    <a:pt x="7269939" y="596900"/>
                  </a:lnTo>
                  <a:lnTo>
                    <a:pt x="7269939" y="584200"/>
                  </a:lnTo>
                  <a:lnTo>
                    <a:pt x="7287440" y="584200"/>
                  </a:lnTo>
                  <a:lnTo>
                    <a:pt x="7287440" y="596900"/>
                  </a:lnTo>
                  <a:lnTo>
                    <a:pt x="7279699" y="635000"/>
                  </a:lnTo>
                  <a:lnTo>
                    <a:pt x="7258602" y="660400"/>
                  </a:lnTo>
                  <a:lnTo>
                    <a:pt x="7242971" y="673100"/>
                  </a:lnTo>
                  <a:close/>
                </a:path>
                <a:path w="8628380" h="5664200">
                  <a:moveTo>
                    <a:pt x="8179985" y="673100"/>
                  </a:moveTo>
                  <a:lnTo>
                    <a:pt x="8159455" y="673100"/>
                  </a:lnTo>
                  <a:lnTo>
                    <a:pt x="8170113" y="609600"/>
                  </a:lnTo>
                  <a:lnTo>
                    <a:pt x="8187125" y="609600"/>
                  </a:lnTo>
                  <a:lnTo>
                    <a:pt x="8178025" y="660400"/>
                  </a:lnTo>
                  <a:lnTo>
                    <a:pt x="8178724" y="660400"/>
                  </a:lnTo>
                  <a:lnTo>
                    <a:pt x="8179985" y="673100"/>
                  </a:lnTo>
                  <a:close/>
                </a:path>
                <a:path w="8628380" h="5664200">
                  <a:moveTo>
                    <a:pt x="8321429" y="673100"/>
                  </a:moveTo>
                  <a:lnTo>
                    <a:pt x="8300778" y="673100"/>
                  </a:lnTo>
                  <a:lnTo>
                    <a:pt x="8302021" y="660400"/>
                  </a:lnTo>
                  <a:lnTo>
                    <a:pt x="8303053" y="660400"/>
                  </a:lnTo>
                  <a:lnTo>
                    <a:pt x="8293620" y="609600"/>
                  </a:lnTo>
                  <a:lnTo>
                    <a:pt x="8310771" y="609600"/>
                  </a:lnTo>
                  <a:lnTo>
                    <a:pt x="8321429" y="673100"/>
                  </a:lnTo>
                  <a:close/>
                </a:path>
                <a:path w="8628380" h="5664200">
                  <a:moveTo>
                    <a:pt x="2314160" y="635000"/>
                  </a:moveTo>
                  <a:lnTo>
                    <a:pt x="2275491" y="635000"/>
                  </a:lnTo>
                  <a:lnTo>
                    <a:pt x="2261754" y="622300"/>
                  </a:lnTo>
                  <a:lnTo>
                    <a:pt x="2321672" y="622300"/>
                  </a:lnTo>
                  <a:lnTo>
                    <a:pt x="2314160" y="635000"/>
                  </a:lnTo>
                  <a:close/>
                </a:path>
                <a:path w="8628380" h="5664200">
                  <a:moveTo>
                    <a:pt x="8188035" y="685800"/>
                  </a:moveTo>
                  <a:lnTo>
                    <a:pt x="8172774" y="685800"/>
                  </a:lnTo>
                  <a:lnTo>
                    <a:pt x="8162623" y="673100"/>
                  </a:lnTo>
                  <a:lnTo>
                    <a:pt x="8181280" y="673100"/>
                  </a:lnTo>
                  <a:lnTo>
                    <a:pt x="8230668" y="647700"/>
                  </a:lnTo>
                  <a:lnTo>
                    <a:pt x="8236759" y="635000"/>
                  </a:lnTo>
                  <a:lnTo>
                    <a:pt x="8244004" y="635000"/>
                  </a:lnTo>
                  <a:lnTo>
                    <a:pt x="8279882" y="660400"/>
                  </a:lnTo>
                  <a:lnTo>
                    <a:pt x="8238876" y="660400"/>
                  </a:lnTo>
                  <a:lnTo>
                    <a:pt x="8188035" y="685800"/>
                  </a:lnTo>
                  <a:close/>
                </a:path>
                <a:path w="8628380" h="5664200">
                  <a:moveTo>
                    <a:pt x="7890497" y="685800"/>
                  </a:moveTo>
                  <a:lnTo>
                    <a:pt x="7696531" y="685800"/>
                  </a:lnTo>
                  <a:lnTo>
                    <a:pt x="7692628" y="673100"/>
                  </a:lnTo>
                  <a:lnTo>
                    <a:pt x="7696549" y="660400"/>
                  </a:lnTo>
                  <a:lnTo>
                    <a:pt x="7890497" y="660400"/>
                  </a:lnTo>
                  <a:lnTo>
                    <a:pt x="7894417" y="673100"/>
                  </a:lnTo>
                  <a:lnTo>
                    <a:pt x="7890497" y="685800"/>
                  </a:lnTo>
                  <a:close/>
                </a:path>
                <a:path w="8628380" h="5664200">
                  <a:moveTo>
                    <a:pt x="8305258" y="685800"/>
                  </a:moveTo>
                  <a:lnTo>
                    <a:pt x="8296822" y="685800"/>
                  </a:lnTo>
                  <a:lnTo>
                    <a:pt x="8241012" y="660400"/>
                  </a:lnTo>
                  <a:lnTo>
                    <a:pt x="8279882" y="660400"/>
                  </a:lnTo>
                  <a:lnTo>
                    <a:pt x="8297820" y="673100"/>
                  </a:lnTo>
                  <a:lnTo>
                    <a:pt x="8318226" y="673100"/>
                  </a:lnTo>
                  <a:lnTo>
                    <a:pt x="8305258" y="685800"/>
                  </a:lnTo>
                  <a:close/>
                </a:path>
                <a:path w="8628380" h="5664200">
                  <a:moveTo>
                    <a:pt x="8523077" y="5537200"/>
                  </a:moveTo>
                  <a:lnTo>
                    <a:pt x="105007" y="5537200"/>
                  </a:lnTo>
                  <a:lnTo>
                    <a:pt x="105007" y="800100"/>
                  </a:lnTo>
                  <a:lnTo>
                    <a:pt x="8523077" y="800100"/>
                  </a:lnTo>
                  <a:lnTo>
                    <a:pt x="8523077" y="812800"/>
                  </a:lnTo>
                  <a:lnTo>
                    <a:pt x="122508" y="812800"/>
                  </a:lnTo>
                  <a:lnTo>
                    <a:pt x="122508" y="5524500"/>
                  </a:lnTo>
                  <a:lnTo>
                    <a:pt x="8523077" y="5524500"/>
                  </a:lnTo>
                  <a:lnTo>
                    <a:pt x="8523077" y="5537200"/>
                  </a:lnTo>
                  <a:close/>
                </a:path>
                <a:path w="8628380" h="5664200">
                  <a:moveTo>
                    <a:pt x="8523077" y="5524500"/>
                  </a:moveTo>
                  <a:lnTo>
                    <a:pt x="8505576" y="5524500"/>
                  </a:lnTo>
                  <a:lnTo>
                    <a:pt x="8505576" y="812800"/>
                  </a:lnTo>
                  <a:lnTo>
                    <a:pt x="8523077" y="812800"/>
                  </a:lnTo>
                  <a:lnTo>
                    <a:pt x="8523077" y="5524500"/>
                  </a:lnTo>
                  <a:close/>
                </a:path>
              </a:pathLst>
            </a:custGeom>
            <a:solidFill>
              <a:srgbClr val="1A1A1A"/>
            </a:solidFill>
          </p:spPr>
          <p:txBody>
            <a:bodyPr wrap="square" lIns="0" tIns="0" rIns="0" bIns="0" rtlCol="0"/>
            <a:lstStyle/>
            <a:p>
              <a:endParaRPr/>
            </a:p>
          </p:txBody>
        </p:sp>
        <p:sp>
          <p:nvSpPr>
            <p:cNvPr id="12" name="object 12"/>
            <p:cNvSpPr/>
            <p:nvPr/>
          </p:nvSpPr>
          <p:spPr>
            <a:xfrm>
              <a:off x="13595151" y="4338082"/>
              <a:ext cx="708025" cy="469265"/>
            </a:xfrm>
            <a:custGeom>
              <a:avLst/>
              <a:gdLst/>
              <a:ahLst/>
              <a:cxnLst/>
              <a:rect l="l" t="t" r="r" b="b"/>
              <a:pathLst>
                <a:path w="708025" h="469264">
                  <a:moveTo>
                    <a:pt x="695619" y="444821"/>
                  </a:moveTo>
                  <a:lnTo>
                    <a:pt x="633125" y="436366"/>
                  </a:lnTo>
                  <a:lnTo>
                    <a:pt x="575259" y="410805"/>
                  </a:lnTo>
                  <a:lnTo>
                    <a:pt x="532273" y="375047"/>
                  </a:lnTo>
                  <a:lnTo>
                    <a:pt x="486904" y="345956"/>
                  </a:lnTo>
                  <a:lnTo>
                    <a:pt x="426855" y="307344"/>
                  </a:lnTo>
                  <a:lnTo>
                    <a:pt x="395046" y="303465"/>
                  </a:lnTo>
                  <a:lnTo>
                    <a:pt x="383076" y="338657"/>
                  </a:lnTo>
                  <a:lnTo>
                    <a:pt x="378217" y="370097"/>
                  </a:lnTo>
                  <a:lnTo>
                    <a:pt x="375585" y="409203"/>
                  </a:lnTo>
                  <a:lnTo>
                    <a:pt x="360007" y="444661"/>
                  </a:lnTo>
                  <a:lnTo>
                    <a:pt x="326010" y="468978"/>
                  </a:lnTo>
                  <a:lnTo>
                    <a:pt x="8037" y="24420"/>
                  </a:lnTo>
                  <a:lnTo>
                    <a:pt x="0" y="6845"/>
                  </a:lnTo>
                  <a:lnTo>
                    <a:pt x="82897" y="0"/>
                  </a:lnTo>
                  <a:lnTo>
                    <a:pt x="157522" y="11813"/>
                  </a:lnTo>
                  <a:lnTo>
                    <a:pt x="229938" y="24026"/>
                  </a:lnTo>
                  <a:lnTo>
                    <a:pt x="253376" y="20165"/>
                  </a:lnTo>
                  <a:lnTo>
                    <a:pt x="304228" y="34911"/>
                  </a:lnTo>
                  <a:lnTo>
                    <a:pt x="339294" y="34644"/>
                  </a:lnTo>
                  <a:lnTo>
                    <a:pt x="377754" y="46839"/>
                  </a:lnTo>
                  <a:lnTo>
                    <a:pt x="406281" y="47279"/>
                  </a:lnTo>
                  <a:lnTo>
                    <a:pt x="456021" y="59059"/>
                  </a:lnTo>
                  <a:lnTo>
                    <a:pt x="530646" y="70873"/>
                  </a:lnTo>
                  <a:lnTo>
                    <a:pt x="564490" y="82511"/>
                  </a:lnTo>
                  <a:lnTo>
                    <a:pt x="580801" y="117994"/>
                  </a:lnTo>
                  <a:lnTo>
                    <a:pt x="502122" y="188319"/>
                  </a:lnTo>
                  <a:lnTo>
                    <a:pt x="546039" y="222094"/>
                  </a:lnTo>
                  <a:lnTo>
                    <a:pt x="645430" y="285175"/>
                  </a:lnTo>
                  <a:lnTo>
                    <a:pt x="695903" y="332453"/>
                  </a:lnTo>
                  <a:lnTo>
                    <a:pt x="707810" y="382947"/>
                  </a:lnTo>
                  <a:lnTo>
                    <a:pt x="695619" y="444821"/>
                  </a:lnTo>
                  <a:close/>
                </a:path>
              </a:pathLst>
            </a:custGeom>
            <a:solidFill>
              <a:srgbClr val="70FDD3"/>
            </a:solidFill>
          </p:spPr>
          <p:txBody>
            <a:bodyPr wrap="square" lIns="0" tIns="0" rIns="0" bIns="0" rtlCol="0"/>
            <a:lstStyle/>
            <a:p>
              <a:endParaRPr/>
            </a:p>
          </p:txBody>
        </p:sp>
        <p:pic>
          <p:nvPicPr>
            <p:cNvPr id="13" name="object 13"/>
            <p:cNvPicPr/>
            <p:nvPr/>
          </p:nvPicPr>
          <p:blipFill>
            <a:blip r:embed="rId4" cstate="print"/>
            <a:stretch>
              <a:fillRect/>
            </a:stretch>
          </p:blipFill>
          <p:spPr>
            <a:xfrm>
              <a:off x="13546616" y="4295056"/>
              <a:ext cx="131457" cy="100895"/>
            </a:xfrm>
            <a:prstGeom prst="rect">
              <a:avLst/>
            </a:prstGeom>
          </p:spPr>
        </p:pic>
        <p:sp>
          <p:nvSpPr>
            <p:cNvPr id="14" name="object 14"/>
            <p:cNvSpPr/>
            <p:nvPr/>
          </p:nvSpPr>
          <p:spPr>
            <a:xfrm>
              <a:off x="13597204" y="4306772"/>
              <a:ext cx="746125" cy="536575"/>
            </a:xfrm>
            <a:custGeom>
              <a:avLst/>
              <a:gdLst/>
              <a:ahLst/>
              <a:cxnLst/>
              <a:rect l="l" t="t" r="r" b="b"/>
              <a:pathLst>
                <a:path w="746125" h="536575">
                  <a:moveTo>
                    <a:pt x="155460" y="43129"/>
                  </a:moveTo>
                  <a:lnTo>
                    <a:pt x="124612" y="0"/>
                  </a:lnTo>
                  <a:lnTo>
                    <a:pt x="80835" y="31318"/>
                  </a:lnTo>
                  <a:lnTo>
                    <a:pt x="111683" y="74434"/>
                  </a:lnTo>
                  <a:lnTo>
                    <a:pt x="155460" y="43129"/>
                  </a:lnTo>
                  <a:close/>
                </a:path>
                <a:path w="746125" h="536575">
                  <a:moveTo>
                    <a:pt x="230085" y="54940"/>
                  </a:moveTo>
                  <a:lnTo>
                    <a:pt x="199237" y="11811"/>
                  </a:lnTo>
                  <a:lnTo>
                    <a:pt x="155460" y="43129"/>
                  </a:lnTo>
                  <a:lnTo>
                    <a:pt x="186309" y="86258"/>
                  </a:lnTo>
                  <a:lnTo>
                    <a:pt x="230085" y="54940"/>
                  </a:lnTo>
                  <a:close/>
                </a:path>
                <a:path w="746125" h="536575">
                  <a:moveTo>
                    <a:pt x="304711" y="66751"/>
                  </a:moveTo>
                  <a:lnTo>
                    <a:pt x="273862" y="23622"/>
                  </a:lnTo>
                  <a:lnTo>
                    <a:pt x="230085" y="54940"/>
                  </a:lnTo>
                  <a:lnTo>
                    <a:pt x="260934" y="98069"/>
                  </a:lnTo>
                  <a:lnTo>
                    <a:pt x="304711" y="66751"/>
                  </a:lnTo>
                  <a:close/>
                </a:path>
                <a:path w="746125" h="536575">
                  <a:moveTo>
                    <a:pt x="379336" y="78562"/>
                  </a:moveTo>
                  <a:lnTo>
                    <a:pt x="348488" y="35445"/>
                  </a:lnTo>
                  <a:lnTo>
                    <a:pt x="304711" y="66751"/>
                  </a:lnTo>
                  <a:lnTo>
                    <a:pt x="335559" y="109880"/>
                  </a:lnTo>
                  <a:lnTo>
                    <a:pt x="379336" y="78562"/>
                  </a:lnTo>
                  <a:close/>
                </a:path>
                <a:path w="746125" h="536575">
                  <a:moveTo>
                    <a:pt x="411784" y="412978"/>
                  </a:moveTo>
                  <a:lnTo>
                    <a:pt x="410527" y="411238"/>
                  </a:lnTo>
                  <a:lnTo>
                    <a:pt x="410311" y="410933"/>
                  </a:lnTo>
                  <a:lnTo>
                    <a:pt x="381012" y="369976"/>
                  </a:lnTo>
                  <a:lnTo>
                    <a:pt x="337235" y="401281"/>
                  </a:lnTo>
                  <a:lnTo>
                    <a:pt x="366534" y="442252"/>
                  </a:lnTo>
                  <a:lnTo>
                    <a:pt x="328193" y="469671"/>
                  </a:lnTo>
                  <a:lnTo>
                    <a:pt x="37084" y="62661"/>
                  </a:lnTo>
                  <a:lnTo>
                    <a:pt x="0" y="89179"/>
                  </a:lnTo>
                  <a:lnTo>
                    <a:pt x="291109" y="496189"/>
                  </a:lnTo>
                  <a:lnTo>
                    <a:pt x="292582" y="498246"/>
                  </a:lnTo>
                  <a:lnTo>
                    <a:pt x="319709" y="536168"/>
                  </a:lnTo>
                  <a:lnTo>
                    <a:pt x="400570" y="478332"/>
                  </a:lnTo>
                  <a:lnTo>
                    <a:pt x="373443" y="440410"/>
                  </a:lnTo>
                  <a:lnTo>
                    <a:pt x="411784" y="412978"/>
                  </a:lnTo>
                  <a:close/>
                </a:path>
                <a:path w="746125" h="536575">
                  <a:moveTo>
                    <a:pt x="424802" y="338658"/>
                  </a:moveTo>
                  <a:lnTo>
                    <a:pt x="393954" y="295529"/>
                  </a:lnTo>
                  <a:lnTo>
                    <a:pt x="350177" y="326847"/>
                  </a:lnTo>
                  <a:lnTo>
                    <a:pt x="381012" y="369976"/>
                  </a:lnTo>
                  <a:lnTo>
                    <a:pt x="424802" y="338658"/>
                  </a:lnTo>
                  <a:close/>
                </a:path>
                <a:path w="746125" h="536575">
                  <a:moveTo>
                    <a:pt x="453961" y="90373"/>
                  </a:moveTo>
                  <a:lnTo>
                    <a:pt x="423113" y="47256"/>
                  </a:lnTo>
                  <a:lnTo>
                    <a:pt x="379336" y="78562"/>
                  </a:lnTo>
                  <a:lnTo>
                    <a:pt x="410184" y="121691"/>
                  </a:lnTo>
                  <a:lnTo>
                    <a:pt x="453961" y="90373"/>
                  </a:lnTo>
                  <a:close/>
                </a:path>
                <a:path w="746125" h="536575">
                  <a:moveTo>
                    <a:pt x="623430" y="142278"/>
                  </a:moveTo>
                  <a:lnTo>
                    <a:pt x="592632" y="99212"/>
                  </a:lnTo>
                  <a:lnTo>
                    <a:pt x="572096" y="70510"/>
                  </a:lnTo>
                  <a:lnTo>
                    <a:pt x="528320" y="101815"/>
                  </a:lnTo>
                  <a:lnTo>
                    <a:pt x="497738" y="59067"/>
                  </a:lnTo>
                  <a:lnTo>
                    <a:pt x="453961" y="90373"/>
                  </a:lnTo>
                  <a:lnTo>
                    <a:pt x="484809" y="133502"/>
                  </a:lnTo>
                  <a:lnTo>
                    <a:pt x="528574" y="102196"/>
                  </a:lnTo>
                  <a:lnTo>
                    <a:pt x="548843" y="130530"/>
                  </a:lnTo>
                  <a:lnTo>
                    <a:pt x="443699" y="205740"/>
                  </a:lnTo>
                  <a:lnTo>
                    <a:pt x="474497" y="248793"/>
                  </a:lnTo>
                  <a:lnTo>
                    <a:pt x="500164" y="284670"/>
                  </a:lnTo>
                  <a:lnTo>
                    <a:pt x="543941" y="253365"/>
                  </a:lnTo>
                  <a:lnTo>
                    <a:pt x="518287" y="217487"/>
                  </a:lnTo>
                  <a:lnTo>
                    <a:pt x="623430" y="142278"/>
                  </a:lnTo>
                  <a:close/>
                </a:path>
                <a:path w="746125" h="536575">
                  <a:moveTo>
                    <a:pt x="631063" y="467690"/>
                  </a:moveTo>
                  <a:lnTo>
                    <a:pt x="565632" y="376199"/>
                  </a:lnTo>
                  <a:lnTo>
                    <a:pt x="530428" y="401383"/>
                  </a:lnTo>
                  <a:lnTo>
                    <a:pt x="464997" y="309905"/>
                  </a:lnTo>
                  <a:lnTo>
                    <a:pt x="424802" y="338658"/>
                  </a:lnTo>
                  <a:lnTo>
                    <a:pt x="490232" y="430136"/>
                  </a:lnTo>
                  <a:lnTo>
                    <a:pt x="525437" y="404964"/>
                  </a:lnTo>
                  <a:lnTo>
                    <a:pt x="590867" y="496443"/>
                  </a:lnTo>
                  <a:lnTo>
                    <a:pt x="631063" y="467690"/>
                  </a:lnTo>
                  <a:close/>
                </a:path>
                <a:path w="746125" h="536575">
                  <a:moveTo>
                    <a:pt x="738847" y="460527"/>
                  </a:moveTo>
                  <a:lnTo>
                    <a:pt x="705751" y="414261"/>
                  </a:lnTo>
                  <a:lnTo>
                    <a:pt x="631063" y="467690"/>
                  </a:lnTo>
                  <a:lnTo>
                    <a:pt x="664159" y="513943"/>
                  </a:lnTo>
                  <a:lnTo>
                    <a:pt x="738847" y="460527"/>
                  </a:lnTo>
                  <a:close/>
                </a:path>
                <a:path w="746125" h="536575">
                  <a:moveTo>
                    <a:pt x="745947" y="385508"/>
                  </a:moveTo>
                  <a:lnTo>
                    <a:pt x="680516" y="294030"/>
                  </a:lnTo>
                  <a:lnTo>
                    <a:pt x="645312" y="319214"/>
                  </a:lnTo>
                  <a:lnTo>
                    <a:pt x="579882" y="227723"/>
                  </a:lnTo>
                  <a:lnTo>
                    <a:pt x="539686" y="256489"/>
                  </a:lnTo>
                  <a:lnTo>
                    <a:pt x="605116" y="347967"/>
                  </a:lnTo>
                  <a:lnTo>
                    <a:pt x="640321" y="322795"/>
                  </a:lnTo>
                  <a:lnTo>
                    <a:pt x="705751" y="414261"/>
                  </a:lnTo>
                  <a:lnTo>
                    <a:pt x="745947" y="385508"/>
                  </a:lnTo>
                  <a:close/>
                </a:path>
              </a:pathLst>
            </a:custGeom>
            <a:solidFill>
              <a:srgbClr val="0D0D0D"/>
            </a:solidFill>
          </p:spPr>
          <p:txBody>
            <a:bodyPr wrap="square" lIns="0" tIns="0" rIns="0" bIns="0" rtlCol="0"/>
            <a:lstStyle/>
            <a:p>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grpSp>
        <p:nvGrpSpPr>
          <p:cNvPr id="3" name="object 3"/>
          <p:cNvGrpSpPr/>
          <p:nvPr/>
        </p:nvGrpSpPr>
        <p:grpSpPr>
          <a:xfrm>
            <a:off x="1028700" y="3272607"/>
            <a:ext cx="16889095" cy="5986145"/>
            <a:chOff x="1028700" y="3272607"/>
            <a:chExt cx="16889095" cy="5986145"/>
          </a:xfrm>
        </p:grpSpPr>
        <p:pic>
          <p:nvPicPr>
            <p:cNvPr id="4" name="object 4"/>
            <p:cNvPicPr/>
            <p:nvPr/>
          </p:nvPicPr>
          <p:blipFill>
            <a:blip r:embed="rId2" cstate="print"/>
            <a:stretch>
              <a:fillRect/>
            </a:stretch>
          </p:blipFill>
          <p:spPr>
            <a:xfrm>
              <a:off x="5277841" y="3272607"/>
              <a:ext cx="12639674" cy="4543423"/>
            </a:xfrm>
            <a:prstGeom prst="rect">
              <a:avLst/>
            </a:prstGeom>
          </p:spPr>
        </p:pic>
        <p:pic>
          <p:nvPicPr>
            <p:cNvPr id="5" name="object 5"/>
            <p:cNvPicPr/>
            <p:nvPr/>
          </p:nvPicPr>
          <p:blipFill>
            <a:blip r:embed="rId3" cstate="print"/>
            <a:stretch>
              <a:fillRect/>
            </a:stretch>
          </p:blipFill>
          <p:spPr>
            <a:xfrm>
              <a:off x="1028700" y="4057719"/>
              <a:ext cx="5076824" cy="5200649"/>
            </a:xfrm>
            <a:prstGeom prst="rect">
              <a:avLst/>
            </a:prstGeom>
          </p:spPr>
        </p:pic>
      </p:grpSp>
      <p:sp>
        <p:nvSpPr>
          <p:cNvPr id="6" name="object 6"/>
          <p:cNvSpPr txBox="1">
            <a:spLocks noGrp="1"/>
          </p:cNvSpPr>
          <p:nvPr>
            <p:ph type="title"/>
          </p:nvPr>
        </p:nvSpPr>
        <p:spPr>
          <a:xfrm>
            <a:off x="1016000" y="881729"/>
            <a:ext cx="4782820" cy="2696210"/>
          </a:xfrm>
          <a:prstGeom prst="rect">
            <a:avLst/>
          </a:prstGeom>
        </p:spPr>
        <p:txBody>
          <a:bodyPr vert="horz" wrap="square" lIns="0" tIns="146685" rIns="0" bIns="0" rtlCol="0">
            <a:spAutoFit/>
          </a:bodyPr>
          <a:lstStyle/>
          <a:p>
            <a:pPr marL="12700" marR="5080">
              <a:lnSpc>
                <a:spcPts val="6680"/>
              </a:lnSpc>
              <a:spcBef>
                <a:spcPts val="1155"/>
              </a:spcBef>
            </a:pPr>
            <a:r>
              <a:rPr sz="6400" spc="185" dirty="0">
                <a:solidFill>
                  <a:srgbClr val="F6B4A6"/>
                </a:solidFill>
              </a:rPr>
              <a:t>Esquema</a:t>
            </a:r>
            <a:r>
              <a:rPr sz="6400" spc="70" dirty="0">
                <a:solidFill>
                  <a:srgbClr val="F6B4A6"/>
                </a:solidFill>
              </a:rPr>
              <a:t> </a:t>
            </a:r>
            <a:r>
              <a:rPr sz="6400" spc="65" dirty="0">
                <a:solidFill>
                  <a:srgbClr val="F6B4A6"/>
                </a:solidFill>
              </a:rPr>
              <a:t>de </a:t>
            </a:r>
            <a:r>
              <a:rPr sz="6400" spc="-1910" dirty="0">
                <a:solidFill>
                  <a:srgbClr val="F6B4A6"/>
                </a:solidFill>
              </a:rPr>
              <a:t> </a:t>
            </a:r>
            <a:r>
              <a:rPr sz="6400" spc="229" dirty="0">
                <a:solidFill>
                  <a:srgbClr val="F6B4A6"/>
                </a:solidFill>
              </a:rPr>
              <a:t>Mercado </a:t>
            </a:r>
            <a:r>
              <a:rPr sz="6400" spc="235" dirty="0">
                <a:solidFill>
                  <a:srgbClr val="F6B4A6"/>
                </a:solidFill>
              </a:rPr>
              <a:t> </a:t>
            </a:r>
            <a:r>
              <a:rPr sz="6400" spc="40" dirty="0">
                <a:solidFill>
                  <a:srgbClr val="F6B4A6"/>
                </a:solidFill>
              </a:rPr>
              <a:t>Imperfecto</a:t>
            </a:r>
            <a:endParaRPr sz="6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grpSp>
        <p:nvGrpSpPr>
          <p:cNvPr id="3" name="object 3"/>
          <p:cNvGrpSpPr/>
          <p:nvPr/>
        </p:nvGrpSpPr>
        <p:grpSpPr>
          <a:xfrm>
            <a:off x="1028700" y="1721146"/>
            <a:ext cx="7071995" cy="6058535"/>
            <a:chOff x="1028700" y="1721146"/>
            <a:chExt cx="7071995" cy="6058535"/>
          </a:xfrm>
        </p:grpSpPr>
        <p:pic>
          <p:nvPicPr>
            <p:cNvPr id="4" name="object 4"/>
            <p:cNvPicPr/>
            <p:nvPr/>
          </p:nvPicPr>
          <p:blipFill>
            <a:blip r:embed="rId2" cstate="print"/>
            <a:stretch>
              <a:fillRect/>
            </a:stretch>
          </p:blipFill>
          <p:spPr>
            <a:xfrm>
              <a:off x="1084830" y="1777248"/>
              <a:ext cx="6959677" cy="5946293"/>
            </a:xfrm>
            <a:prstGeom prst="rect">
              <a:avLst/>
            </a:prstGeom>
          </p:spPr>
        </p:pic>
        <p:sp>
          <p:nvSpPr>
            <p:cNvPr id="5" name="object 5"/>
            <p:cNvSpPr/>
            <p:nvPr/>
          </p:nvSpPr>
          <p:spPr>
            <a:xfrm>
              <a:off x="2586329" y="3173633"/>
              <a:ext cx="577215" cy="2619375"/>
            </a:xfrm>
            <a:custGeom>
              <a:avLst/>
              <a:gdLst/>
              <a:ahLst/>
              <a:cxnLst/>
              <a:rect l="l" t="t" r="r" b="b"/>
              <a:pathLst>
                <a:path w="577214" h="2619375">
                  <a:moveTo>
                    <a:pt x="577024" y="2618853"/>
                  </a:moveTo>
                  <a:lnTo>
                    <a:pt x="0" y="2618853"/>
                  </a:lnTo>
                  <a:lnTo>
                    <a:pt x="0" y="0"/>
                  </a:lnTo>
                  <a:lnTo>
                    <a:pt x="577024" y="0"/>
                  </a:lnTo>
                  <a:lnTo>
                    <a:pt x="577024" y="2618853"/>
                  </a:lnTo>
                  <a:close/>
                </a:path>
              </a:pathLst>
            </a:custGeom>
            <a:solidFill>
              <a:srgbClr val="DB4E4E"/>
            </a:solidFill>
          </p:spPr>
          <p:txBody>
            <a:bodyPr wrap="square" lIns="0" tIns="0" rIns="0" bIns="0" rtlCol="0"/>
            <a:lstStyle/>
            <a:p>
              <a:endParaRPr/>
            </a:p>
          </p:txBody>
        </p:sp>
        <p:sp>
          <p:nvSpPr>
            <p:cNvPr id="6" name="object 6"/>
            <p:cNvSpPr/>
            <p:nvPr/>
          </p:nvSpPr>
          <p:spPr>
            <a:xfrm>
              <a:off x="1084830" y="6956288"/>
              <a:ext cx="1732280" cy="465455"/>
            </a:xfrm>
            <a:custGeom>
              <a:avLst/>
              <a:gdLst/>
              <a:ahLst/>
              <a:cxnLst/>
              <a:rect l="l" t="t" r="r" b="b"/>
              <a:pathLst>
                <a:path w="1732280" h="465454">
                  <a:moveTo>
                    <a:pt x="1732196" y="465408"/>
                  </a:moveTo>
                  <a:lnTo>
                    <a:pt x="1672801" y="441416"/>
                  </a:lnTo>
                  <a:lnTo>
                    <a:pt x="1614238" y="419677"/>
                  </a:lnTo>
                  <a:lnTo>
                    <a:pt x="1556598" y="400082"/>
                  </a:lnTo>
                  <a:lnTo>
                    <a:pt x="1499975" y="382525"/>
                  </a:lnTo>
                  <a:lnTo>
                    <a:pt x="1444462" y="366900"/>
                  </a:lnTo>
                  <a:lnTo>
                    <a:pt x="1390152" y="353099"/>
                  </a:lnTo>
                  <a:lnTo>
                    <a:pt x="1337137" y="341016"/>
                  </a:lnTo>
                  <a:lnTo>
                    <a:pt x="1285512" y="330543"/>
                  </a:lnTo>
                  <a:lnTo>
                    <a:pt x="1186800" y="314004"/>
                  </a:lnTo>
                  <a:lnTo>
                    <a:pt x="1094758" y="302628"/>
                  </a:lnTo>
                  <a:lnTo>
                    <a:pt x="1010131" y="295559"/>
                  </a:lnTo>
                  <a:lnTo>
                    <a:pt x="933663" y="291945"/>
                  </a:lnTo>
                  <a:lnTo>
                    <a:pt x="866098" y="290929"/>
                  </a:lnTo>
                  <a:lnTo>
                    <a:pt x="802153" y="291842"/>
                  </a:lnTo>
                  <a:lnTo>
                    <a:pt x="739824" y="294493"/>
                  </a:lnTo>
                  <a:lnTo>
                    <a:pt x="679156" y="298750"/>
                  </a:lnTo>
                  <a:lnTo>
                    <a:pt x="620197" y="304480"/>
                  </a:lnTo>
                  <a:lnTo>
                    <a:pt x="562992" y="311552"/>
                  </a:lnTo>
                  <a:lnTo>
                    <a:pt x="507588" y="319833"/>
                  </a:lnTo>
                  <a:lnTo>
                    <a:pt x="454031" y="329190"/>
                  </a:lnTo>
                  <a:lnTo>
                    <a:pt x="402367" y="339493"/>
                  </a:lnTo>
                  <a:lnTo>
                    <a:pt x="304901" y="362404"/>
                  </a:lnTo>
                  <a:lnTo>
                    <a:pt x="215563" y="387509"/>
                  </a:lnTo>
                  <a:lnTo>
                    <a:pt x="134720" y="413749"/>
                  </a:lnTo>
                  <a:lnTo>
                    <a:pt x="62742" y="440068"/>
                  </a:lnTo>
                  <a:lnTo>
                    <a:pt x="0" y="465408"/>
                  </a:lnTo>
                  <a:lnTo>
                    <a:pt x="0" y="174237"/>
                  </a:lnTo>
                  <a:lnTo>
                    <a:pt x="62742" y="149044"/>
                  </a:lnTo>
                  <a:lnTo>
                    <a:pt x="134720" y="122804"/>
                  </a:lnTo>
                  <a:lnTo>
                    <a:pt x="215563" y="96587"/>
                  </a:lnTo>
                  <a:lnTo>
                    <a:pt x="304901" y="71464"/>
                  </a:lnTo>
                  <a:lnTo>
                    <a:pt x="402367" y="48507"/>
                  </a:lnTo>
                  <a:lnTo>
                    <a:pt x="454031" y="38175"/>
                  </a:lnTo>
                  <a:lnTo>
                    <a:pt x="507588" y="28786"/>
                  </a:lnTo>
                  <a:lnTo>
                    <a:pt x="562992" y="20475"/>
                  </a:lnTo>
                  <a:lnTo>
                    <a:pt x="620197" y="13374"/>
                  </a:lnTo>
                  <a:lnTo>
                    <a:pt x="679156" y="7618"/>
                  </a:lnTo>
                  <a:lnTo>
                    <a:pt x="739824" y="3341"/>
                  </a:lnTo>
                  <a:lnTo>
                    <a:pt x="802153" y="677"/>
                  </a:lnTo>
                  <a:lnTo>
                    <a:pt x="898721" y="0"/>
                  </a:lnTo>
                  <a:lnTo>
                    <a:pt x="970831" y="2242"/>
                  </a:lnTo>
                  <a:lnTo>
                    <a:pt x="1051471" y="7531"/>
                  </a:lnTo>
                  <a:lnTo>
                    <a:pt x="1139898" y="16709"/>
                  </a:lnTo>
                  <a:lnTo>
                    <a:pt x="1235368" y="30615"/>
                  </a:lnTo>
                  <a:lnTo>
                    <a:pt x="1285512" y="39604"/>
                  </a:lnTo>
                  <a:lnTo>
                    <a:pt x="1337137" y="50089"/>
                  </a:lnTo>
                  <a:lnTo>
                    <a:pt x="1390152" y="62178"/>
                  </a:lnTo>
                  <a:lnTo>
                    <a:pt x="1444462" y="75973"/>
                  </a:lnTo>
                  <a:lnTo>
                    <a:pt x="1499975" y="91581"/>
                  </a:lnTo>
                  <a:lnTo>
                    <a:pt x="1556598" y="109106"/>
                  </a:lnTo>
                  <a:lnTo>
                    <a:pt x="1614238" y="128654"/>
                  </a:lnTo>
                  <a:lnTo>
                    <a:pt x="1672801" y="150329"/>
                  </a:lnTo>
                  <a:lnTo>
                    <a:pt x="1732196" y="174237"/>
                  </a:lnTo>
                  <a:lnTo>
                    <a:pt x="1732196" y="465408"/>
                  </a:lnTo>
                  <a:close/>
                </a:path>
              </a:pathLst>
            </a:custGeom>
            <a:solidFill>
              <a:srgbClr val="4EC2C7"/>
            </a:solidFill>
          </p:spPr>
          <p:txBody>
            <a:bodyPr wrap="square" lIns="0" tIns="0" rIns="0" bIns="0" rtlCol="0"/>
            <a:lstStyle/>
            <a:p>
              <a:endParaRPr/>
            </a:p>
          </p:txBody>
        </p:sp>
        <p:sp>
          <p:nvSpPr>
            <p:cNvPr id="7" name="object 7"/>
            <p:cNvSpPr/>
            <p:nvPr/>
          </p:nvSpPr>
          <p:spPr>
            <a:xfrm>
              <a:off x="1084821" y="4597513"/>
              <a:ext cx="1732280" cy="2533015"/>
            </a:xfrm>
            <a:custGeom>
              <a:avLst/>
              <a:gdLst/>
              <a:ahLst/>
              <a:cxnLst/>
              <a:rect l="l" t="t" r="r" b="b"/>
              <a:pathLst>
                <a:path w="1732280" h="2533015">
                  <a:moveTo>
                    <a:pt x="1732203" y="1194981"/>
                  </a:moveTo>
                  <a:lnTo>
                    <a:pt x="1501508" y="1194981"/>
                  </a:lnTo>
                  <a:lnTo>
                    <a:pt x="1501508" y="65074"/>
                  </a:lnTo>
                  <a:lnTo>
                    <a:pt x="1412836" y="40728"/>
                  </a:lnTo>
                  <a:lnTo>
                    <a:pt x="1316431" y="18745"/>
                  </a:lnTo>
                  <a:lnTo>
                    <a:pt x="1265377" y="8915"/>
                  </a:lnTo>
                  <a:lnTo>
                    <a:pt x="1212430" y="0"/>
                  </a:lnTo>
                  <a:lnTo>
                    <a:pt x="1212430" y="1194981"/>
                  </a:lnTo>
                  <a:lnTo>
                    <a:pt x="346329" y="1194981"/>
                  </a:lnTo>
                  <a:lnTo>
                    <a:pt x="346329" y="34226"/>
                  </a:lnTo>
                  <a:lnTo>
                    <a:pt x="251498" y="59042"/>
                  </a:lnTo>
                  <a:lnTo>
                    <a:pt x="202717" y="73583"/>
                  </a:lnTo>
                  <a:lnTo>
                    <a:pt x="153098" y="89636"/>
                  </a:lnTo>
                  <a:lnTo>
                    <a:pt x="102730" y="107276"/>
                  </a:lnTo>
                  <a:lnTo>
                    <a:pt x="51676" y="126555"/>
                  </a:lnTo>
                  <a:lnTo>
                    <a:pt x="0" y="147548"/>
                  </a:lnTo>
                  <a:lnTo>
                    <a:pt x="0" y="2533015"/>
                  </a:lnTo>
                  <a:lnTo>
                    <a:pt x="62750" y="2507831"/>
                  </a:lnTo>
                  <a:lnTo>
                    <a:pt x="134721" y="2481580"/>
                  </a:lnTo>
                  <a:lnTo>
                    <a:pt x="215569" y="2455367"/>
                  </a:lnTo>
                  <a:lnTo>
                    <a:pt x="304901" y="2430246"/>
                  </a:lnTo>
                  <a:lnTo>
                    <a:pt x="402374" y="2407285"/>
                  </a:lnTo>
                  <a:lnTo>
                    <a:pt x="454037" y="2396960"/>
                  </a:lnTo>
                  <a:lnTo>
                    <a:pt x="507593" y="2387562"/>
                  </a:lnTo>
                  <a:lnTo>
                    <a:pt x="562991" y="2379256"/>
                  </a:lnTo>
                  <a:lnTo>
                    <a:pt x="620204" y="2372156"/>
                  </a:lnTo>
                  <a:lnTo>
                    <a:pt x="679157" y="2366403"/>
                  </a:lnTo>
                  <a:lnTo>
                    <a:pt x="739825" y="2362123"/>
                  </a:lnTo>
                  <a:lnTo>
                    <a:pt x="802157" y="2359456"/>
                  </a:lnTo>
                  <a:lnTo>
                    <a:pt x="866101" y="2358542"/>
                  </a:lnTo>
                  <a:lnTo>
                    <a:pt x="933665" y="2359571"/>
                  </a:lnTo>
                  <a:lnTo>
                    <a:pt x="1010132" y="2363228"/>
                  </a:lnTo>
                  <a:lnTo>
                    <a:pt x="1094765" y="2370366"/>
                  </a:lnTo>
                  <a:lnTo>
                    <a:pt x="1186802" y="2381796"/>
                  </a:lnTo>
                  <a:lnTo>
                    <a:pt x="1285519" y="2398382"/>
                  </a:lnTo>
                  <a:lnTo>
                    <a:pt x="1337144" y="2408872"/>
                  </a:lnTo>
                  <a:lnTo>
                    <a:pt x="1390154" y="2420963"/>
                  </a:lnTo>
                  <a:lnTo>
                    <a:pt x="1444459" y="2434755"/>
                  </a:lnTo>
                  <a:lnTo>
                    <a:pt x="1499984" y="2450363"/>
                  </a:lnTo>
                  <a:lnTo>
                    <a:pt x="1556600" y="2467889"/>
                  </a:lnTo>
                  <a:lnTo>
                    <a:pt x="1614246" y="2487434"/>
                  </a:lnTo>
                  <a:lnTo>
                    <a:pt x="1672805" y="2509113"/>
                  </a:lnTo>
                  <a:lnTo>
                    <a:pt x="1732203" y="2533015"/>
                  </a:lnTo>
                  <a:lnTo>
                    <a:pt x="1732203" y="1194981"/>
                  </a:lnTo>
                  <a:close/>
                </a:path>
              </a:pathLst>
            </a:custGeom>
            <a:solidFill>
              <a:srgbClr val="A8DDDF"/>
            </a:solidFill>
          </p:spPr>
          <p:txBody>
            <a:bodyPr wrap="square" lIns="0" tIns="0" rIns="0" bIns="0" rtlCol="0"/>
            <a:lstStyle/>
            <a:p>
              <a:endParaRPr/>
            </a:p>
          </p:txBody>
        </p:sp>
        <p:sp>
          <p:nvSpPr>
            <p:cNvPr id="8" name="object 8"/>
            <p:cNvSpPr/>
            <p:nvPr/>
          </p:nvSpPr>
          <p:spPr>
            <a:xfrm>
              <a:off x="1720231" y="3639282"/>
              <a:ext cx="577215" cy="2153285"/>
            </a:xfrm>
            <a:custGeom>
              <a:avLst/>
              <a:gdLst/>
              <a:ahLst/>
              <a:cxnLst/>
              <a:rect l="l" t="t" r="r" b="b"/>
              <a:pathLst>
                <a:path w="577214" h="2153285">
                  <a:moveTo>
                    <a:pt x="577024" y="2153204"/>
                  </a:moveTo>
                  <a:lnTo>
                    <a:pt x="0" y="2153204"/>
                  </a:lnTo>
                  <a:lnTo>
                    <a:pt x="0" y="0"/>
                  </a:lnTo>
                  <a:lnTo>
                    <a:pt x="577024" y="0"/>
                  </a:lnTo>
                  <a:lnTo>
                    <a:pt x="577024" y="2153204"/>
                  </a:lnTo>
                  <a:close/>
                </a:path>
              </a:pathLst>
            </a:custGeom>
            <a:solidFill>
              <a:srgbClr val="8ECAEF"/>
            </a:solidFill>
          </p:spPr>
          <p:txBody>
            <a:bodyPr wrap="square" lIns="0" tIns="0" rIns="0" bIns="0" rtlCol="0"/>
            <a:lstStyle/>
            <a:p>
              <a:endParaRPr/>
            </a:p>
          </p:txBody>
        </p:sp>
        <p:pic>
          <p:nvPicPr>
            <p:cNvPr id="9" name="object 9"/>
            <p:cNvPicPr/>
            <p:nvPr/>
          </p:nvPicPr>
          <p:blipFill>
            <a:blip r:embed="rId3" cstate="print"/>
            <a:stretch>
              <a:fillRect/>
            </a:stretch>
          </p:blipFill>
          <p:spPr>
            <a:xfrm>
              <a:off x="1028700" y="1721146"/>
              <a:ext cx="7071750" cy="6058223"/>
            </a:xfrm>
            <a:prstGeom prst="rect">
              <a:avLst/>
            </a:prstGeom>
          </p:spPr>
        </p:pic>
      </p:grpSp>
      <p:sp>
        <p:nvSpPr>
          <p:cNvPr id="10" name="object 10"/>
          <p:cNvSpPr txBox="1">
            <a:spLocks noGrp="1"/>
          </p:cNvSpPr>
          <p:nvPr>
            <p:ph type="title"/>
          </p:nvPr>
        </p:nvSpPr>
        <p:spPr>
          <a:xfrm>
            <a:off x="9569859" y="3910988"/>
            <a:ext cx="5884545" cy="1348105"/>
          </a:xfrm>
          <a:prstGeom prst="rect">
            <a:avLst/>
          </a:prstGeom>
        </p:spPr>
        <p:txBody>
          <a:bodyPr vert="horz" wrap="square" lIns="0" tIns="15875" rIns="0" bIns="0" rtlCol="0">
            <a:spAutoFit/>
          </a:bodyPr>
          <a:lstStyle/>
          <a:p>
            <a:pPr marL="12700">
              <a:lnSpc>
                <a:spcPct val="100000"/>
              </a:lnSpc>
              <a:spcBef>
                <a:spcPts val="125"/>
              </a:spcBef>
            </a:pPr>
            <a:r>
              <a:rPr sz="8650" spc="1780" dirty="0">
                <a:solidFill>
                  <a:srgbClr val="F6B4A6"/>
                </a:solidFill>
              </a:rPr>
              <a:t>M</a:t>
            </a:r>
            <a:r>
              <a:rPr sz="8650" spc="855" dirty="0">
                <a:solidFill>
                  <a:srgbClr val="F6B4A6"/>
                </a:solidFill>
              </a:rPr>
              <a:t>E</a:t>
            </a:r>
            <a:r>
              <a:rPr sz="8650" spc="665" dirty="0">
                <a:solidFill>
                  <a:srgbClr val="F6B4A6"/>
                </a:solidFill>
              </a:rPr>
              <a:t>R</a:t>
            </a:r>
            <a:r>
              <a:rPr sz="8650" spc="755" dirty="0">
                <a:solidFill>
                  <a:srgbClr val="F6B4A6"/>
                </a:solidFill>
              </a:rPr>
              <a:t>C</a:t>
            </a:r>
            <a:r>
              <a:rPr sz="8650" spc="560" dirty="0">
                <a:solidFill>
                  <a:srgbClr val="F6B4A6"/>
                </a:solidFill>
              </a:rPr>
              <a:t>A</a:t>
            </a:r>
            <a:r>
              <a:rPr sz="8650" spc="1130" dirty="0">
                <a:solidFill>
                  <a:srgbClr val="F6B4A6"/>
                </a:solidFill>
              </a:rPr>
              <a:t>D</a:t>
            </a:r>
            <a:r>
              <a:rPr sz="8650" spc="1310" dirty="0">
                <a:solidFill>
                  <a:srgbClr val="F6B4A6"/>
                </a:solidFill>
              </a:rPr>
              <a:t>O</a:t>
            </a:r>
            <a:endParaRPr sz="86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grpSp>
        <p:nvGrpSpPr>
          <p:cNvPr id="3" name="object 3"/>
          <p:cNvGrpSpPr/>
          <p:nvPr/>
        </p:nvGrpSpPr>
        <p:grpSpPr>
          <a:xfrm>
            <a:off x="1599706" y="3782819"/>
            <a:ext cx="7424420" cy="2025014"/>
            <a:chOff x="1599706" y="3782819"/>
            <a:chExt cx="7424420" cy="2025014"/>
          </a:xfrm>
        </p:grpSpPr>
        <p:sp>
          <p:nvSpPr>
            <p:cNvPr id="4" name="object 4"/>
            <p:cNvSpPr/>
            <p:nvPr/>
          </p:nvSpPr>
          <p:spPr>
            <a:xfrm>
              <a:off x="1599706" y="3887594"/>
              <a:ext cx="7319645" cy="1920239"/>
            </a:xfrm>
            <a:custGeom>
              <a:avLst/>
              <a:gdLst/>
              <a:ahLst/>
              <a:cxnLst/>
              <a:rect l="l" t="t" r="r" b="b"/>
              <a:pathLst>
                <a:path w="7319645" h="1920239">
                  <a:moveTo>
                    <a:pt x="6836020" y="1919872"/>
                  </a:moveTo>
                  <a:lnTo>
                    <a:pt x="485775" y="1919872"/>
                  </a:lnTo>
                  <a:lnTo>
                    <a:pt x="437762" y="1917495"/>
                  </a:lnTo>
                  <a:lnTo>
                    <a:pt x="390562" y="1910451"/>
                  </a:lnTo>
                  <a:lnTo>
                    <a:pt x="344494" y="1898874"/>
                  </a:lnTo>
                  <a:lnTo>
                    <a:pt x="299877" y="1882894"/>
                  </a:lnTo>
                  <a:lnTo>
                    <a:pt x="257028" y="1862644"/>
                  </a:lnTo>
                  <a:lnTo>
                    <a:pt x="216266" y="1838256"/>
                  </a:lnTo>
                  <a:lnTo>
                    <a:pt x="177911" y="1809861"/>
                  </a:lnTo>
                  <a:lnTo>
                    <a:pt x="142280" y="1777592"/>
                  </a:lnTo>
                  <a:lnTo>
                    <a:pt x="110010" y="1741961"/>
                  </a:lnTo>
                  <a:lnTo>
                    <a:pt x="81615" y="1703605"/>
                  </a:lnTo>
                  <a:lnTo>
                    <a:pt x="57227" y="1662844"/>
                  </a:lnTo>
                  <a:lnTo>
                    <a:pt x="36977" y="1619995"/>
                  </a:lnTo>
                  <a:lnTo>
                    <a:pt x="20997" y="1575377"/>
                  </a:lnTo>
                  <a:lnTo>
                    <a:pt x="9420" y="1529309"/>
                  </a:lnTo>
                  <a:lnTo>
                    <a:pt x="2377" y="1482110"/>
                  </a:lnTo>
                  <a:lnTo>
                    <a:pt x="0" y="1434097"/>
                  </a:lnTo>
                  <a:lnTo>
                    <a:pt x="0" y="485774"/>
                  </a:lnTo>
                  <a:lnTo>
                    <a:pt x="2377"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7" y="36977"/>
                  </a:lnTo>
                  <a:lnTo>
                    <a:pt x="344494" y="20997"/>
                  </a:lnTo>
                  <a:lnTo>
                    <a:pt x="390562" y="9420"/>
                  </a:lnTo>
                  <a:lnTo>
                    <a:pt x="437762" y="2376"/>
                  </a:lnTo>
                  <a:lnTo>
                    <a:pt x="485769" y="0"/>
                  </a:lnTo>
                  <a:lnTo>
                    <a:pt x="6836025" y="0"/>
                  </a:lnTo>
                  <a:lnTo>
                    <a:pt x="6884033" y="2376"/>
                  </a:lnTo>
                  <a:lnTo>
                    <a:pt x="6931232" y="9420"/>
                  </a:lnTo>
                  <a:lnTo>
                    <a:pt x="6977300" y="20997"/>
                  </a:lnTo>
                  <a:lnTo>
                    <a:pt x="7021918" y="36977"/>
                  </a:lnTo>
                  <a:lnTo>
                    <a:pt x="7064767" y="57227"/>
                  </a:lnTo>
                  <a:lnTo>
                    <a:pt x="7105528" y="81615"/>
                  </a:lnTo>
                  <a:lnTo>
                    <a:pt x="7143884" y="110010"/>
                  </a:lnTo>
                  <a:lnTo>
                    <a:pt x="7179514" y="142279"/>
                  </a:lnTo>
                  <a:lnTo>
                    <a:pt x="7211784" y="177910"/>
                  </a:lnTo>
                  <a:lnTo>
                    <a:pt x="7240179" y="216266"/>
                  </a:lnTo>
                  <a:lnTo>
                    <a:pt x="7264567" y="257027"/>
                  </a:lnTo>
                  <a:lnTo>
                    <a:pt x="7284817" y="299876"/>
                  </a:lnTo>
                  <a:lnTo>
                    <a:pt x="7300797" y="344494"/>
                  </a:lnTo>
                  <a:lnTo>
                    <a:pt x="7312375" y="390562"/>
                  </a:lnTo>
                  <a:lnTo>
                    <a:pt x="7319418" y="437761"/>
                  </a:lnTo>
                  <a:lnTo>
                    <a:pt x="7319418" y="1482110"/>
                  </a:lnTo>
                  <a:lnTo>
                    <a:pt x="7312375" y="1529309"/>
                  </a:lnTo>
                  <a:lnTo>
                    <a:pt x="7300797" y="1575377"/>
                  </a:lnTo>
                  <a:lnTo>
                    <a:pt x="7284817" y="1619995"/>
                  </a:lnTo>
                  <a:lnTo>
                    <a:pt x="7264567" y="1662844"/>
                  </a:lnTo>
                  <a:lnTo>
                    <a:pt x="7240179" y="1703605"/>
                  </a:lnTo>
                  <a:lnTo>
                    <a:pt x="7211784" y="1741961"/>
                  </a:lnTo>
                  <a:lnTo>
                    <a:pt x="7179514" y="1777592"/>
                  </a:lnTo>
                  <a:lnTo>
                    <a:pt x="7143884" y="1809861"/>
                  </a:lnTo>
                  <a:lnTo>
                    <a:pt x="7105528" y="1838256"/>
                  </a:lnTo>
                  <a:lnTo>
                    <a:pt x="7064767" y="1862644"/>
                  </a:lnTo>
                  <a:lnTo>
                    <a:pt x="7021918" y="1882894"/>
                  </a:lnTo>
                  <a:lnTo>
                    <a:pt x="6977300" y="1898874"/>
                  </a:lnTo>
                  <a:lnTo>
                    <a:pt x="6931232" y="1910451"/>
                  </a:lnTo>
                  <a:lnTo>
                    <a:pt x="6884033" y="1917495"/>
                  </a:lnTo>
                  <a:lnTo>
                    <a:pt x="6836020" y="1919872"/>
                  </a:lnTo>
                  <a:close/>
                </a:path>
              </a:pathLst>
            </a:custGeom>
            <a:solidFill>
              <a:srgbClr val="FFE68A"/>
            </a:solidFill>
          </p:spPr>
          <p:txBody>
            <a:bodyPr wrap="square" lIns="0" tIns="0" rIns="0" bIns="0" rtlCol="0"/>
            <a:lstStyle/>
            <a:p>
              <a:endParaRPr/>
            </a:p>
          </p:txBody>
        </p:sp>
        <p:sp>
          <p:nvSpPr>
            <p:cNvPr id="5" name="object 5"/>
            <p:cNvSpPr/>
            <p:nvPr/>
          </p:nvSpPr>
          <p:spPr>
            <a:xfrm>
              <a:off x="2085687" y="3887594"/>
              <a:ext cx="6833234" cy="438150"/>
            </a:xfrm>
            <a:custGeom>
              <a:avLst/>
              <a:gdLst/>
              <a:ahLst/>
              <a:cxnLst/>
              <a:rect l="l" t="t" r="r" b="b"/>
              <a:pathLst>
                <a:path w="6833234" h="438150">
                  <a:moveTo>
                    <a:pt x="0" y="0"/>
                  </a:moveTo>
                  <a:lnTo>
                    <a:pt x="6349787" y="0"/>
                  </a:lnTo>
                  <a:lnTo>
                    <a:pt x="6397796" y="2376"/>
                  </a:lnTo>
                  <a:lnTo>
                    <a:pt x="6444992" y="9419"/>
                  </a:lnTo>
                  <a:lnTo>
                    <a:pt x="6491057" y="20996"/>
                  </a:lnTo>
                  <a:lnTo>
                    <a:pt x="6535671" y="36974"/>
                  </a:lnTo>
                  <a:lnTo>
                    <a:pt x="6578517" y="57223"/>
                  </a:lnTo>
                  <a:lnTo>
                    <a:pt x="6619275" y="81610"/>
                  </a:lnTo>
                  <a:lnTo>
                    <a:pt x="6657628" y="110002"/>
                  </a:lnTo>
                  <a:lnTo>
                    <a:pt x="6693256" y="142269"/>
                  </a:lnTo>
                  <a:lnTo>
                    <a:pt x="6725523" y="177898"/>
                  </a:lnTo>
                  <a:lnTo>
                    <a:pt x="6753916" y="216251"/>
                  </a:lnTo>
                  <a:lnTo>
                    <a:pt x="6778303" y="257009"/>
                  </a:lnTo>
                  <a:lnTo>
                    <a:pt x="6798551" y="299855"/>
                  </a:lnTo>
                  <a:lnTo>
                    <a:pt x="6814530" y="344469"/>
                  </a:lnTo>
                  <a:lnTo>
                    <a:pt x="6826106" y="390534"/>
                  </a:lnTo>
                  <a:lnTo>
                    <a:pt x="6833149" y="437730"/>
                  </a:lnTo>
                </a:path>
              </a:pathLst>
            </a:custGeom>
            <a:ln w="209550">
              <a:solidFill>
                <a:srgbClr val="000000"/>
              </a:solidFill>
            </a:ln>
          </p:spPr>
          <p:txBody>
            <a:bodyPr wrap="square" lIns="0" tIns="0" rIns="0" bIns="0" rtlCol="0"/>
            <a:lstStyle/>
            <a:p>
              <a:endParaRPr/>
            </a:p>
          </p:txBody>
        </p:sp>
        <p:sp>
          <p:nvSpPr>
            <p:cNvPr id="6" name="object 6"/>
            <p:cNvSpPr/>
            <p:nvPr/>
          </p:nvSpPr>
          <p:spPr>
            <a:xfrm>
              <a:off x="8911794" y="5413570"/>
              <a:ext cx="635" cy="3810"/>
            </a:xfrm>
            <a:custGeom>
              <a:avLst/>
              <a:gdLst/>
              <a:ahLst/>
              <a:cxnLst/>
              <a:rect l="l" t="t" r="r" b="b"/>
              <a:pathLst>
                <a:path w="634" h="3810">
                  <a:moveTo>
                    <a:pt x="-104775" y="1611"/>
                  </a:moveTo>
                  <a:lnTo>
                    <a:pt x="105255" y="1611"/>
                  </a:lnTo>
                </a:path>
              </a:pathLst>
            </a:custGeom>
            <a:ln w="212773">
              <a:solidFill>
                <a:srgbClr val="000000"/>
              </a:solidFill>
            </a:ln>
          </p:spPr>
          <p:txBody>
            <a:bodyPr wrap="square" lIns="0" tIns="0" rIns="0" bIns="0" rtlCol="0"/>
            <a:lstStyle/>
            <a:p>
              <a:endParaRPr/>
            </a:p>
          </p:txBody>
        </p:sp>
        <p:sp>
          <p:nvSpPr>
            <p:cNvPr id="7" name="object 7"/>
            <p:cNvSpPr/>
            <p:nvPr/>
          </p:nvSpPr>
          <p:spPr>
            <a:xfrm>
              <a:off x="1722461" y="3887594"/>
              <a:ext cx="7185659" cy="1795145"/>
            </a:xfrm>
            <a:custGeom>
              <a:avLst/>
              <a:gdLst/>
              <a:ahLst/>
              <a:cxnLst/>
              <a:rect l="l" t="t" r="r" b="b"/>
              <a:pathLst>
                <a:path w="7185659" h="1795145">
                  <a:moveTo>
                    <a:pt x="7185236" y="1545501"/>
                  </a:moveTo>
                  <a:lnTo>
                    <a:pt x="7161778" y="1619878"/>
                  </a:lnTo>
                  <a:lnTo>
                    <a:pt x="7141529" y="1662724"/>
                  </a:lnTo>
                  <a:lnTo>
                    <a:pt x="7117142" y="1703482"/>
                  </a:lnTo>
                  <a:lnTo>
                    <a:pt x="7088750" y="1741835"/>
                  </a:lnTo>
                  <a:lnTo>
                    <a:pt x="7056483" y="1777464"/>
                  </a:lnTo>
                  <a:lnTo>
                    <a:pt x="7037593" y="1794571"/>
                  </a:lnTo>
                </a:path>
                <a:path w="7185659" h="1795145">
                  <a:moveTo>
                    <a:pt x="0" y="164084"/>
                  </a:moveTo>
                  <a:lnTo>
                    <a:pt x="55384" y="110002"/>
                  </a:lnTo>
                  <a:lnTo>
                    <a:pt x="93737" y="81610"/>
                  </a:lnTo>
                  <a:lnTo>
                    <a:pt x="134496" y="57223"/>
                  </a:lnTo>
                  <a:lnTo>
                    <a:pt x="177341" y="36974"/>
                  </a:lnTo>
                  <a:lnTo>
                    <a:pt x="221956" y="20996"/>
                  </a:lnTo>
                  <a:lnTo>
                    <a:pt x="268020" y="9419"/>
                  </a:lnTo>
                  <a:lnTo>
                    <a:pt x="315216" y="2376"/>
                  </a:lnTo>
                  <a:lnTo>
                    <a:pt x="363226" y="0"/>
                  </a:lnTo>
                </a:path>
              </a:pathLst>
            </a:custGeom>
            <a:ln w="209550">
              <a:solidFill>
                <a:srgbClr val="000000"/>
              </a:solidFill>
            </a:ln>
          </p:spPr>
          <p:txBody>
            <a:bodyPr wrap="square" lIns="0" tIns="0" rIns="0" bIns="0" rtlCol="0"/>
            <a:lstStyle/>
            <a:p>
              <a:endParaRPr/>
            </a:p>
          </p:txBody>
        </p:sp>
      </p:grpSp>
      <p:sp>
        <p:nvSpPr>
          <p:cNvPr id="8" name="object 8"/>
          <p:cNvSpPr txBox="1"/>
          <p:nvPr/>
        </p:nvSpPr>
        <p:spPr>
          <a:xfrm>
            <a:off x="3403173" y="4446489"/>
            <a:ext cx="3714750" cy="711200"/>
          </a:xfrm>
          <a:prstGeom prst="rect">
            <a:avLst/>
          </a:prstGeom>
        </p:spPr>
        <p:txBody>
          <a:bodyPr vert="horz" wrap="square" lIns="0" tIns="12700" rIns="0" bIns="0" rtlCol="0">
            <a:spAutoFit/>
          </a:bodyPr>
          <a:lstStyle/>
          <a:p>
            <a:pPr marL="12700">
              <a:lnSpc>
                <a:spcPct val="100000"/>
              </a:lnSpc>
              <a:spcBef>
                <a:spcPts val="100"/>
              </a:spcBef>
            </a:pPr>
            <a:r>
              <a:rPr sz="4500" spc="-295" dirty="0">
                <a:solidFill>
                  <a:srgbClr val="31346E"/>
                </a:solidFill>
                <a:latin typeface="Trebuchet MS"/>
                <a:cs typeface="Trebuchet MS"/>
              </a:rPr>
              <a:t>M</a:t>
            </a:r>
            <a:r>
              <a:rPr sz="4500" spc="-520" dirty="0">
                <a:solidFill>
                  <a:srgbClr val="31346E"/>
                </a:solidFill>
                <a:latin typeface="Trebuchet MS"/>
                <a:cs typeface="Trebuchet MS"/>
              </a:rPr>
              <a:t> </a:t>
            </a:r>
            <a:r>
              <a:rPr sz="4500" spc="-780" dirty="0">
                <a:solidFill>
                  <a:srgbClr val="31346E"/>
                </a:solidFill>
                <a:latin typeface="Trebuchet MS"/>
                <a:cs typeface="Trebuchet MS"/>
              </a:rPr>
              <a:t>O</a:t>
            </a:r>
            <a:r>
              <a:rPr sz="4500" spc="-520" dirty="0">
                <a:solidFill>
                  <a:srgbClr val="31346E"/>
                </a:solidFill>
                <a:latin typeface="Trebuchet MS"/>
                <a:cs typeface="Trebuchet MS"/>
              </a:rPr>
              <a:t> N </a:t>
            </a:r>
            <a:r>
              <a:rPr sz="4500" spc="-780" dirty="0">
                <a:solidFill>
                  <a:srgbClr val="31346E"/>
                </a:solidFill>
                <a:latin typeface="Trebuchet MS"/>
                <a:cs typeface="Trebuchet MS"/>
              </a:rPr>
              <a:t>O</a:t>
            </a:r>
            <a:r>
              <a:rPr sz="4500" spc="-520" dirty="0">
                <a:solidFill>
                  <a:srgbClr val="31346E"/>
                </a:solidFill>
                <a:latin typeface="Trebuchet MS"/>
                <a:cs typeface="Trebuchet MS"/>
              </a:rPr>
              <a:t> </a:t>
            </a:r>
            <a:r>
              <a:rPr sz="4500" spc="-610" dirty="0">
                <a:solidFill>
                  <a:srgbClr val="31346E"/>
                </a:solidFill>
                <a:latin typeface="Trebuchet MS"/>
                <a:cs typeface="Trebuchet MS"/>
              </a:rPr>
              <a:t>P</a:t>
            </a:r>
            <a:r>
              <a:rPr sz="4500" spc="-520" dirty="0">
                <a:solidFill>
                  <a:srgbClr val="31346E"/>
                </a:solidFill>
                <a:latin typeface="Trebuchet MS"/>
                <a:cs typeface="Trebuchet MS"/>
              </a:rPr>
              <a:t> </a:t>
            </a:r>
            <a:r>
              <a:rPr sz="4500" spc="-260" dirty="0">
                <a:solidFill>
                  <a:srgbClr val="31346E"/>
                </a:solidFill>
                <a:latin typeface="Trebuchet MS"/>
                <a:cs typeface="Trebuchet MS"/>
              </a:rPr>
              <a:t>S</a:t>
            </a:r>
            <a:r>
              <a:rPr sz="4500" spc="-520" dirty="0">
                <a:solidFill>
                  <a:srgbClr val="31346E"/>
                </a:solidFill>
                <a:latin typeface="Trebuchet MS"/>
                <a:cs typeface="Trebuchet MS"/>
              </a:rPr>
              <a:t> </a:t>
            </a:r>
            <a:r>
              <a:rPr sz="4500" spc="-780" dirty="0">
                <a:solidFill>
                  <a:srgbClr val="31346E"/>
                </a:solidFill>
                <a:latin typeface="Trebuchet MS"/>
                <a:cs typeface="Trebuchet MS"/>
              </a:rPr>
              <a:t>O</a:t>
            </a:r>
            <a:r>
              <a:rPr sz="4500" spc="-520" dirty="0">
                <a:solidFill>
                  <a:srgbClr val="31346E"/>
                </a:solidFill>
                <a:latin typeface="Trebuchet MS"/>
                <a:cs typeface="Trebuchet MS"/>
              </a:rPr>
              <a:t> N </a:t>
            </a:r>
            <a:r>
              <a:rPr sz="4500" spc="-175" dirty="0">
                <a:solidFill>
                  <a:srgbClr val="31346E"/>
                </a:solidFill>
                <a:latin typeface="Trebuchet MS"/>
                <a:cs typeface="Trebuchet MS"/>
              </a:rPr>
              <a:t>I</a:t>
            </a:r>
            <a:r>
              <a:rPr sz="4500" spc="-520" dirty="0">
                <a:solidFill>
                  <a:srgbClr val="31346E"/>
                </a:solidFill>
                <a:latin typeface="Trebuchet MS"/>
                <a:cs typeface="Trebuchet MS"/>
              </a:rPr>
              <a:t> </a:t>
            </a:r>
            <a:r>
              <a:rPr sz="4500" spc="-780" dirty="0">
                <a:solidFill>
                  <a:srgbClr val="31346E"/>
                </a:solidFill>
                <a:latin typeface="Trebuchet MS"/>
                <a:cs typeface="Trebuchet MS"/>
              </a:rPr>
              <a:t>O</a:t>
            </a:r>
            <a:endParaRPr sz="4500">
              <a:latin typeface="Trebuchet MS"/>
              <a:cs typeface="Trebuchet MS"/>
            </a:endParaRPr>
          </a:p>
        </p:txBody>
      </p:sp>
      <p:grpSp>
        <p:nvGrpSpPr>
          <p:cNvPr id="9" name="object 9"/>
          <p:cNvGrpSpPr/>
          <p:nvPr/>
        </p:nvGrpSpPr>
        <p:grpSpPr>
          <a:xfrm>
            <a:off x="1028700" y="4504877"/>
            <a:ext cx="1199515" cy="685800"/>
            <a:chOff x="1028700" y="4504877"/>
            <a:chExt cx="1199515" cy="685800"/>
          </a:xfrm>
        </p:grpSpPr>
        <p:sp>
          <p:nvSpPr>
            <p:cNvPr id="10" name="object 10"/>
            <p:cNvSpPr/>
            <p:nvPr/>
          </p:nvSpPr>
          <p:spPr>
            <a:xfrm>
              <a:off x="1028700" y="4562027"/>
              <a:ext cx="1142365" cy="571500"/>
            </a:xfrm>
            <a:custGeom>
              <a:avLst/>
              <a:gdLst/>
              <a:ahLst/>
              <a:cxnLst/>
              <a:rect l="l" t="t" r="r" b="b"/>
              <a:pathLst>
                <a:path w="1142364" h="571500">
                  <a:moveTo>
                    <a:pt x="856510" y="571006"/>
                  </a:moveTo>
                  <a:lnTo>
                    <a:pt x="0" y="571006"/>
                  </a:lnTo>
                  <a:lnTo>
                    <a:pt x="0" y="0"/>
                  </a:lnTo>
                  <a:lnTo>
                    <a:pt x="856510" y="0"/>
                  </a:lnTo>
                  <a:lnTo>
                    <a:pt x="1142013" y="285503"/>
                  </a:lnTo>
                  <a:lnTo>
                    <a:pt x="856510" y="571006"/>
                  </a:lnTo>
                  <a:close/>
                </a:path>
              </a:pathLst>
            </a:custGeom>
            <a:solidFill>
              <a:srgbClr val="F6B4A6"/>
            </a:solidFill>
          </p:spPr>
          <p:txBody>
            <a:bodyPr wrap="square" lIns="0" tIns="0" rIns="0" bIns="0" rtlCol="0"/>
            <a:lstStyle/>
            <a:p>
              <a:endParaRPr/>
            </a:p>
          </p:txBody>
        </p:sp>
        <p:sp>
          <p:nvSpPr>
            <p:cNvPr id="11" name="object 11"/>
            <p:cNvSpPr/>
            <p:nvPr/>
          </p:nvSpPr>
          <p:spPr>
            <a:xfrm>
              <a:off x="1885131" y="4562027"/>
              <a:ext cx="285750" cy="571500"/>
            </a:xfrm>
            <a:custGeom>
              <a:avLst/>
              <a:gdLst/>
              <a:ahLst/>
              <a:cxnLst/>
              <a:rect l="l" t="t" r="r" b="b"/>
              <a:pathLst>
                <a:path w="285750" h="571500">
                  <a:moveTo>
                    <a:pt x="0" y="570904"/>
                  </a:moveTo>
                  <a:lnTo>
                    <a:pt x="285452" y="285452"/>
                  </a:lnTo>
                  <a:lnTo>
                    <a:pt x="0" y="0"/>
                  </a:lnTo>
                </a:path>
              </a:pathLst>
            </a:custGeom>
            <a:ln w="114299">
              <a:solidFill>
                <a:srgbClr val="000000"/>
              </a:solidFill>
            </a:ln>
          </p:spPr>
          <p:txBody>
            <a:bodyPr wrap="square" lIns="0" tIns="0" rIns="0" bIns="0" rtlCol="0"/>
            <a:lstStyle/>
            <a:p>
              <a:endParaRPr/>
            </a:p>
          </p:txBody>
        </p:sp>
      </p:grpSp>
      <p:grpSp>
        <p:nvGrpSpPr>
          <p:cNvPr id="12" name="object 12"/>
          <p:cNvGrpSpPr/>
          <p:nvPr/>
        </p:nvGrpSpPr>
        <p:grpSpPr>
          <a:xfrm>
            <a:off x="3103730" y="6454174"/>
            <a:ext cx="8005445" cy="2162175"/>
            <a:chOff x="3103730" y="6454174"/>
            <a:chExt cx="8005445" cy="2162175"/>
          </a:xfrm>
        </p:grpSpPr>
        <p:sp>
          <p:nvSpPr>
            <p:cNvPr id="13" name="object 13"/>
            <p:cNvSpPr/>
            <p:nvPr/>
          </p:nvSpPr>
          <p:spPr>
            <a:xfrm>
              <a:off x="3117350" y="6454174"/>
              <a:ext cx="7866380" cy="2042795"/>
            </a:xfrm>
            <a:custGeom>
              <a:avLst/>
              <a:gdLst/>
              <a:ahLst/>
              <a:cxnLst/>
              <a:rect l="l" t="t" r="r" b="b"/>
              <a:pathLst>
                <a:path w="7866380" h="2042795">
                  <a:moveTo>
                    <a:pt x="7383202" y="2042302"/>
                  </a:moveTo>
                  <a:lnTo>
                    <a:pt x="485773" y="2042302"/>
                  </a:lnTo>
                  <a:lnTo>
                    <a:pt x="437762" y="2039925"/>
                  </a:lnTo>
                  <a:lnTo>
                    <a:pt x="390562" y="2032882"/>
                  </a:lnTo>
                  <a:lnTo>
                    <a:pt x="344494" y="2021305"/>
                  </a:lnTo>
                  <a:lnTo>
                    <a:pt x="299876" y="2005325"/>
                  </a:lnTo>
                  <a:lnTo>
                    <a:pt x="257028" y="1985075"/>
                  </a:lnTo>
                  <a:lnTo>
                    <a:pt x="216266" y="1960687"/>
                  </a:lnTo>
                  <a:lnTo>
                    <a:pt x="177911" y="1932292"/>
                  </a:lnTo>
                  <a:lnTo>
                    <a:pt x="142280" y="1900023"/>
                  </a:lnTo>
                  <a:lnTo>
                    <a:pt x="110010" y="1864391"/>
                  </a:lnTo>
                  <a:lnTo>
                    <a:pt x="81615" y="1826036"/>
                  </a:lnTo>
                  <a:lnTo>
                    <a:pt x="57227" y="1785275"/>
                  </a:lnTo>
                  <a:lnTo>
                    <a:pt x="36977" y="1742426"/>
                  </a:lnTo>
                  <a:lnTo>
                    <a:pt x="20997" y="1697808"/>
                  </a:lnTo>
                  <a:lnTo>
                    <a:pt x="9420" y="1651740"/>
                  </a:lnTo>
                  <a:lnTo>
                    <a:pt x="2377" y="1604540"/>
                  </a:lnTo>
                  <a:lnTo>
                    <a:pt x="0" y="1556527"/>
                  </a:lnTo>
                  <a:lnTo>
                    <a:pt x="0" y="485774"/>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2" y="2377"/>
                  </a:lnTo>
                  <a:lnTo>
                    <a:pt x="485775" y="0"/>
                  </a:lnTo>
                  <a:lnTo>
                    <a:pt x="7383201" y="0"/>
                  </a:lnTo>
                  <a:lnTo>
                    <a:pt x="7431213" y="2377"/>
                  </a:lnTo>
                  <a:lnTo>
                    <a:pt x="7478413" y="9420"/>
                  </a:lnTo>
                  <a:lnTo>
                    <a:pt x="7524481" y="20997"/>
                  </a:lnTo>
                  <a:lnTo>
                    <a:pt x="7569099" y="36977"/>
                  </a:lnTo>
                  <a:lnTo>
                    <a:pt x="7611947" y="57227"/>
                  </a:lnTo>
                  <a:lnTo>
                    <a:pt x="7652709" y="81616"/>
                  </a:lnTo>
                  <a:lnTo>
                    <a:pt x="7691064" y="110011"/>
                  </a:lnTo>
                  <a:lnTo>
                    <a:pt x="7726695" y="142280"/>
                  </a:lnTo>
                  <a:lnTo>
                    <a:pt x="7758965" y="177911"/>
                  </a:lnTo>
                  <a:lnTo>
                    <a:pt x="7787359" y="216266"/>
                  </a:lnTo>
                  <a:lnTo>
                    <a:pt x="7811748" y="257028"/>
                  </a:lnTo>
                  <a:lnTo>
                    <a:pt x="7831998" y="299877"/>
                  </a:lnTo>
                  <a:lnTo>
                    <a:pt x="7847978" y="344494"/>
                  </a:lnTo>
                  <a:lnTo>
                    <a:pt x="7859555" y="390562"/>
                  </a:lnTo>
                  <a:lnTo>
                    <a:pt x="7866058" y="434139"/>
                  </a:lnTo>
                  <a:lnTo>
                    <a:pt x="7866058" y="1608163"/>
                  </a:lnTo>
                  <a:lnTo>
                    <a:pt x="7859555" y="1651740"/>
                  </a:lnTo>
                  <a:lnTo>
                    <a:pt x="7847978" y="1697808"/>
                  </a:lnTo>
                  <a:lnTo>
                    <a:pt x="7831998" y="1742426"/>
                  </a:lnTo>
                  <a:lnTo>
                    <a:pt x="7811748" y="1785275"/>
                  </a:lnTo>
                  <a:lnTo>
                    <a:pt x="7787359" y="1826036"/>
                  </a:lnTo>
                  <a:lnTo>
                    <a:pt x="7758965" y="1864391"/>
                  </a:lnTo>
                  <a:lnTo>
                    <a:pt x="7726695" y="1900023"/>
                  </a:lnTo>
                  <a:lnTo>
                    <a:pt x="7691064" y="1932292"/>
                  </a:lnTo>
                  <a:lnTo>
                    <a:pt x="7652709" y="1960687"/>
                  </a:lnTo>
                  <a:lnTo>
                    <a:pt x="7611947" y="1985075"/>
                  </a:lnTo>
                  <a:lnTo>
                    <a:pt x="7569099" y="2005325"/>
                  </a:lnTo>
                  <a:lnTo>
                    <a:pt x="7524481" y="2021305"/>
                  </a:lnTo>
                  <a:lnTo>
                    <a:pt x="7478413" y="2032882"/>
                  </a:lnTo>
                  <a:lnTo>
                    <a:pt x="7431213" y="2039925"/>
                  </a:lnTo>
                  <a:lnTo>
                    <a:pt x="7383202" y="2042302"/>
                  </a:lnTo>
                  <a:close/>
                </a:path>
              </a:pathLst>
            </a:custGeom>
            <a:solidFill>
              <a:srgbClr val="97CAE3"/>
            </a:solidFill>
          </p:spPr>
          <p:txBody>
            <a:bodyPr wrap="square" lIns="0" tIns="0" rIns="0" bIns="0" rtlCol="0"/>
            <a:lstStyle/>
            <a:p>
              <a:endParaRPr/>
            </a:p>
          </p:txBody>
        </p:sp>
        <p:sp>
          <p:nvSpPr>
            <p:cNvPr id="14" name="object 14"/>
            <p:cNvSpPr/>
            <p:nvPr/>
          </p:nvSpPr>
          <p:spPr>
            <a:xfrm>
              <a:off x="3227555" y="6591415"/>
              <a:ext cx="7757795" cy="1901189"/>
            </a:xfrm>
            <a:custGeom>
              <a:avLst/>
              <a:gdLst/>
              <a:ahLst/>
              <a:cxnLst/>
              <a:rect l="l" t="t" r="r" b="b"/>
              <a:pathLst>
                <a:path w="7757795" h="1901190">
                  <a:moveTo>
                    <a:pt x="7610710" y="0"/>
                  </a:moveTo>
                  <a:lnTo>
                    <a:pt x="7616267" y="5032"/>
                  </a:lnTo>
                  <a:lnTo>
                    <a:pt x="7638580" y="29670"/>
                  </a:lnTo>
                </a:path>
                <a:path w="7757795" h="1901190">
                  <a:moveTo>
                    <a:pt x="7648535" y="40662"/>
                  </a:moveTo>
                  <a:lnTo>
                    <a:pt x="7672573" y="73133"/>
                  </a:lnTo>
                </a:path>
                <a:path w="7757795" h="1901190">
                  <a:moveTo>
                    <a:pt x="7676928" y="79016"/>
                  </a:moveTo>
                  <a:lnTo>
                    <a:pt x="7701316" y="119775"/>
                  </a:lnTo>
                  <a:lnTo>
                    <a:pt x="7721565" y="162622"/>
                  </a:lnTo>
                  <a:lnTo>
                    <a:pt x="7737544" y="207238"/>
                  </a:lnTo>
                  <a:lnTo>
                    <a:pt x="7749121" y="253304"/>
                  </a:lnTo>
                  <a:lnTo>
                    <a:pt x="7756164" y="300502"/>
                  </a:lnTo>
                  <a:lnTo>
                    <a:pt x="7757444" y="326354"/>
                  </a:lnTo>
                </a:path>
                <a:path w="7757795" h="1901190">
                  <a:moveTo>
                    <a:pt x="7757444" y="1441381"/>
                  </a:moveTo>
                  <a:lnTo>
                    <a:pt x="7749121" y="1514431"/>
                  </a:lnTo>
                  <a:lnTo>
                    <a:pt x="7737544" y="1560497"/>
                  </a:lnTo>
                  <a:lnTo>
                    <a:pt x="7721565" y="1605113"/>
                  </a:lnTo>
                  <a:lnTo>
                    <a:pt x="7701316" y="1647960"/>
                  </a:lnTo>
                  <a:lnTo>
                    <a:pt x="7676928" y="1688719"/>
                  </a:lnTo>
                  <a:lnTo>
                    <a:pt x="7648535" y="1727073"/>
                  </a:lnTo>
                  <a:lnTo>
                    <a:pt x="7616267" y="1762703"/>
                  </a:lnTo>
                  <a:lnTo>
                    <a:pt x="7580637" y="1794971"/>
                  </a:lnTo>
                  <a:lnTo>
                    <a:pt x="7542283" y="1823365"/>
                  </a:lnTo>
                  <a:lnTo>
                    <a:pt x="7501523" y="1847752"/>
                  </a:lnTo>
                  <a:lnTo>
                    <a:pt x="7458676" y="1868001"/>
                  </a:lnTo>
                  <a:lnTo>
                    <a:pt x="7414060" y="1883980"/>
                  </a:lnTo>
                  <a:lnTo>
                    <a:pt x="7367994" y="1895557"/>
                  </a:lnTo>
                  <a:lnTo>
                    <a:pt x="7330798" y="1901108"/>
                  </a:lnTo>
                </a:path>
                <a:path w="7757795" h="1901190">
                  <a:moveTo>
                    <a:pt x="317630" y="1901108"/>
                  </a:moveTo>
                  <a:lnTo>
                    <a:pt x="234368" y="1883980"/>
                  </a:lnTo>
                  <a:lnTo>
                    <a:pt x="189753" y="1868001"/>
                  </a:lnTo>
                  <a:lnTo>
                    <a:pt x="146906" y="1847752"/>
                  </a:lnTo>
                  <a:lnTo>
                    <a:pt x="106146" y="1823365"/>
                  </a:lnTo>
                  <a:lnTo>
                    <a:pt x="67792" y="1794971"/>
                  </a:lnTo>
                  <a:lnTo>
                    <a:pt x="32162" y="1762703"/>
                  </a:lnTo>
                  <a:lnTo>
                    <a:pt x="0" y="1727189"/>
                  </a:lnTo>
                </a:path>
              </a:pathLst>
            </a:custGeom>
            <a:ln w="247649">
              <a:solidFill>
                <a:srgbClr val="000000"/>
              </a:solidFill>
            </a:ln>
          </p:spPr>
          <p:txBody>
            <a:bodyPr wrap="square" lIns="0" tIns="0" rIns="0" bIns="0" rtlCol="0"/>
            <a:lstStyle/>
            <a:p>
              <a:endParaRPr/>
            </a:p>
          </p:txBody>
        </p:sp>
      </p:grpSp>
      <p:sp>
        <p:nvSpPr>
          <p:cNvPr id="15" name="object 15"/>
          <p:cNvSpPr txBox="1"/>
          <p:nvPr/>
        </p:nvSpPr>
        <p:spPr>
          <a:xfrm>
            <a:off x="5168616" y="7079649"/>
            <a:ext cx="3766185" cy="711200"/>
          </a:xfrm>
          <a:prstGeom prst="rect">
            <a:avLst/>
          </a:prstGeom>
        </p:spPr>
        <p:txBody>
          <a:bodyPr vert="horz" wrap="square" lIns="0" tIns="12700" rIns="0" bIns="0" rtlCol="0">
            <a:spAutoFit/>
          </a:bodyPr>
          <a:lstStyle/>
          <a:p>
            <a:pPr marL="12700">
              <a:lnSpc>
                <a:spcPct val="100000"/>
              </a:lnSpc>
              <a:spcBef>
                <a:spcPts val="100"/>
              </a:spcBef>
            </a:pP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00" dirty="0">
                <a:solidFill>
                  <a:srgbClr val="2A4A81"/>
                </a:solidFill>
                <a:latin typeface="Trebuchet MS"/>
                <a:cs typeface="Trebuchet MS"/>
              </a:rPr>
              <a:t>L</a:t>
            </a:r>
            <a:r>
              <a:rPr sz="4500" spc="-520" dirty="0">
                <a:solidFill>
                  <a:srgbClr val="2A4A81"/>
                </a:solidFill>
                <a:latin typeface="Trebuchet MS"/>
                <a:cs typeface="Trebuchet MS"/>
              </a:rPr>
              <a:t>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990" dirty="0">
                <a:solidFill>
                  <a:srgbClr val="2A4A81"/>
                </a:solidFill>
                <a:latin typeface="Trebuchet MS"/>
                <a:cs typeface="Trebuchet MS"/>
              </a:rPr>
              <a:t>G</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10" dirty="0">
                <a:solidFill>
                  <a:srgbClr val="2A4A81"/>
                </a:solidFill>
                <a:latin typeface="Trebuchet MS"/>
                <a:cs typeface="Trebuchet MS"/>
              </a:rPr>
              <a:t>P</a:t>
            </a:r>
            <a:r>
              <a:rPr sz="4500" spc="-520" dirty="0">
                <a:solidFill>
                  <a:srgbClr val="2A4A81"/>
                </a:solidFill>
                <a:latin typeface="Trebuchet MS"/>
                <a:cs typeface="Trebuchet MS"/>
              </a:rPr>
              <a:t> </a:t>
            </a:r>
            <a:r>
              <a:rPr sz="4500" spc="-260" dirty="0">
                <a:solidFill>
                  <a:srgbClr val="2A4A81"/>
                </a:solidFill>
                <a:latin typeface="Trebuchet MS"/>
                <a:cs typeface="Trebuchet MS"/>
              </a:rPr>
              <a:t>S</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N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endParaRPr sz="4500">
              <a:latin typeface="Trebuchet MS"/>
              <a:cs typeface="Trebuchet MS"/>
            </a:endParaRPr>
          </a:p>
        </p:txBody>
      </p:sp>
      <p:grpSp>
        <p:nvGrpSpPr>
          <p:cNvPr id="16" name="object 16"/>
          <p:cNvGrpSpPr/>
          <p:nvPr/>
        </p:nvGrpSpPr>
        <p:grpSpPr>
          <a:xfrm>
            <a:off x="2489268" y="2366936"/>
            <a:ext cx="15546069" cy="6134100"/>
            <a:chOff x="2489268" y="2366936"/>
            <a:chExt cx="15546069" cy="6134100"/>
          </a:xfrm>
        </p:grpSpPr>
        <p:sp>
          <p:nvSpPr>
            <p:cNvPr id="17" name="object 17"/>
            <p:cNvSpPr/>
            <p:nvPr/>
          </p:nvSpPr>
          <p:spPr>
            <a:xfrm>
              <a:off x="2546343" y="7238873"/>
              <a:ext cx="1142365" cy="571500"/>
            </a:xfrm>
            <a:custGeom>
              <a:avLst/>
              <a:gdLst/>
              <a:ahLst/>
              <a:cxnLst/>
              <a:rect l="l" t="t" r="r" b="b"/>
              <a:pathLst>
                <a:path w="1142364" h="571500">
                  <a:moveTo>
                    <a:pt x="856510" y="571006"/>
                  </a:moveTo>
                  <a:lnTo>
                    <a:pt x="0" y="571006"/>
                  </a:lnTo>
                  <a:lnTo>
                    <a:pt x="0" y="0"/>
                  </a:lnTo>
                  <a:lnTo>
                    <a:pt x="856510" y="0"/>
                  </a:lnTo>
                  <a:lnTo>
                    <a:pt x="1142013" y="285503"/>
                  </a:lnTo>
                  <a:lnTo>
                    <a:pt x="856510" y="571006"/>
                  </a:lnTo>
                  <a:close/>
                </a:path>
              </a:pathLst>
            </a:custGeom>
            <a:solidFill>
              <a:srgbClr val="F6B4A6"/>
            </a:solidFill>
          </p:spPr>
          <p:txBody>
            <a:bodyPr wrap="square" lIns="0" tIns="0" rIns="0" bIns="0" rtlCol="0"/>
            <a:lstStyle/>
            <a:p>
              <a:endParaRPr/>
            </a:p>
          </p:txBody>
        </p:sp>
        <p:sp>
          <p:nvSpPr>
            <p:cNvPr id="18" name="object 18"/>
            <p:cNvSpPr/>
            <p:nvPr/>
          </p:nvSpPr>
          <p:spPr>
            <a:xfrm>
              <a:off x="2546418" y="7441867"/>
              <a:ext cx="1142365" cy="368300"/>
            </a:xfrm>
            <a:custGeom>
              <a:avLst/>
              <a:gdLst/>
              <a:ahLst/>
              <a:cxnLst/>
              <a:rect l="l" t="t" r="r" b="b"/>
              <a:pathLst>
                <a:path w="1142364" h="368300">
                  <a:moveTo>
                    <a:pt x="0" y="367910"/>
                  </a:moveTo>
                  <a:lnTo>
                    <a:pt x="856356" y="367910"/>
                  </a:lnTo>
                  <a:lnTo>
                    <a:pt x="1141809" y="82457"/>
                  </a:lnTo>
                  <a:lnTo>
                    <a:pt x="1059351" y="0"/>
                  </a:lnTo>
                </a:path>
              </a:pathLst>
            </a:custGeom>
            <a:ln w="114299">
              <a:solidFill>
                <a:srgbClr val="000000"/>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10986326" y="2366936"/>
              <a:ext cx="7048498" cy="6134099"/>
            </a:xfrm>
            <a:prstGeom prst="rect">
              <a:avLst/>
            </a:prstGeom>
          </p:spPr>
        </p:pic>
      </p:grpSp>
      <p:sp>
        <p:nvSpPr>
          <p:cNvPr id="20" name="object 20"/>
          <p:cNvSpPr txBox="1">
            <a:spLocks noGrp="1"/>
          </p:cNvSpPr>
          <p:nvPr>
            <p:ph type="title"/>
          </p:nvPr>
        </p:nvSpPr>
        <p:spPr>
          <a:xfrm>
            <a:off x="532749" y="0"/>
            <a:ext cx="8263890" cy="3902075"/>
          </a:xfrm>
          <a:prstGeom prst="rect">
            <a:avLst/>
          </a:prstGeom>
        </p:spPr>
        <p:txBody>
          <a:bodyPr vert="horz" wrap="square" lIns="0" tIns="17780" rIns="0" bIns="0" rtlCol="0">
            <a:spAutoFit/>
          </a:bodyPr>
          <a:lstStyle/>
          <a:p>
            <a:pPr marL="12700" marR="5080">
              <a:lnSpc>
                <a:spcPct val="99600"/>
              </a:lnSpc>
              <a:spcBef>
                <a:spcPts val="140"/>
              </a:spcBef>
            </a:pPr>
            <a:r>
              <a:rPr sz="8500" spc="715" dirty="0">
                <a:solidFill>
                  <a:srgbClr val="ECC3A6"/>
                </a:solidFill>
              </a:rPr>
              <a:t>C</a:t>
            </a:r>
            <a:r>
              <a:rPr sz="8500" spc="1260" dirty="0">
                <a:solidFill>
                  <a:srgbClr val="ECC3A6"/>
                </a:solidFill>
              </a:rPr>
              <a:t>O</a:t>
            </a:r>
            <a:r>
              <a:rPr sz="8500" spc="1714" dirty="0">
                <a:solidFill>
                  <a:srgbClr val="ECC3A6"/>
                </a:solidFill>
              </a:rPr>
              <a:t>M</a:t>
            </a:r>
            <a:r>
              <a:rPr sz="8500" spc="409" dirty="0">
                <a:solidFill>
                  <a:srgbClr val="ECC3A6"/>
                </a:solidFill>
              </a:rPr>
              <a:t>P</a:t>
            </a:r>
            <a:r>
              <a:rPr sz="8500" spc="819" dirty="0">
                <a:solidFill>
                  <a:srgbClr val="ECC3A6"/>
                </a:solidFill>
              </a:rPr>
              <a:t>E</a:t>
            </a:r>
            <a:r>
              <a:rPr sz="8500" spc="-225" dirty="0">
                <a:solidFill>
                  <a:srgbClr val="ECC3A6"/>
                </a:solidFill>
              </a:rPr>
              <a:t>T</a:t>
            </a:r>
            <a:r>
              <a:rPr sz="8500" spc="819" dirty="0">
                <a:solidFill>
                  <a:srgbClr val="ECC3A6"/>
                </a:solidFill>
              </a:rPr>
              <a:t>E</a:t>
            </a:r>
            <a:r>
              <a:rPr sz="8500" spc="1570" dirty="0">
                <a:solidFill>
                  <a:srgbClr val="ECC3A6"/>
                </a:solidFill>
              </a:rPr>
              <a:t>N</a:t>
            </a:r>
            <a:r>
              <a:rPr sz="8500" spc="715" dirty="0">
                <a:solidFill>
                  <a:srgbClr val="ECC3A6"/>
                </a:solidFill>
              </a:rPr>
              <a:t>C</a:t>
            </a:r>
            <a:r>
              <a:rPr sz="8500" spc="480" dirty="0">
                <a:solidFill>
                  <a:srgbClr val="ECC3A6"/>
                </a:solidFill>
              </a:rPr>
              <a:t>I</a:t>
            </a:r>
            <a:r>
              <a:rPr sz="8500" spc="345" dirty="0">
                <a:solidFill>
                  <a:srgbClr val="ECC3A6"/>
                </a:solidFill>
              </a:rPr>
              <a:t>A  </a:t>
            </a:r>
            <a:r>
              <a:rPr sz="8500" spc="395" dirty="0">
                <a:solidFill>
                  <a:srgbClr val="ECC3A6"/>
                </a:solidFill>
              </a:rPr>
              <a:t>IMPERFECTA. </a:t>
            </a:r>
            <a:r>
              <a:rPr sz="8500" spc="400" dirty="0">
                <a:solidFill>
                  <a:srgbClr val="ECC3A6"/>
                </a:solidFill>
              </a:rPr>
              <a:t> </a:t>
            </a:r>
            <a:r>
              <a:rPr sz="8500" spc="910" dirty="0">
                <a:solidFill>
                  <a:srgbClr val="ECC3A6"/>
                </a:solidFill>
              </a:rPr>
              <a:t>S/DEMANDA</a:t>
            </a:r>
            <a:endParaRPr sz="85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1C4"/>
          </a:solidFill>
        </p:spPr>
        <p:txBody>
          <a:bodyPr wrap="square" lIns="0" tIns="0" rIns="0" bIns="0" rtlCol="0"/>
          <a:lstStyle/>
          <a:p>
            <a:endParaRPr/>
          </a:p>
        </p:txBody>
      </p:sp>
      <p:grpSp>
        <p:nvGrpSpPr>
          <p:cNvPr id="3" name="object 3"/>
          <p:cNvGrpSpPr/>
          <p:nvPr/>
        </p:nvGrpSpPr>
        <p:grpSpPr>
          <a:xfrm>
            <a:off x="370732" y="11784"/>
            <a:ext cx="2476500" cy="2006600"/>
            <a:chOff x="370732" y="11784"/>
            <a:chExt cx="2476500" cy="2006600"/>
          </a:xfrm>
        </p:grpSpPr>
        <p:sp>
          <p:nvSpPr>
            <p:cNvPr id="4" name="object 4"/>
            <p:cNvSpPr/>
            <p:nvPr/>
          </p:nvSpPr>
          <p:spPr>
            <a:xfrm>
              <a:off x="1338328" y="79175"/>
              <a:ext cx="1391920" cy="1790064"/>
            </a:xfrm>
            <a:custGeom>
              <a:avLst/>
              <a:gdLst/>
              <a:ahLst/>
              <a:cxnLst/>
              <a:rect l="l" t="t" r="r" b="b"/>
              <a:pathLst>
                <a:path w="1391920" h="1790064">
                  <a:moveTo>
                    <a:pt x="1028132" y="1790020"/>
                  </a:moveTo>
                  <a:lnTo>
                    <a:pt x="910035" y="1451610"/>
                  </a:lnTo>
                  <a:lnTo>
                    <a:pt x="241154" y="1065564"/>
                  </a:lnTo>
                  <a:lnTo>
                    <a:pt x="201966" y="1039358"/>
                  </a:lnTo>
                  <a:lnTo>
                    <a:pt x="164818" y="1007461"/>
                  </a:lnTo>
                  <a:lnTo>
                    <a:pt x="130201" y="970728"/>
                  </a:lnTo>
                  <a:lnTo>
                    <a:pt x="98605" y="930017"/>
                  </a:lnTo>
                  <a:lnTo>
                    <a:pt x="70522" y="886187"/>
                  </a:lnTo>
                  <a:lnTo>
                    <a:pt x="46444" y="840093"/>
                  </a:lnTo>
                  <a:lnTo>
                    <a:pt x="26861" y="792595"/>
                  </a:lnTo>
                  <a:lnTo>
                    <a:pt x="12266" y="744548"/>
                  </a:lnTo>
                  <a:lnTo>
                    <a:pt x="3148" y="696812"/>
                  </a:lnTo>
                  <a:lnTo>
                    <a:pt x="0" y="650242"/>
                  </a:lnTo>
                  <a:lnTo>
                    <a:pt x="0" y="169422"/>
                  </a:lnTo>
                  <a:lnTo>
                    <a:pt x="4886" y="116646"/>
                  </a:lnTo>
                  <a:lnTo>
                    <a:pt x="18902" y="72941"/>
                  </a:lnTo>
                  <a:lnTo>
                    <a:pt x="41082" y="38866"/>
                  </a:lnTo>
                  <a:lnTo>
                    <a:pt x="106073" y="1837"/>
                  </a:lnTo>
                  <a:lnTo>
                    <a:pt x="146953" y="0"/>
                  </a:lnTo>
                  <a:lnTo>
                    <a:pt x="192137" y="10024"/>
                  </a:lnTo>
                  <a:lnTo>
                    <a:pt x="240658" y="32470"/>
                  </a:lnTo>
                  <a:lnTo>
                    <a:pt x="1150694" y="557949"/>
                  </a:lnTo>
                  <a:lnTo>
                    <a:pt x="1189761" y="584020"/>
                  </a:lnTo>
                  <a:lnTo>
                    <a:pt x="1226839" y="615810"/>
                  </a:lnTo>
                  <a:lnTo>
                    <a:pt x="1261428" y="652459"/>
                  </a:lnTo>
                  <a:lnTo>
                    <a:pt x="1293028" y="693106"/>
                  </a:lnTo>
                  <a:lnTo>
                    <a:pt x="1321139" y="736892"/>
                  </a:lnTo>
                  <a:lnTo>
                    <a:pt x="1345261" y="782955"/>
                  </a:lnTo>
                  <a:lnTo>
                    <a:pt x="1364893" y="830435"/>
                  </a:lnTo>
                  <a:lnTo>
                    <a:pt x="1379534" y="878472"/>
                  </a:lnTo>
                  <a:lnTo>
                    <a:pt x="1388686" y="926205"/>
                  </a:lnTo>
                  <a:lnTo>
                    <a:pt x="1391848" y="972774"/>
                  </a:lnTo>
                  <a:lnTo>
                    <a:pt x="1391848" y="1453594"/>
                  </a:lnTo>
                  <a:lnTo>
                    <a:pt x="1386962" y="1506370"/>
                  </a:lnTo>
                  <a:lnTo>
                    <a:pt x="1372946" y="1550075"/>
                  </a:lnTo>
                  <a:lnTo>
                    <a:pt x="1350766" y="1584150"/>
                  </a:lnTo>
                  <a:lnTo>
                    <a:pt x="1285775" y="1621179"/>
                  </a:lnTo>
                  <a:lnTo>
                    <a:pt x="1244895" y="1623017"/>
                  </a:lnTo>
                  <a:lnTo>
                    <a:pt x="1199711" y="1612992"/>
                  </a:lnTo>
                  <a:lnTo>
                    <a:pt x="1151190" y="1590546"/>
                  </a:lnTo>
                  <a:lnTo>
                    <a:pt x="1146228" y="1587569"/>
                  </a:lnTo>
                  <a:lnTo>
                    <a:pt x="1028132" y="1790020"/>
                  </a:lnTo>
                  <a:close/>
                </a:path>
              </a:pathLst>
            </a:custGeom>
            <a:solidFill>
              <a:srgbClr val="F0ABC1"/>
            </a:solidFill>
          </p:spPr>
          <p:txBody>
            <a:bodyPr wrap="square" lIns="0" tIns="0" rIns="0" bIns="0" rtlCol="0"/>
            <a:lstStyle/>
            <a:p>
              <a:endParaRPr/>
            </a:p>
          </p:txBody>
        </p:sp>
        <p:sp>
          <p:nvSpPr>
            <p:cNvPr id="5" name="object 5"/>
            <p:cNvSpPr/>
            <p:nvPr/>
          </p:nvSpPr>
          <p:spPr>
            <a:xfrm>
              <a:off x="470965" y="479132"/>
              <a:ext cx="1176020" cy="1513840"/>
            </a:xfrm>
            <a:custGeom>
              <a:avLst/>
              <a:gdLst/>
              <a:ahLst/>
              <a:cxnLst/>
              <a:rect l="l" t="t" r="r" b="b"/>
              <a:pathLst>
                <a:path w="1176020" h="1513839">
                  <a:moveTo>
                    <a:pt x="307645" y="1513618"/>
                  </a:moveTo>
                  <a:lnTo>
                    <a:pt x="207908" y="1342428"/>
                  </a:lnTo>
                  <a:lnTo>
                    <a:pt x="203443" y="1344909"/>
                  </a:lnTo>
                  <a:lnTo>
                    <a:pt x="156707" y="1365716"/>
                  </a:lnTo>
                  <a:lnTo>
                    <a:pt x="113851" y="1372896"/>
                  </a:lnTo>
                  <a:lnTo>
                    <a:pt x="76082" y="1367160"/>
                  </a:lnTo>
                  <a:lnTo>
                    <a:pt x="44606" y="1349220"/>
                  </a:lnTo>
                  <a:lnTo>
                    <a:pt x="20629" y="1319788"/>
                  </a:lnTo>
                  <a:lnTo>
                    <a:pt x="5358" y="1279575"/>
                  </a:lnTo>
                  <a:lnTo>
                    <a:pt x="0" y="1229294"/>
                  </a:lnTo>
                  <a:lnTo>
                    <a:pt x="0" y="822904"/>
                  </a:lnTo>
                  <a:lnTo>
                    <a:pt x="3432" y="779034"/>
                  </a:lnTo>
                  <a:lnTo>
                    <a:pt x="13015" y="734091"/>
                  </a:lnTo>
                  <a:lnTo>
                    <a:pt x="28173" y="689057"/>
                  </a:lnTo>
                  <a:lnTo>
                    <a:pt x="48329" y="644918"/>
                  </a:lnTo>
                  <a:lnTo>
                    <a:pt x="72909" y="602658"/>
                  </a:lnTo>
                  <a:lnTo>
                    <a:pt x="101335" y="563261"/>
                  </a:lnTo>
                  <a:lnTo>
                    <a:pt x="133033" y="527710"/>
                  </a:lnTo>
                  <a:lnTo>
                    <a:pt x="167426" y="496991"/>
                  </a:lnTo>
                  <a:lnTo>
                    <a:pt x="203939" y="472088"/>
                  </a:lnTo>
                  <a:lnTo>
                    <a:pt x="972557" y="27987"/>
                  </a:lnTo>
                  <a:lnTo>
                    <a:pt x="1019292" y="7179"/>
                  </a:lnTo>
                  <a:lnTo>
                    <a:pt x="1062148" y="0"/>
                  </a:lnTo>
                  <a:lnTo>
                    <a:pt x="1099917" y="5735"/>
                  </a:lnTo>
                  <a:lnTo>
                    <a:pt x="1131394" y="23675"/>
                  </a:lnTo>
                  <a:lnTo>
                    <a:pt x="1155371" y="53108"/>
                  </a:lnTo>
                  <a:lnTo>
                    <a:pt x="1170642" y="93320"/>
                  </a:lnTo>
                  <a:lnTo>
                    <a:pt x="1176000" y="143602"/>
                  </a:lnTo>
                  <a:lnTo>
                    <a:pt x="1176000" y="549992"/>
                  </a:lnTo>
                  <a:lnTo>
                    <a:pt x="1172715" y="593861"/>
                  </a:lnTo>
                  <a:lnTo>
                    <a:pt x="1163247" y="638805"/>
                  </a:lnTo>
                  <a:lnTo>
                    <a:pt x="1148176" y="683838"/>
                  </a:lnTo>
                  <a:lnTo>
                    <a:pt x="1128081" y="727977"/>
                  </a:lnTo>
                  <a:lnTo>
                    <a:pt x="1103544" y="770237"/>
                  </a:lnTo>
                  <a:lnTo>
                    <a:pt x="1075142" y="809635"/>
                  </a:lnTo>
                  <a:lnTo>
                    <a:pt x="1043457" y="845185"/>
                  </a:lnTo>
                  <a:lnTo>
                    <a:pt x="1009069" y="875904"/>
                  </a:lnTo>
                  <a:lnTo>
                    <a:pt x="972557" y="900807"/>
                  </a:lnTo>
                  <a:lnTo>
                    <a:pt x="407382" y="1227309"/>
                  </a:lnTo>
                  <a:lnTo>
                    <a:pt x="307645" y="1513618"/>
                  </a:lnTo>
                  <a:close/>
                </a:path>
              </a:pathLst>
            </a:custGeom>
            <a:solidFill>
              <a:srgbClr val="94DDDE"/>
            </a:solidFill>
          </p:spPr>
          <p:txBody>
            <a:bodyPr wrap="square" lIns="0" tIns="0" rIns="0" bIns="0" rtlCol="0"/>
            <a:lstStyle/>
            <a:p>
              <a:endParaRPr/>
            </a:p>
          </p:txBody>
        </p:sp>
        <p:sp>
          <p:nvSpPr>
            <p:cNvPr id="6" name="object 6"/>
            <p:cNvSpPr/>
            <p:nvPr/>
          </p:nvSpPr>
          <p:spPr>
            <a:xfrm>
              <a:off x="825409" y="591494"/>
              <a:ext cx="1471295" cy="901065"/>
            </a:xfrm>
            <a:custGeom>
              <a:avLst/>
              <a:gdLst/>
              <a:ahLst/>
              <a:cxnLst/>
              <a:rect l="l" t="t" r="r" b="b"/>
              <a:pathLst>
                <a:path w="1471295" h="901065">
                  <a:moveTo>
                    <a:pt x="1208594" y="556222"/>
                  </a:moveTo>
                  <a:lnTo>
                    <a:pt x="1006144" y="272891"/>
                  </a:lnTo>
                  <a:lnTo>
                    <a:pt x="976475" y="222953"/>
                  </a:lnTo>
                  <a:lnTo>
                    <a:pt x="956357" y="171586"/>
                  </a:lnTo>
                  <a:lnTo>
                    <a:pt x="946409" y="121767"/>
                  </a:lnTo>
                  <a:lnTo>
                    <a:pt x="947250" y="76474"/>
                  </a:lnTo>
                  <a:lnTo>
                    <a:pt x="959501" y="38683"/>
                  </a:lnTo>
                  <a:lnTo>
                    <a:pt x="983485" y="11534"/>
                  </a:lnTo>
                  <a:lnTo>
                    <a:pt x="1015090" y="0"/>
                  </a:lnTo>
                  <a:lnTo>
                    <a:pt x="1051851" y="3048"/>
                  </a:lnTo>
                  <a:lnTo>
                    <a:pt x="1091303" y="19645"/>
                  </a:lnTo>
                  <a:lnTo>
                    <a:pt x="1130980" y="48759"/>
                  </a:lnTo>
                  <a:lnTo>
                    <a:pt x="1168418" y="89357"/>
                  </a:lnTo>
                  <a:lnTo>
                    <a:pt x="1201151" y="140405"/>
                  </a:lnTo>
                  <a:lnTo>
                    <a:pt x="1208595" y="154298"/>
                  </a:lnTo>
                  <a:lnTo>
                    <a:pt x="1323414" y="154298"/>
                  </a:lnTo>
                  <a:lnTo>
                    <a:pt x="1379571" y="197147"/>
                  </a:lnTo>
                  <a:lnTo>
                    <a:pt x="1410580" y="234179"/>
                  </a:lnTo>
                  <a:lnTo>
                    <a:pt x="1437170" y="277526"/>
                  </a:lnTo>
                  <a:lnTo>
                    <a:pt x="1457688" y="325984"/>
                  </a:lnTo>
                  <a:lnTo>
                    <a:pt x="1469986" y="378066"/>
                  </a:lnTo>
                  <a:lnTo>
                    <a:pt x="1470923" y="424431"/>
                  </a:lnTo>
                  <a:lnTo>
                    <a:pt x="1461046" y="462817"/>
                  </a:lnTo>
                  <a:lnTo>
                    <a:pt x="1440905" y="490962"/>
                  </a:lnTo>
                  <a:lnTo>
                    <a:pt x="1411045" y="506602"/>
                  </a:lnTo>
                  <a:lnTo>
                    <a:pt x="1208594" y="556222"/>
                  </a:lnTo>
                  <a:close/>
                </a:path>
                <a:path w="1471295" h="901065">
                  <a:moveTo>
                    <a:pt x="1323414" y="154298"/>
                  </a:moveTo>
                  <a:lnTo>
                    <a:pt x="1208595" y="154298"/>
                  </a:lnTo>
                  <a:lnTo>
                    <a:pt x="1216038" y="148840"/>
                  </a:lnTo>
                  <a:lnTo>
                    <a:pt x="1244372" y="136242"/>
                  </a:lnTo>
                  <a:lnTo>
                    <a:pt x="1276543" y="135978"/>
                  </a:lnTo>
                  <a:lnTo>
                    <a:pt x="1310901" y="146843"/>
                  </a:lnTo>
                  <a:lnTo>
                    <a:pt x="1323414" y="154298"/>
                  </a:lnTo>
                  <a:close/>
                </a:path>
                <a:path w="1471295" h="901065">
                  <a:moveTo>
                    <a:pt x="89843" y="900773"/>
                  </a:moveTo>
                  <a:lnTo>
                    <a:pt x="82284" y="894408"/>
                  </a:lnTo>
                  <a:lnTo>
                    <a:pt x="80725" y="880739"/>
                  </a:lnTo>
                  <a:lnTo>
                    <a:pt x="103551" y="713519"/>
                  </a:lnTo>
                  <a:lnTo>
                    <a:pt x="6295" y="660921"/>
                  </a:lnTo>
                  <a:lnTo>
                    <a:pt x="0" y="651959"/>
                  </a:lnTo>
                  <a:lnTo>
                    <a:pt x="589" y="637972"/>
                  </a:lnTo>
                  <a:lnTo>
                    <a:pt x="7132" y="622683"/>
                  </a:lnTo>
                  <a:lnTo>
                    <a:pt x="18700" y="609812"/>
                  </a:lnTo>
                  <a:lnTo>
                    <a:pt x="153667" y="509579"/>
                  </a:lnTo>
                  <a:lnTo>
                    <a:pt x="213708" y="334916"/>
                  </a:lnTo>
                  <a:lnTo>
                    <a:pt x="222438" y="319200"/>
                  </a:lnTo>
                  <a:lnTo>
                    <a:pt x="234052" y="308927"/>
                  </a:lnTo>
                  <a:lnTo>
                    <a:pt x="245666" y="305818"/>
                  </a:lnTo>
                  <a:lnTo>
                    <a:pt x="254396" y="311594"/>
                  </a:lnTo>
                  <a:lnTo>
                    <a:pt x="314437" y="416789"/>
                  </a:lnTo>
                  <a:lnTo>
                    <a:pt x="450711" y="416789"/>
                  </a:lnTo>
                  <a:lnTo>
                    <a:pt x="364553" y="563170"/>
                  </a:lnTo>
                  <a:lnTo>
                    <a:pt x="387379" y="703595"/>
                  </a:lnTo>
                  <a:lnTo>
                    <a:pt x="385820" y="719039"/>
                  </a:lnTo>
                  <a:lnTo>
                    <a:pt x="378261" y="734111"/>
                  </a:lnTo>
                  <a:lnTo>
                    <a:pt x="367073" y="745462"/>
                  </a:lnTo>
                  <a:lnTo>
                    <a:pt x="363286" y="746764"/>
                  </a:lnTo>
                  <a:lnTo>
                    <a:pt x="234052" y="746764"/>
                  </a:lnTo>
                  <a:lnTo>
                    <a:pt x="113475" y="889175"/>
                  </a:lnTo>
                  <a:lnTo>
                    <a:pt x="101031" y="899231"/>
                  </a:lnTo>
                  <a:lnTo>
                    <a:pt x="89843" y="900773"/>
                  </a:lnTo>
                  <a:close/>
                </a:path>
                <a:path w="1471295" h="901065">
                  <a:moveTo>
                    <a:pt x="450711" y="416789"/>
                  </a:moveTo>
                  <a:lnTo>
                    <a:pt x="314437" y="416789"/>
                  </a:lnTo>
                  <a:lnTo>
                    <a:pt x="449404" y="361215"/>
                  </a:lnTo>
                  <a:lnTo>
                    <a:pt x="460972" y="360393"/>
                  </a:lnTo>
                  <a:lnTo>
                    <a:pt x="467515" y="368038"/>
                  </a:lnTo>
                  <a:lnTo>
                    <a:pt x="468105" y="381451"/>
                  </a:lnTo>
                  <a:lnTo>
                    <a:pt x="461809" y="397934"/>
                  </a:lnTo>
                  <a:lnTo>
                    <a:pt x="450711" y="416789"/>
                  </a:lnTo>
                  <a:close/>
                </a:path>
                <a:path w="1471295" h="901065">
                  <a:moveTo>
                    <a:pt x="354629" y="749742"/>
                  </a:moveTo>
                  <a:lnTo>
                    <a:pt x="234052" y="746764"/>
                  </a:lnTo>
                  <a:lnTo>
                    <a:pt x="363286" y="746764"/>
                  </a:lnTo>
                  <a:lnTo>
                    <a:pt x="354629" y="749742"/>
                  </a:lnTo>
                  <a:close/>
                </a:path>
              </a:pathLst>
            </a:custGeom>
            <a:solidFill>
              <a:srgbClr val="FFFFFF"/>
            </a:solidFill>
          </p:spPr>
          <p:txBody>
            <a:bodyPr wrap="square" lIns="0" tIns="0" rIns="0" bIns="0" rtlCol="0"/>
            <a:lstStyle/>
            <a:p>
              <a:endParaRPr/>
            </a:p>
          </p:txBody>
        </p:sp>
        <p:sp>
          <p:nvSpPr>
            <p:cNvPr id="7" name="object 7"/>
            <p:cNvSpPr/>
            <p:nvPr/>
          </p:nvSpPr>
          <p:spPr>
            <a:xfrm>
              <a:off x="370732" y="11784"/>
              <a:ext cx="2476500" cy="2006600"/>
            </a:xfrm>
            <a:custGeom>
              <a:avLst/>
              <a:gdLst/>
              <a:ahLst/>
              <a:cxnLst/>
              <a:rect l="l" t="t" r="r" b="b"/>
              <a:pathLst>
                <a:path w="2476500" h="2006600">
                  <a:moveTo>
                    <a:pt x="412441" y="2006599"/>
                  </a:moveTo>
                  <a:lnTo>
                    <a:pt x="404911" y="2006599"/>
                  </a:lnTo>
                  <a:lnTo>
                    <a:pt x="327493" y="1968499"/>
                  </a:lnTo>
                  <a:lnTo>
                    <a:pt x="252567" y="1841499"/>
                  </a:lnTo>
                  <a:lnTo>
                    <a:pt x="155807" y="1841499"/>
                  </a:lnTo>
                  <a:lnTo>
                    <a:pt x="151341" y="1828799"/>
                  </a:lnTo>
                  <a:lnTo>
                    <a:pt x="67483" y="1790699"/>
                  </a:lnTo>
                  <a:lnTo>
                    <a:pt x="38517" y="1765299"/>
                  </a:lnTo>
                  <a:lnTo>
                    <a:pt x="17367" y="1739899"/>
                  </a:lnTo>
                  <a:lnTo>
                    <a:pt x="4403" y="1701799"/>
                  </a:lnTo>
                  <a:lnTo>
                    <a:pt x="0" y="1650999"/>
                  </a:lnTo>
                  <a:lnTo>
                    <a:pt x="0" y="1244599"/>
                  </a:lnTo>
                  <a:lnTo>
                    <a:pt x="3427" y="1193799"/>
                  </a:lnTo>
                  <a:lnTo>
                    <a:pt x="13302" y="1155699"/>
                  </a:lnTo>
                  <a:lnTo>
                    <a:pt x="29018" y="1104899"/>
                  </a:lnTo>
                  <a:lnTo>
                    <a:pt x="49966" y="1054099"/>
                  </a:lnTo>
                  <a:lnTo>
                    <a:pt x="75536" y="1015999"/>
                  </a:lnTo>
                  <a:lnTo>
                    <a:pt x="105121" y="977899"/>
                  </a:lnTo>
                  <a:lnTo>
                    <a:pt x="138112" y="939799"/>
                  </a:lnTo>
                  <a:lnTo>
                    <a:pt x="173901" y="901699"/>
                  </a:lnTo>
                  <a:lnTo>
                    <a:pt x="211878" y="876299"/>
                  </a:lnTo>
                  <a:lnTo>
                    <a:pt x="951220" y="457199"/>
                  </a:lnTo>
                  <a:lnTo>
                    <a:pt x="951220" y="228599"/>
                  </a:lnTo>
                  <a:lnTo>
                    <a:pt x="953701" y="190499"/>
                  </a:lnTo>
                  <a:lnTo>
                    <a:pt x="961020" y="152399"/>
                  </a:lnTo>
                  <a:lnTo>
                    <a:pt x="989428" y="101599"/>
                  </a:lnTo>
                  <a:lnTo>
                    <a:pt x="1018177" y="63499"/>
                  </a:lnTo>
                  <a:lnTo>
                    <a:pt x="1029620" y="63499"/>
                  </a:lnTo>
                  <a:lnTo>
                    <a:pt x="1130846" y="12699"/>
                  </a:lnTo>
                  <a:lnTo>
                    <a:pt x="1171666" y="0"/>
                  </a:lnTo>
                  <a:lnTo>
                    <a:pt x="1266704" y="0"/>
                  </a:lnTo>
                  <a:lnTo>
                    <a:pt x="1318410" y="25399"/>
                  </a:lnTo>
                  <a:lnTo>
                    <a:pt x="1405033" y="76199"/>
                  </a:lnTo>
                  <a:lnTo>
                    <a:pt x="1072107" y="76199"/>
                  </a:lnTo>
                  <a:lnTo>
                    <a:pt x="1058857" y="88899"/>
                  </a:lnTo>
                  <a:lnTo>
                    <a:pt x="1046491" y="88899"/>
                  </a:lnTo>
                  <a:lnTo>
                    <a:pt x="1020130" y="114299"/>
                  </a:lnTo>
                  <a:lnTo>
                    <a:pt x="1000840" y="139699"/>
                  </a:lnTo>
                  <a:lnTo>
                    <a:pt x="988994" y="177799"/>
                  </a:lnTo>
                  <a:lnTo>
                    <a:pt x="984962" y="228599"/>
                  </a:lnTo>
                  <a:lnTo>
                    <a:pt x="984962" y="431799"/>
                  </a:lnTo>
                  <a:lnTo>
                    <a:pt x="1170046" y="431799"/>
                  </a:lnTo>
                  <a:lnTo>
                    <a:pt x="1225620" y="457199"/>
                  </a:lnTo>
                  <a:lnTo>
                    <a:pt x="1229590" y="457199"/>
                  </a:lnTo>
                  <a:lnTo>
                    <a:pt x="1254927" y="482599"/>
                  </a:lnTo>
                  <a:lnTo>
                    <a:pt x="1117696" y="482599"/>
                  </a:lnTo>
                  <a:lnTo>
                    <a:pt x="1081721" y="507999"/>
                  </a:lnTo>
                  <a:lnTo>
                    <a:pt x="312607" y="952499"/>
                  </a:lnTo>
                  <a:lnTo>
                    <a:pt x="273313" y="977899"/>
                  </a:lnTo>
                  <a:lnTo>
                    <a:pt x="236712" y="1003299"/>
                  </a:lnTo>
                  <a:lnTo>
                    <a:pt x="203587" y="1054099"/>
                  </a:lnTo>
                  <a:lnTo>
                    <a:pt x="174725" y="1092199"/>
                  </a:lnTo>
                  <a:lnTo>
                    <a:pt x="150910" y="1142999"/>
                  </a:lnTo>
                  <a:lnTo>
                    <a:pt x="132928" y="1193799"/>
                  </a:lnTo>
                  <a:lnTo>
                    <a:pt x="121562" y="1231899"/>
                  </a:lnTo>
                  <a:lnTo>
                    <a:pt x="117600" y="1282699"/>
                  </a:lnTo>
                  <a:lnTo>
                    <a:pt x="117600" y="1689099"/>
                  </a:lnTo>
                  <a:lnTo>
                    <a:pt x="120902" y="1727199"/>
                  </a:lnTo>
                  <a:lnTo>
                    <a:pt x="130625" y="1765299"/>
                  </a:lnTo>
                  <a:lnTo>
                    <a:pt x="168212" y="1803399"/>
                  </a:lnTo>
                  <a:lnTo>
                    <a:pt x="195255" y="1816099"/>
                  </a:lnTo>
                  <a:lnTo>
                    <a:pt x="337045" y="1816099"/>
                  </a:lnTo>
                  <a:lnTo>
                    <a:pt x="404405" y="1930399"/>
                  </a:lnTo>
                  <a:lnTo>
                    <a:pt x="439584" y="1930399"/>
                  </a:lnTo>
                  <a:lnTo>
                    <a:pt x="412441" y="2006599"/>
                  </a:lnTo>
                  <a:close/>
                </a:path>
                <a:path w="2476500" h="2006600">
                  <a:moveTo>
                    <a:pt x="2347534" y="1663699"/>
                  </a:moveTo>
                  <a:lnTo>
                    <a:pt x="2248356" y="1663699"/>
                  </a:lnTo>
                  <a:lnTo>
                    <a:pt x="2281044" y="1650999"/>
                  </a:lnTo>
                  <a:lnTo>
                    <a:pt x="2307404" y="1638299"/>
                  </a:lnTo>
                  <a:lnTo>
                    <a:pt x="2326694" y="1600199"/>
                  </a:lnTo>
                  <a:lnTo>
                    <a:pt x="2338541" y="1562099"/>
                  </a:lnTo>
                  <a:lnTo>
                    <a:pt x="2342573" y="1511299"/>
                  </a:lnTo>
                  <a:lnTo>
                    <a:pt x="2343069" y="1028699"/>
                  </a:lnTo>
                  <a:lnTo>
                    <a:pt x="2340023" y="990599"/>
                  </a:lnTo>
                  <a:lnTo>
                    <a:pt x="2331207" y="939799"/>
                  </a:lnTo>
                  <a:lnTo>
                    <a:pt x="2317104" y="901699"/>
                  </a:lnTo>
                  <a:lnTo>
                    <a:pt x="2298196" y="850899"/>
                  </a:lnTo>
                  <a:lnTo>
                    <a:pt x="2274965" y="800099"/>
                  </a:lnTo>
                  <a:lnTo>
                    <a:pt x="2247893" y="761999"/>
                  </a:lnTo>
                  <a:lnTo>
                    <a:pt x="2217463" y="723899"/>
                  </a:lnTo>
                  <a:lnTo>
                    <a:pt x="2184157" y="685799"/>
                  </a:lnTo>
                  <a:lnTo>
                    <a:pt x="2148457" y="660399"/>
                  </a:lnTo>
                  <a:lnTo>
                    <a:pt x="2110846" y="634999"/>
                  </a:lnTo>
                  <a:lnTo>
                    <a:pt x="1200810" y="101599"/>
                  </a:lnTo>
                  <a:lnTo>
                    <a:pt x="1174411" y="88899"/>
                  </a:lnTo>
                  <a:lnTo>
                    <a:pt x="1148895" y="88899"/>
                  </a:lnTo>
                  <a:lnTo>
                    <a:pt x="1124403" y="76199"/>
                  </a:lnTo>
                  <a:lnTo>
                    <a:pt x="1405033" y="76199"/>
                  </a:lnTo>
                  <a:lnTo>
                    <a:pt x="2227950" y="558799"/>
                  </a:lnTo>
                  <a:lnTo>
                    <a:pt x="2264742" y="571499"/>
                  </a:lnTo>
                  <a:lnTo>
                    <a:pt x="2299884" y="609599"/>
                  </a:lnTo>
                  <a:lnTo>
                    <a:pt x="2332979" y="634999"/>
                  </a:lnTo>
                  <a:lnTo>
                    <a:pt x="2363631" y="673099"/>
                  </a:lnTo>
                  <a:lnTo>
                    <a:pt x="2391445" y="723899"/>
                  </a:lnTo>
                  <a:lnTo>
                    <a:pt x="2416024" y="761999"/>
                  </a:lnTo>
                  <a:lnTo>
                    <a:pt x="2436973" y="800099"/>
                  </a:lnTo>
                  <a:lnTo>
                    <a:pt x="2453896" y="850899"/>
                  </a:lnTo>
                  <a:lnTo>
                    <a:pt x="2466396" y="888999"/>
                  </a:lnTo>
                  <a:lnTo>
                    <a:pt x="2474079" y="939799"/>
                  </a:lnTo>
                  <a:lnTo>
                    <a:pt x="2476201" y="977899"/>
                  </a:lnTo>
                  <a:lnTo>
                    <a:pt x="2476201" y="1473199"/>
                  </a:lnTo>
                  <a:lnTo>
                    <a:pt x="2471415" y="1523999"/>
                  </a:lnTo>
                  <a:lnTo>
                    <a:pt x="2456327" y="1562099"/>
                  </a:lnTo>
                  <a:lnTo>
                    <a:pt x="2431749" y="1600199"/>
                  </a:lnTo>
                  <a:lnTo>
                    <a:pt x="2398147" y="1638299"/>
                  </a:lnTo>
                  <a:lnTo>
                    <a:pt x="2347534" y="1663699"/>
                  </a:lnTo>
                  <a:close/>
                </a:path>
                <a:path w="2476500" h="2006600">
                  <a:moveTo>
                    <a:pt x="1170046" y="431799"/>
                  </a:moveTo>
                  <a:lnTo>
                    <a:pt x="984962" y="431799"/>
                  </a:lnTo>
                  <a:lnTo>
                    <a:pt x="1028170" y="406399"/>
                  </a:lnTo>
                  <a:lnTo>
                    <a:pt x="1107702" y="406399"/>
                  </a:lnTo>
                  <a:lnTo>
                    <a:pt x="1142258" y="419099"/>
                  </a:lnTo>
                  <a:lnTo>
                    <a:pt x="1170046" y="431799"/>
                  </a:lnTo>
                  <a:close/>
                </a:path>
                <a:path w="2476500" h="2006600">
                  <a:moveTo>
                    <a:pt x="439584" y="1930399"/>
                  </a:moveTo>
                  <a:lnTo>
                    <a:pt x="404405" y="1930399"/>
                  </a:lnTo>
                  <a:lnTo>
                    <a:pt x="494217" y="1676399"/>
                  </a:lnTo>
                  <a:lnTo>
                    <a:pt x="499676" y="1676399"/>
                  </a:lnTo>
                  <a:lnTo>
                    <a:pt x="1064851" y="1346199"/>
                  </a:lnTo>
                  <a:lnTo>
                    <a:pt x="1104145" y="1320799"/>
                  </a:lnTo>
                  <a:lnTo>
                    <a:pt x="1140746" y="1282699"/>
                  </a:lnTo>
                  <a:lnTo>
                    <a:pt x="1173871" y="1244599"/>
                  </a:lnTo>
                  <a:lnTo>
                    <a:pt x="1202733" y="1206499"/>
                  </a:lnTo>
                  <a:lnTo>
                    <a:pt x="1226548" y="1155699"/>
                  </a:lnTo>
                  <a:lnTo>
                    <a:pt x="1244530" y="1104899"/>
                  </a:lnTo>
                  <a:lnTo>
                    <a:pt x="1255895" y="1054099"/>
                  </a:lnTo>
                  <a:lnTo>
                    <a:pt x="1259858" y="1015999"/>
                  </a:lnTo>
                  <a:lnTo>
                    <a:pt x="1259858" y="609599"/>
                  </a:lnTo>
                  <a:lnTo>
                    <a:pt x="1256555" y="571499"/>
                  </a:lnTo>
                  <a:lnTo>
                    <a:pt x="1246833" y="533399"/>
                  </a:lnTo>
                  <a:lnTo>
                    <a:pt x="1209246" y="495299"/>
                  </a:lnTo>
                  <a:lnTo>
                    <a:pt x="1182203" y="482599"/>
                  </a:lnTo>
                  <a:lnTo>
                    <a:pt x="1254927" y="482599"/>
                  </a:lnTo>
                  <a:lnTo>
                    <a:pt x="1274124" y="507999"/>
                  </a:lnTo>
                  <a:lnTo>
                    <a:pt x="1286808" y="546099"/>
                  </a:lnTo>
                  <a:lnTo>
                    <a:pt x="1292608" y="584199"/>
                  </a:lnTo>
                  <a:lnTo>
                    <a:pt x="1292608" y="596899"/>
                  </a:lnTo>
                  <a:lnTo>
                    <a:pt x="1293104" y="596899"/>
                  </a:lnTo>
                  <a:lnTo>
                    <a:pt x="1293104" y="1015999"/>
                  </a:lnTo>
                  <a:lnTo>
                    <a:pt x="1291452" y="1041399"/>
                  </a:lnTo>
                  <a:lnTo>
                    <a:pt x="1286591" y="1079499"/>
                  </a:lnTo>
                  <a:lnTo>
                    <a:pt x="1278660" y="1104899"/>
                  </a:lnTo>
                  <a:lnTo>
                    <a:pt x="1267797" y="1142999"/>
                  </a:lnTo>
                  <a:lnTo>
                    <a:pt x="1312314" y="1168399"/>
                  </a:lnTo>
                  <a:lnTo>
                    <a:pt x="1255392" y="1168399"/>
                  </a:lnTo>
                  <a:lnTo>
                    <a:pt x="1229328" y="1219199"/>
                  </a:lnTo>
                  <a:lnTo>
                    <a:pt x="1198119" y="1269999"/>
                  </a:lnTo>
                  <a:lnTo>
                    <a:pt x="1162575" y="1308099"/>
                  </a:lnTo>
                  <a:lnTo>
                    <a:pt x="1123506" y="1346199"/>
                  </a:lnTo>
                  <a:lnTo>
                    <a:pt x="1081721" y="1371599"/>
                  </a:lnTo>
                  <a:lnTo>
                    <a:pt x="521012" y="1701799"/>
                  </a:lnTo>
                  <a:lnTo>
                    <a:pt x="439584" y="1930399"/>
                  </a:lnTo>
                  <a:close/>
                </a:path>
                <a:path w="2476500" h="2006600">
                  <a:moveTo>
                    <a:pt x="1655828" y="1142999"/>
                  </a:moveTo>
                  <a:lnTo>
                    <a:pt x="1446927" y="850899"/>
                  </a:lnTo>
                  <a:lnTo>
                    <a:pt x="1419898" y="812799"/>
                  </a:lnTo>
                  <a:lnTo>
                    <a:pt x="1400063" y="761999"/>
                  </a:lnTo>
                  <a:lnTo>
                    <a:pt x="1387755" y="723899"/>
                  </a:lnTo>
                  <a:lnTo>
                    <a:pt x="1383303" y="673099"/>
                  </a:lnTo>
                  <a:lnTo>
                    <a:pt x="1387038" y="634999"/>
                  </a:lnTo>
                  <a:lnTo>
                    <a:pt x="1399291" y="609599"/>
                  </a:lnTo>
                  <a:lnTo>
                    <a:pt x="1414309" y="584199"/>
                  </a:lnTo>
                  <a:lnTo>
                    <a:pt x="1433095" y="571499"/>
                  </a:lnTo>
                  <a:lnTo>
                    <a:pt x="1455323" y="558799"/>
                  </a:lnTo>
                  <a:lnTo>
                    <a:pt x="1521095" y="558799"/>
                  </a:lnTo>
                  <a:lnTo>
                    <a:pt x="1561974" y="584199"/>
                  </a:lnTo>
                  <a:lnTo>
                    <a:pt x="1479676" y="584199"/>
                  </a:lnTo>
                  <a:lnTo>
                    <a:pt x="1463883" y="596899"/>
                  </a:lnTo>
                  <a:lnTo>
                    <a:pt x="1450090" y="596899"/>
                  </a:lnTo>
                  <a:lnTo>
                    <a:pt x="1438437" y="609599"/>
                  </a:lnTo>
                  <a:lnTo>
                    <a:pt x="1429063" y="622299"/>
                  </a:lnTo>
                  <a:lnTo>
                    <a:pt x="1418425" y="660399"/>
                  </a:lnTo>
                  <a:lnTo>
                    <a:pt x="1418266" y="698499"/>
                  </a:lnTo>
                  <a:lnTo>
                    <a:pt x="1427991" y="736599"/>
                  </a:lnTo>
                  <a:lnTo>
                    <a:pt x="1447006" y="787399"/>
                  </a:lnTo>
                  <a:lnTo>
                    <a:pt x="1474714" y="838199"/>
                  </a:lnTo>
                  <a:lnTo>
                    <a:pt x="1670218" y="1104899"/>
                  </a:lnTo>
                  <a:lnTo>
                    <a:pt x="1815854" y="1104899"/>
                  </a:lnTo>
                  <a:lnTo>
                    <a:pt x="1655828" y="1142999"/>
                  </a:lnTo>
                  <a:close/>
                </a:path>
                <a:path w="2476500" h="2006600">
                  <a:moveTo>
                    <a:pt x="1657316" y="749299"/>
                  </a:moveTo>
                  <a:lnTo>
                    <a:pt x="1640942" y="723899"/>
                  </a:lnTo>
                  <a:lnTo>
                    <a:pt x="1601936" y="660399"/>
                  </a:lnTo>
                  <a:lnTo>
                    <a:pt x="1559254" y="622299"/>
                  </a:lnTo>
                  <a:lnTo>
                    <a:pt x="1517225" y="596899"/>
                  </a:lnTo>
                  <a:lnTo>
                    <a:pt x="1480172" y="584199"/>
                  </a:lnTo>
                  <a:lnTo>
                    <a:pt x="1561974" y="584199"/>
                  </a:lnTo>
                  <a:lnTo>
                    <a:pt x="1601496" y="609599"/>
                  </a:lnTo>
                  <a:lnTo>
                    <a:pt x="1637850" y="647699"/>
                  </a:lnTo>
                  <a:lnTo>
                    <a:pt x="1669226" y="698499"/>
                  </a:lnTo>
                  <a:lnTo>
                    <a:pt x="1752588" y="698499"/>
                  </a:lnTo>
                  <a:lnTo>
                    <a:pt x="1788581" y="711199"/>
                  </a:lnTo>
                  <a:lnTo>
                    <a:pt x="1805971" y="723899"/>
                  </a:lnTo>
                  <a:lnTo>
                    <a:pt x="1696261" y="723899"/>
                  </a:lnTo>
                  <a:lnTo>
                    <a:pt x="1680638" y="736599"/>
                  </a:lnTo>
                  <a:lnTo>
                    <a:pt x="1657316" y="749299"/>
                  </a:lnTo>
                  <a:close/>
                </a:path>
                <a:path w="2476500" h="2006600">
                  <a:moveTo>
                    <a:pt x="1752588" y="698499"/>
                  </a:moveTo>
                  <a:lnTo>
                    <a:pt x="1687694" y="698499"/>
                  </a:lnTo>
                  <a:lnTo>
                    <a:pt x="1707929" y="685799"/>
                  </a:lnTo>
                  <a:lnTo>
                    <a:pt x="1729654" y="685799"/>
                  </a:lnTo>
                  <a:lnTo>
                    <a:pt x="1752588" y="698499"/>
                  </a:lnTo>
                  <a:close/>
                </a:path>
                <a:path w="2476500" h="2006600">
                  <a:moveTo>
                    <a:pt x="1815854" y="1104899"/>
                  </a:moveTo>
                  <a:lnTo>
                    <a:pt x="1670218" y="1104899"/>
                  </a:lnTo>
                  <a:lnTo>
                    <a:pt x="1861752" y="1066799"/>
                  </a:lnTo>
                  <a:lnTo>
                    <a:pt x="1872638" y="1054099"/>
                  </a:lnTo>
                  <a:lnTo>
                    <a:pt x="1882220" y="1054099"/>
                  </a:lnTo>
                  <a:lnTo>
                    <a:pt x="1890501" y="1041399"/>
                  </a:lnTo>
                  <a:lnTo>
                    <a:pt x="1897479" y="1028699"/>
                  </a:lnTo>
                  <a:lnTo>
                    <a:pt x="1906674" y="1003299"/>
                  </a:lnTo>
                  <a:lnTo>
                    <a:pt x="1909636" y="977899"/>
                  </a:lnTo>
                  <a:lnTo>
                    <a:pt x="1906271" y="939799"/>
                  </a:lnTo>
                  <a:lnTo>
                    <a:pt x="1896486" y="901699"/>
                  </a:lnTo>
                  <a:lnTo>
                    <a:pt x="1873534" y="850899"/>
                  </a:lnTo>
                  <a:lnTo>
                    <a:pt x="1843984" y="812799"/>
                  </a:lnTo>
                  <a:lnTo>
                    <a:pt x="1810528" y="774699"/>
                  </a:lnTo>
                  <a:lnTo>
                    <a:pt x="1775857" y="749299"/>
                  </a:lnTo>
                  <a:lnTo>
                    <a:pt x="1742663" y="723899"/>
                  </a:lnTo>
                  <a:lnTo>
                    <a:pt x="1805971" y="723899"/>
                  </a:lnTo>
                  <a:lnTo>
                    <a:pt x="1823361" y="736599"/>
                  </a:lnTo>
                  <a:lnTo>
                    <a:pt x="1855798" y="774699"/>
                  </a:lnTo>
                  <a:lnTo>
                    <a:pt x="1884761" y="800099"/>
                  </a:lnTo>
                  <a:lnTo>
                    <a:pt x="1909121" y="850899"/>
                  </a:lnTo>
                  <a:lnTo>
                    <a:pt x="1927747" y="888999"/>
                  </a:lnTo>
                  <a:lnTo>
                    <a:pt x="1939098" y="939799"/>
                  </a:lnTo>
                  <a:lnTo>
                    <a:pt x="1942633" y="977899"/>
                  </a:lnTo>
                  <a:lnTo>
                    <a:pt x="1938354" y="1015999"/>
                  </a:lnTo>
                  <a:lnTo>
                    <a:pt x="1926259" y="1054099"/>
                  </a:lnTo>
                  <a:lnTo>
                    <a:pt x="1886555" y="1092199"/>
                  </a:lnTo>
                  <a:lnTo>
                    <a:pt x="1869195" y="1092199"/>
                  </a:lnTo>
                  <a:lnTo>
                    <a:pt x="1815854" y="1104899"/>
                  </a:lnTo>
                  <a:close/>
                </a:path>
                <a:path w="2476500" h="2006600">
                  <a:moveTo>
                    <a:pt x="572780" y="1485899"/>
                  </a:moveTo>
                  <a:lnTo>
                    <a:pt x="528161" y="1485899"/>
                  </a:lnTo>
                  <a:lnTo>
                    <a:pt x="522129" y="1473199"/>
                  </a:lnTo>
                  <a:lnTo>
                    <a:pt x="518516" y="1460499"/>
                  </a:lnTo>
                  <a:lnTo>
                    <a:pt x="518531" y="1447799"/>
                  </a:lnTo>
                  <a:lnTo>
                    <a:pt x="539868" y="1295399"/>
                  </a:lnTo>
                  <a:lnTo>
                    <a:pt x="452536" y="1244599"/>
                  </a:lnTo>
                  <a:lnTo>
                    <a:pt x="441868" y="1244599"/>
                  </a:lnTo>
                  <a:lnTo>
                    <a:pt x="438720" y="1231899"/>
                  </a:lnTo>
                  <a:lnTo>
                    <a:pt x="437154" y="1219199"/>
                  </a:lnTo>
                  <a:lnTo>
                    <a:pt x="438255" y="1206499"/>
                  </a:lnTo>
                  <a:lnTo>
                    <a:pt x="443357" y="1193799"/>
                  </a:lnTo>
                  <a:lnTo>
                    <a:pt x="451808" y="1181099"/>
                  </a:lnTo>
                  <a:lnTo>
                    <a:pt x="462957" y="1168399"/>
                  </a:lnTo>
                  <a:lnTo>
                    <a:pt x="593458" y="1066799"/>
                  </a:lnTo>
                  <a:lnTo>
                    <a:pt x="652010" y="901699"/>
                  </a:lnTo>
                  <a:lnTo>
                    <a:pt x="659670" y="888999"/>
                  </a:lnTo>
                  <a:lnTo>
                    <a:pt x="670121" y="876299"/>
                  </a:lnTo>
                  <a:lnTo>
                    <a:pt x="682433" y="863599"/>
                  </a:lnTo>
                  <a:lnTo>
                    <a:pt x="718284" y="863599"/>
                  </a:lnTo>
                  <a:lnTo>
                    <a:pt x="723463" y="876299"/>
                  </a:lnTo>
                  <a:lnTo>
                    <a:pt x="738633" y="901699"/>
                  </a:lnTo>
                  <a:lnTo>
                    <a:pt x="687737" y="901699"/>
                  </a:lnTo>
                  <a:lnTo>
                    <a:pt x="684759" y="914399"/>
                  </a:lnTo>
                  <a:lnTo>
                    <a:pt x="622734" y="1092199"/>
                  </a:lnTo>
                  <a:lnTo>
                    <a:pt x="483797" y="1193799"/>
                  </a:lnTo>
                  <a:lnTo>
                    <a:pt x="478021" y="1206499"/>
                  </a:lnTo>
                  <a:lnTo>
                    <a:pt x="474059" y="1206499"/>
                  </a:lnTo>
                  <a:lnTo>
                    <a:pt x="471865" y="1219199"/>
                  </a:lnTo>
                  <a:lnTo>
                    <a:pt x="471392" y="1219199"/>
                  </a:lnTo>
                  <a:lnTo>
                    <a:pt x="577083" y="1282699"/>
                  </a:lnTo>
                  <a:lnTo>
                    <a:pt x="552769" y="1460499"/>
                  </a:lnTo>
                  <a:lnTo>
                    <a:pt x="591022" y="1460499"/>
                  </a:lnTo>
                  <a:lnTo>
                    <a:pt x="580557" y="1473199"/>
                  </a:lnTo>
                  <a:lnTo>
                    <a:pt x="572780" y="1485899"/>
                  </a:lnTo>
                  <a:close/>
                </a:path>
                <a:path w="2476500" h="2006600">
                  <a:moveTo>
                    <a:pt x="762167" y="1015999"/>
                  </a:moveTo>
                  <a:lnTo>
                    <a:pt x="696668" y="901699"/>
                  </a:lnTo>
                  <a:lnTo>
                    <a:pt x="738633" y="901699"/>
                  </a:lnTo>
                  <a:lnTo>
                    <a:pt x="776557" y="965199"/>
                  </a:lnTo>
                  <a:lnTo>
                    <a:pt x="877683" y="965199"/>
                  </a:lnTo>
                  <a:lnTo>
                    <a:pt x="762167" y="1015999"/>
                  </a:lnTo>
                  <a:close/>
                </a:path>
                <a:path w="2476500" h="2006600">
                  <a:moveTo>
                    <a:pt x="877683" y="965199"/>
                  </a:moveTo>
                  <a:lnTo>
                    <a:pt x="776557" y="965199"/>
                  </a:lnTo>
                  <a:lnTo>
                    <a:pt x="897630" y="914399"/>
                  </a:lnTo>
                  <a:lnTo>
                    <a:pt x="925193" y="914399"/>
                  </a:lnTo>
                  <a:lnTo>
                    <a:pt x="932364" y="927099"/>
                  </a:lnTo>
                  <a:lnTo>
                    <a:pt x="938412" y="939799"/>
                  </a:lnTo>
                  <a:lnTo>
                    <a:pt x="940180" y="952499"/>
                  </a:lnTo>
                  <a:lnTo>
                    <a:pt x="905569" y="952499"/>
                  </a:lnTo>
                  <a:lnTo>
                    <a:pt x="905534" y="952951"/>
                  </a:lnTo>
                  <a:lnTo>
                    <a:pt x="877683" y="965199"/>
                  </a:lnTo>
                  <a:close/>
                </a:path>
                <a:path w="2476500" h="2006600">
                  <a:moveTo>
                    <a:pt x="905534" y="952951"/>
                  </a:moveTo>
                  <a:lnTo>
                    <a:pt x="905569" y="952499"/>
                  </a:lnTo>
                  <a:lnTo>
                    <a:pt x="906562" y="952499"/>
                  </a:lnTo>
                  <a:lnTo>
                    <a:pt x="905534" y="952951"/>
                  </a:lnTo>
                  <a:close/>
                </a:path>
                <a:path w="2476500" h="2006600">
                  <a:moveTo>
                    <a:pt x="591022" y="1460499"/>
                  </a:moveTo>
                  <a:lnTo>
                    <a:pt x="552769" y="1460499"/>
                  </a:lnTo>
                  <a:lnTo>
                    <a:pt x="555747" y="1447799"/>
                  </a:lnTo>
                  <a:lnTo>
                    <a:pt x="681286" y="1308099"/>
                  </a:lnTo>
                  <a:lnTo>
                    <a:pt x="814764" y="1308099"/>
                  </a:lnTo>
                  <a:lnTo>
                    <a:pt x="818734" y="1295399"/>
                  </a:lnTo>
                  <a:lnTo>
                    <a:pt x="824192" y="1295399"/>
                  </a:lnTo>
                  <a:lnTo>
                    <a:pt x="825681" y="1282699"/>
                  </a:lnTo>
                  <a:lnTo>
                    <a:pt x="825185" y="1282699"/>
                  </a:lnTo>
                  <a:lnTo>
                    <a:pt x="801367" y="1130299"/>
                  </a:lnTo>
                  <a:lnTo>
                    <a:pt x="902096" y="965199"/>
                  </a:lnTo>
                  <a:lnTo>
                    <a:pt x="904577" y="965199"/>
                  </a:lnTo>
                  <a:lnTo>
                    <a:pt x="905534" y="952951"/>
                  </a:lnTo>
                  <a:lnTo>
                    <a:pt x="906562" y="952499"/>
                  </a:lnTo>
                  <a:lnTo>
                    <a:pt x="940180" y="952499"/>
                  </a:lnTo>
                  <a:lnTo>
                    <a:pt x="937668" y="965199"/>
                  </a:lnTo>
                  <a:lnTo>
                    <a:pt x="930876" y="977899"/>
                  </a:lnTo>
                  <a:lnTo>
                    <a:pt x="836597" y="1142999"/>
                  </a:lnTo>
                  <a:lnTo>
                    <a:pt x="858430" y="1269999"/>
                  </a:lnTo>
                  <a:lnTo>
                    <a:pt x="849219" y="1308099"/>
                  </a:lnTo>
                  <a:lnTo>
                    <a:pt x="834201" y="1333499"/>
                  </a:lnTo>
                  <a:lnTo>
                    <a:pt x="695676" y="1333499"/>
                  </a:lnTo>
                  <a:lnTo>
                    <a:pt x="591022" y="1460499"/>
                  </a:lnTo>
                  <a:close/>
                </a:path>
                <a:path w="2476500" h="2006600">
                  <a:moveTo>
                    <a:pt x="1991261" y="1892299"/>
                  </a:moveTo>
                  <a:lnTo>
                    <a:pt x="1940152" y="1739899"/>
                  </a:lnTo>
                  <a:lnTo>
                    <a:pt x="1863737" y="1523999"/>
                  </a:lnTo>
                  <a:lnTo>
                    <a:pt x="1255392" y="1168399"/>
                  </a:lnTo>
                  <a:lnTo>
                    <a:pt x="1312314" y="1168399"/>
                  </a:lnTo>
                  <a:lnTo>
                    <a:pt x="1891028" y="1498599"/>
                  </a:lnTo>
                  <a:lnTo>
                    <a:pt x="1999200" y="1816099"/>
                  </a:lnTo>
                  <a:lnTo>
                    <a:pt x="2106628" y="1816099"/>
                  </a:lnTo>
                  <a:lnTo>
                    <a:pt x="2092486" y="1841499"/>
                  </a:lnTo>
                  <a:lnTo>
                    <a:pt x="1991261" y="1892299"/>
                  </a:lnTo>
                  <a:close/>
                </a:path>
                <a:path w="2476500" h="2006600">
                  <a:moveTo>
                    <a:pt x="808314" y="1346199"/>
                  </a:moveTo>
                  <a:lnTo>
                    <a:pt x="695676" y="1333499"/>
                  </a:lnTo>
                  <a:lnTo>
                    <a:pt x="817005" y="1333499"/>
                  </a:lnTo>
                  <a:lnTo>
                    <a:pt x="808314" y="1346199"/>
                  </a:lnTo>
                  <a:close/>
                </a:path>
                <a:path w="2476500" h="2006600">
                  <a:moveTo>
                    <a:pt x="2106628" y="1816099"/>
                  </a:moveTo>
                  <a:lnTo>
                    <a:pt x="1999200" y="1816099"/>
                  </a:lnTo>
                  <a:lnTo>
                    <a:pt x="2107373" y="1625599"/>
                  </a:lnTo>
                  <a:lnTo>
                    <a:pt x="2127221" y="1638299"/>
                  </a:lnTo>
                  <a:lnTo>
                    <a:pt x="2170514" y="1650999"/>
                  </a:lnTo>
                  <a:lnTo>
                    <a:pt x="2211203" y="1663699"/>
                  </a:lnTo>
                  <a:lnTo>
                    <a:pt x="2347534" y="1663699"/>
                  </a:lnTo>
                  <a:lnTo>
                    <a:pt x="2296922" y="1689099"/>
                  </a:lnTo>
                  <a:lnTo>
                    <a:pt x="2177337" y="1689099"/>
                  </a:lnTo>
                  <a:lnTo>
                    <a:pt x="2106628" y="1816099"/>
                  </a:lnTo>
                  <a:close/>
                </a:path>
                <a:path w="2476500" h="2006600">
                  <a:moveTo>
                    <a:pt x="2262684" y="1701799"/>
                  </a:moveTo>
                  <a:lnTo>
                    <a:pt x="2189153" y="1701799"/>
                  </a:lnTo>
                  <a:lnTo>
                    <a:pt x="2177337" y="1689099"/>
                  </a:lnTo>
                  <a:lnTo>
                    <a:pt x="2270623" y="1689099"/>
                  </a:lnTo>
                  <a:lnTo>
                    <a:pt x="2262684" y="1701799"/>
                  </a:lnTo>
                  <a:close/>
                </a:path>
                <a:path w="2476500" h="2006600">
                  <a:moveTo>
                    <a:pt x="337045" y="1816099"/>
                  </a:moveTo>
                  <a:lnTo>
                    <a:pt x="226020" y="1816099"/>
                  </a:lnTo>
                  <a:lnTo>
                    <a:pt x="259762" y="1803399"/>
                  </a:lnTo>
                  <a:lnTo>
                    <a:pt x="295736" y="1790699"/>
                  </a:lnTo>
                  <a:lnTo>
                    <a:pt x="314592" y="1777999"/>
                  </a:lnTo>
                  <a:lnTo>
                    <a:pt x="337045" y="1816099"/>
                  </a:lnTo>
                  <a:close/>
                </a:path>
                <a:path w="2476500" h="2006600">
                  <a:moveTo>
                    <a:pt x="232595" y="1854199"/>
                  </a:moveTo>
                  <a:lnTo>
                    <a:pt x="190541" y="1854199"/>
                  </a:lnTo>
                  <a:lnTo>
                    <a:pt x="186076" y="1841499"/>
                  </a:lnTo>
                  <a:lnTo>
                    <a:pt x="242534" y="1841499"/>
                  </a:lnTo>
                  <a:lnTo>
                    <a:pt x="232595" y="1854199"/>
                  </a:lnTo>
                  <a:close/>
                </a:path>
              </a:pathLst>
            </a:custGeom>
            <a:solidFill>
              <a:srgbClr val="2A4A81"/>
            </a:solidFill>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14604" rIns="0" bIns="0" rtlCol="0">
            <a:spAutoFit/>
          </a:bodyPr>
          <a:lstStyle/>
          <a:p>
            <a:pPr marL="12700">
              <a:lnSpc>
                <a:spcPct val="100000"/>
              </a:lnSpc>
              <a:spcBef>
                <a:spcPts val="114"/>
              </a:spcBef>
            </a:pPr>
            <a:r>
              <a:rPr spc="145" dirty="0"/>
              <a:t>Clasificación</a:t>
            </a:r>
          </a:p>
        </p:txBody>
      </p:sp>
      <p:sp>
        <p:nvSpPr>
          <p:cNvPr id="9" name="object 9"/>
          <p:cNvSpPr/>
          <p:nvPr/>
        </p:nvSpPr>
        <p:spPr>
          <a:xfrm>
            <a:off x="3283656" y="4983973"/>
            <a:ext cx="81280" cy="589915"/>
          </a:xfrm>
          <a:custGeom>
            <a:avLst/>
            <a:gdLst/>
            <a:ahLst/>
            <a:cxnLst/>
            <a:rect l="l" t="t" r="r" b="b"/>
            <a:pathLst>
              <a:path w="81279" h="589914">
                <a:moveTo>
                  <a:pt x="0" y="0"/>
                </a:moveTo>
                <a:lnTo>
                  <a:pt x="81066" y="0"/>
                </a:lnTo>
                <a:lnTo>
                  <a:pt x="81066" y="589877"/>
                </a:lnTo>
                <a:lnTo>
                  <a:pt x="0" y="589877"/>
                </a:lnTo>
                <a:lnTo>
                  <a:pt x="0" y="0"/>
                </a:lnTo>
                <a:close/>
              </a:path>
            </a:pathLst>
          </a:custGeom>
          <a:solidFill>
            <a:srgbClr val="F0ABC1"/>
          </a:solidFill>
        </p:spPr>
        <p:txBody>
          <a:bodyPr wrap="square" lIns="0" tIns="0" rIns="0" bIns="0" rtlCol="0"/>
          <a:lstStyle/>
          <a:p>
            <a:endParaRPr/>
          </a:p>
        </p:txBody>
      </p:sp>
      <p:sp>
        <p:nvSpPr>
          <p:cNvPr id="10" name="object 10"/>
          <p:cNvSpPr/>
          <p:nvPr/>
        </p:nvSpPr>
        <p:spPr>
          <a:xfrm>
            <a:off x="0" y="7599909"/>
            <a:ext cx="752475" cy="64135"/>
          </a:xfrm>
          <a:custGeom>
            <a:avLst/>
            <a:gdLst/>
            <a:ahLst/>
            <a:cxnLst/>
            <a:rect l="l" t="t" r="r" b="b"/>
            <a:pathLst>
              <a:path w="752475" h="64134">
                <a:moveTo>
                  <a:pt x="0" y="0"/>
                </a:moveTo>
                <a:lnTo>
                  <a:pt x="751879" y="0"/>
                </a:lnTo>
                <a:lnTo>
                  <a:pt x="751879" y="63626"/>
                </a:lnTo>
                <a:lnTo>
                  <a:pt x="0" y="63626"/>
                </a:lnTo>
                <a:lnTo>
                  <a:pt x="0" y="0"/>
                </a:lnTo>
                <a:close/>
              </a:path>
            </a:pathLst>
          </a:custGeom>
          <a:solidFill>
            <a:srgbClr val="F0ABC1"/>
          </a:solidFill>
        </p:spPr>
        <p:txBody>
          <a:bodyPr wrap="square" lIns="0" tIns="0" rIns="0" bIns="0" rtlCol="0"/>
          <a:lstStyle/>
          <a:p>
            <a:endParaRPr/>
          </a:p>
        </p:txBody>
      </p:sp>
      <p:sp>
        <p:nvSpPr>
          <p:cNvPr id="11" name="object 11"/>
          <p:cNvSpPr/>
          <p:nvPr/>
        </p:nvSpPr>
        <p:spPr>
          <a:xfrm>
            <a:off x="1505106" y="9304251"/>
            <a:ext cx="392430" cy="551180"/>
          </a:xfrm>
          <a:custGeom>
            <a:avLst/>
            <a:gdLst/>
            <a:ahLst/>
            <a:cxnLst/>
            <a:rect l="l" t="t" r="r" b="b"/>
            <a:pathLst>
              <a:path w="392430" h="551179">
                <a:moveTo>
                  <a:pt x="0" y="500704"/>
                </a:moveTo>
                <a:lnTo>
                  <a:pt x="311849" y="0"/>
                </a:lnTo>
                <a:lnTo>
                  <a:pt x="392141" y="50007"/>
                </a:lnTo>
                <a:lnTo>
                  <a:pt x="80292" y="550711"/>
                </a:lnTo>
                <a:lnTo>
                  <a:pt x="0" y="500704"/>
                </a:lnTo>
                <a:close/>
              </a:path>
            </a:pathLst>
          </a:custGeom>
          <a:solidFill>
            <a:srgbClr val="F0ABC1"/>
          </a:solidFill>
        </p:spPr>
        <p:txBody>
          <a:bodyPr wrap="square" lIns="0" tIns="0" rIns="0" bIns="0" rtlCol="0"/>
          <a:lstStyle/>
          <a:p>
            <a:endParaRPr/>
          </a:p>
        </p:txBody>
      </p:sp>
      <p:sp>
        <p:nvSpPr>
          <p:cNvPr id="12" name="object 12"/>
          <p:cNvSpPr/>
          <p:nvPr/>
        </p:nvSpPr>
        <p:spPr>
          <a:xfrm>
            <a:off x="461420" y="6139343"/>
            <a:ext cx="741045" cy="494665"/>
          </a:xfrm>
          <a:custGeom>
            <a:avLst/>
            <a:gdLst/>
            <a:ahLst/>
            <a:cxnLst/>
            <a:rect l="l" t="t" r="r" b="b"/>
            <a:pathLst>
              <a:path w="741044" h="494665">
                <a:moveTo>
                  <a:pt x="33637" y="0"/>
                </a:moveTo>
                <a:lnTo>
                  <a:pt x="740536" y="440272"/>
                </a:lnTo>
                <a:lnTo>
                  <a:pt x="706899" y="494280"/>
                </a:lnTo>
                <a:lnTo>
                  <a:pt x="0" y="54008"/>
                </a:lnTo>
                <a:lnTo>
                  <a:pt x="33637" y="0"/>
                </a:lnTo>
                <a:close/>
              </a:path>
            </a:pathLst>
          </a:custGeom>
          <a:solidFill>
            <a:srgbClr val="F0ABC1"/>
          </a:solidFill>
        </p:spPr>
        <p:txBody>
          <a:bodyPr wrap="square" lIns="0" tIns="0" rIns="0" bIns="0" rtlCol="0"/>
          <a:lstStyle/>
          <a:p>
            <a:endParaRPr/>
          </a:p>
        </p:txBody>
      </p:sp>
      <p:sp>
        <p:nvSpPr>
          <p:cNvPr id="13" name="object 13"/>
          <p:cNvSpPr/>
          <p:nvPr/>
        </p:nvSpPr>
        <p:spPr>
          <a:xfrm>
            <a:off x="382460" y="8555392"/>
            <a:ext cx="750570" cy="459105"/>
          </a:xfrm>
          <a:custGeom>
            <a:avLst/>
            <a:gdLst/>
            <a:ahLst/>
            <a:cxnLst/>
            <a:rect l="l" t="t" r="r" b="b"/>
            <a:pathLst>
              <a:path w="750569" h="459104">
                <a:moveTo>
                  <a:pt x="750404" y="55384"/>
                </a:moveTo>
                <a:lnTo>
                  <a:pt x="723696" y="7747"/>
                </a:lnTo>
                <a:lnTo>
                  <a:pt x="719353" y="0"/>
                </a:lnTo>
                <a:lnTo>
                  <a:pt x="0" y="403377"/>
                </a:lnTo>
                <a:lnTo>
                  <a:pt x="4343" y="411124"/>
                </a:lnTo>
                <a:lnTo>
                  <a:pt x="31051" y="458762"/>
                </a:lnTo>
                <a:lnTo>
                  <a:pt x="750404" y="55384"/>
                </a:lnTo>
                <a:close/>
              </a:path>
            </a:pathLst>
          </a:custGeom>
          <a:solidFill>
            <a:srgbClr val="F0ABC1"/>
          </a:solidFill>
        </p:spPr>
        <p:txBody>
          <a:bodyPr wrap="square" lIns="0" tIns="0" rIns="0" bIns="0" rtlCol="0"/>
          <a:lstStyle/>
          <a:p>
            <a:endParaRPr/>
          </a:p>
        </p:txBody>
      </p:sp>
      <p:sp>
        <p:nvSpPr>
          <p:cNvPr id="14" name="object 14"/>
          <p:cNvSpPr/>
          <p:nvPr/>
        </p:nvSpPr>
        <p:spPr>
          <a:xfrm>
            <a:off x="1809487" y="5252712"/>
            <a:ext cx="370205" cy="560705"/>
          </a:xfrm>
          <a:custGeom>
            <a:avLst/>
            <a:gdLst/>
            <a:ahLst/>
            <a:cxnLst/>
            <a:rect l="l" t="t" r="r" b="b"/>
            <a:pathLst>
              <a:path w="370205" h="560704">
                <a:moveTo>
                  <a:pt x="288511" y="560111"/>
                </a:moveTo>
                <a:lnTo>
                  <a:pt x="0" y="45605"/>
                </a:lnTo>
                <a:lnTo>
                  <a:pt x="81329" y="0"/>
                </a:lnTo>
                <a:lnTo>
                  <a:pt x="369841" y="514505"/>
                </a:lnTo>
                <a:lnTo>
                  <a:pt x="288511" y="560111"/>
                </a:lnTo>
                <a:close/>
              </a:path>
            </a:pathLst>
          </a:custGeom>
          <a:solidFill>
            <a:srgbClr val="F0ABC1"/>
          </a:solidFill>
        </p:spPr>
        <p:txBody>
          <a:bodyPr wrap="square" lIns="0" tIns="0" rIns="0" bIns="0" rtlCol="0"/>
          <a:lstStyle/>
          <a:p>
            <a:endParaRPr/>
          </a:p>
        </p:txBody>
      </p:sp>
      <p:grpSp>
        <p:nvGrpSpPr>
          <p:cNvPr id="15" name="object 15"/>
          <p:cNvGrpSpPr/>
          <p:nvPr/>
        </p:nvGrpSpPr>
        <p:grpSpPr>
          <a:xfrm>
            <a:off x="3936841" y="1587727"/>
            <a:ext cx="8542655" cy="3020695"/>
            <a:chOff x="3936841" y="1587727"/>
            <a:chExt cx="8542655" cy="3020695"/>
          </a:xfrm>
        </p:grpSpPr>
        <p:sp>
          <p:nvSpPr>
            <p:cNvPr id="16" name="object 16"/>
            <p:cNvSpPr/>
            <p:nvPr/>
          </p:nvSpPr>
          <p:spPr>
            <a:xfrm>
              <a:off x="3936841" y="1587727"/>
              <a:ext cx="7319645" cy="1920239"/>
            </a:xfrm>
            <a:custGeom>
              <a:avLst/>
              <a:gdLst/>
              <a:ahLst/>
              <a:cxnLst/>
              <a:rect l="l" t="t" r="r" b="b"/>
              <a:pathLst>
                <a:path w="7319645" h="1920239">
                  <a:moveTo>
                    <a:pt x="6836021" y="1919872"/>
                  </a:moveTo>
                  <a:lnTo>
                    <a:pt x="485774" y="1919872"/>
                  </a:lnTo>
                  <a:lnTo>
                    <a:pt x="437762" y="1917495"/>
                  </a:lnTo>
                  <a:lnTo>
                    <a:pt x="390562" y="1910452"/>
                  </a:lnTo>
                  <a:lnTo>
                    <a:pt x="344494" y="1898874"/>
                  </a:lnTo>
                  <a:lnTo>
                    <a:pt x="299876" y="1882894"/>
                  </a:lnTo>
                  <a:lnTo>
                    <a:pt x="257028" y="1862644"/>
                  </a:lnTo>
                  <a:lnTo>
                    <a:pt x="216266" y="1838256"/>
                  </a:lnTo>
                  <a:lnTo>
                    <a:pt x="177911" y="1809861"/>
                  </a:lnTo>
                  <a:lnTo>
                    <a:pt x="142280" y="1777592"/>
                  </a:lnTo>
                  <a:lnTo>
                    <a:pt x="110010" y="1741961"/>
                  </a:lnTo>
                  <a:lnTo>
                    <a:pt x="81615" y="1703605"/>
                  </a:lnTo>
                  <a:lnTo>
                    <a:pt x="57227" y="1662844"/>
                  </a:lnTo>
                  <a:lnTo>
                    <a:pt x="36977" y="1619995"/>
                  </a:lnTo>
                  <a:lnTo>
                    <a:pt x="20997" y="1575377"/>
                  </a:lnTo>
                  <a:lnTo>
                    <a:pt x="9420" y="1529309"/>
                  </a:lnTo>
                  <a:lnTo>
                    <a:pt x="2377" y="1482110"/>
                  </a:lnTo>
                  <a:lnTo>
                    <a:pt x="0" y="1434097"/>
                  </a:lnTo>
                  <a:lnTo>
                    <a:pt x="0" y="485774"/>
                  </a:lnTo>
                  <a:lnTo>
                    <a:pt x="2377"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6" y="36977"/>
                  </a:lnTo>
                  <a:lnTo>
                    <a:pt x="344494" y="20997"/>
                  </a:lnTo>
                  <a:lnTo>
                    <a:pt x="390562" y="9419"/>
                  </a:lnTo>
                  <a:lnTo>
                    <a:pt x="437762" y="2376"/>
                  </a:lnTo>
                  <a:lnTo>
                    <a:pt x="485767" y="0"/>
                  </a:lnTo>
                  <a:lnTo>
                    <a:pt x="6836028" y="0"/>
                  </a:lnTo>
                  <a:lnTo>
                    <a:pt x="6884033" y="2376"/>
                  </a:lnTo>
                  <a:lnTo>
                    <a:pt x="6931233" y="9419"/>
                  </a:lnTo>
                  <a:lnTo>
                    <a:pt x="6977301" y="20997"/>
                  </a:lnTo>
                  <a:lnTo>
                    <a:pt x="7021918" y="36977"/>
                  </a:lnTo>
                  <a:lnTo>
                    <a:pt x="7064767" y="57227"/>
                  </a:lnTo>
                  <a:lnTo>
                    <a:pt x="7105528" y="81615"/>
                  </a:lnTo>
                  <a:lnTo>
                    <a:pt x="7143884" y="110010"/>
                  </a:lnTo>
                  <a:lnTo>
                    <a:pt x="7179514" y="142279"/>
                  </a:lnTo>
                  <a:lnTo>
                    <a:pt x="7211784" y="177910"/>
                  </a:lnTo>
                  <a:lnTo>
                    <a:pt x="7240179" y="216266"/>
                  </a:lnTo>
                  <a:lnTo>
                    <a:pt x="7264567" y="257027"/>
                  </a:lnTo>
                  <a:lnTo>
                    <a:pt x="7284818" y="299876"/>
                  </a:lnTo>
                  <a:lnTo>
                    <a:pt x="7300797" y="344494"/>
                  </a:lnTo>
                  <a:lnTo>
                    <a:pt x="7312375" y="390562"/>
                  </a:lnTo>
                  <a:lnTo>
                    <a:pt x="7319418" y="437761"/>
                  </a:lnTo>
                  <a:lnTo>
                    <a:pt x="7319418" y="1482110"/>
                  </a:lnTo>
                  <a:lnTo>
                    <a:pt x="7312375" y="1529309"/>
                  </a:lnTo>
                  <a:lnTo>
                    <a:pt x="7300797" y="1575377"/>
                  </a:lnTo>
                  <a:lnTo>
                    <a:pt x="7284818" y="1619995"/>
                  </a:lnTo>
                  <a:lnTo>
                    <a:pt x="7264567" y="1662844"/>
                  </a:lnTo>
                  <a:lnTo>
                    <a:pt x="7240179" y="1703605"/>
                  </a:lnTo>
                  <a:lnTo>
                    <a:pt x="7211784" y="1741961"/>
                  </a:lnTo>
                  <a:lnTo>
                    <a:pt x="7179514" y="1777592"/>
                  </a:lnTo>
                  <a:lnTo>
                    <a:pt x="7143884" y="1809861"/>
                  </a:lnTo>
                  <a:lnTo>
                    <a:pt x="7105528" y="1838256"/>
                  </a:lnTo>
                  <a:lnTo>
                    <a:pt x="7064767" y="1862644"/>
                  </a:lnTo>
                  <a:lnTo>
                    <a:pt x="7021918" y="1882894"/>
                  </a:lnTo>
                  <a:lnTo>
                    <a:pt x="6977301" y="1898874"/>
                  </a:lnTo>
                  <a:lnTo>
                    <a:pt x="6931233" y="1910452"/>
                  </a:lnTo>
                  <a:lnTo>
                    <a:pt x="6884033" y="1917495"/>
                  </a:lnTo>
                  <a:lnTo>
                    <a:pt x="6836021" y="1919872"/>
                  </a:lnTo>
                  <a:close/>
                </a:path>
              </a:pathLst>
            </a:custGeom>
            <a:solidFill>
              <a:srgbClr val="ECC3A6"/>
            </a:solidFill>
          </p:spPr>
          <p:txBody>
            <a:bodyPr wrap="square" lIns="0" tIns="0" rIns="0" bIns="0" rtlCol="0"/>
            <a:lstStyle/>
            <a:p>
              <a:endParaRPr/>
            </a:p>
          </p:txBody>
        </p:sp>
        <p:sp>
          <p:nvSpPr>
            <p:cNvPr id="17" name="object 17"/>
            <p:cNvSpPr/>
            <p:nvPr/>
          </p:nvSpPr>
          <p:spPr>
            <a:xfrm>
              <a:off x="4510458" y="3237936"/>
              <a:ext cx="7969250" cy="1370330"/>
            </a:xfrm>
            <a:custGeom>
              <a:avLst/>
              <a:gdLst/>
              <a:ahLst/>
              <a:cxnLst/>
              <a:rect l="l" t="t" r="r" b="b"/>
              <a:pathLst>
                <a:path w="7969250" h="1370329">
                  <a:moveTo>
                    <a:pt x="7483765" y="1370077"/>
                  </a:moveTo>
                  <a:lnTo>
                    <a:pt x="485774" y="1370077"/>
                  </a:lnTo>
                  <a:lnTo>
                    <a:pt x="437761" y="1367700"/>
                  </a:lnTo>
                  <a:lnTo>
                    <a:pt x="390562" y="1360657"/>
                  </a:lnTo>
                  <a:lnTo>
                    <a:pt x="344494" y="1349079"/>
                  </a:lnTo>
                  <a:lnTo>
                    <a:pt x="299876" y="1333100"/>
                  </a:lnTo>
                  <a:lnTo>
                    <a:pt x="257027" y="1312850"/>
                  </a:lnTo>
                  <a:lnTo>
                    <a:pt x="216266" y="1288461"/>
                  </a:lnTo>
                  <a:lnTo>
                    <a:pt x="177910" y="1260066"/>
                  </a:lnTo>
                  <a:lnTo>
                    <a:pt x="142279" y="1227797"/>
                  </a:lnTo>
                  <a:lnTo>
                    <a:pt x="110010" y="1192166"/>
                  </a:lnTo>
                  <a:lnTo>
                    <a:pt x="81615" y="1153810"/>
                  </a:lnTo>
                  <a:lnTo>
                    <a:pt x="57227" y="1113049"/>
                  </a:lnTo>
                  <a:lnTo>
                    <a:pt x="36977" y="1070200"/>
                  </a:lnTo>
                  <a:lnTo>
                    <a:pt x="20997" y="1025582"/>
                  </a:lnTo>
                  <a:lnTo>
                    <a:pt x="9420" y="979515"/>
                  </a:lnTo>
                  <a:lnTo>
                    <a:pt x="2376" y="932315"/>
                  </a:lnTo>
                  <a:lnTo>
                    <a:pt x="0" y="884306"/>
                  </a:lnTo>
                  <a:lnTo>
                    <a:pt x="0" y="485770"/>
                  </a:lnTo>
                  <a:lnTo>
                    <a:pt x="2376" y="437761"/>
                  </a:lnTo>
                  <a:lnTo>
                    <a:pt x="9420" y="390562"/>
                  </a:lnTo>
                  <a:lnTo>
                    <a:pt x="20997" y="344494"/>
                  </a:lnTo>
                  <a:lnTo>
                    <a:pt x="36977" y="299876"/>
                  </a:lnTo>
                  <a:lnTo>
                    <a:pt x="57227" y="257027"/>
                  </a:lnTo>
                  <a:lnTo>
                    <a:pt x="81615" y="216266"/>
                  </a:lnTo>
                  <a:lnTo>
                    <a:pt x="110010" y="177911"/>
                  </a:lnTo>
                  <a:lnTo>
                    <a:pt x="142279" y="142279"/>
                  </a:lnTo>
                  <a:lnTo>
                    <a:pt x="177910" y="110010"/>
                  </a:lnTo>
                  <a:lnTo>
                    <a:pt x="216266" y="81615"/>
                  </a:lnTo>
                  <a:lnTo>
                    <a:pt x="257027" y="57227"/>
                  </a:lnTo>
                  <a:lnTo>
                    <a:pt x="299876" y="36977"/>
                  </a:lnTo>
                  <a:lnTo>
                    <a:pt x="344494" y="20997"/>
                  </a:lnTo>
                  <a:lnTo>
                    <a:pt x="390562" y="9420"/>
                  </a:lnTo>
                  <a:lnTo>
                    <a:pt x="437761" y="2376"/>
                  </a:lnTo>
                  <a:lnTo>
                    <a:pt x="485771" y="0"/>
                  </a:lnTo>
                  <a:lnTo>
                    <a:pt x="7483767" y="0"/>
                  </a:lnTo>
                  <a:lnTo>
                    <a:pt x="7531777" y="2376"/>
                  </a:lnTo>
                  <a:lnTo>
                    <a:pt x="7578977" y="9420"/>
                  </a:lnTo>
                  <a:lnTo>
                    <a:pt x="7625045" y="20997"/>
                  </a:lnTo>
                  <a:lnTo>
                    <a:pt x="7669662" y="36977"/>
                  </a:lnTo>
                  <a:lnTo>
                    <a:pt x="7712511" y="57227"/>
                  </a:lnTo>
                  <a:lnTo>
                    <a:pt x="7753273" y="81615"/>
                  </a:lnTo>
                  <a:lnTo>
                    <a:pt x="7791628" y="110010"/>
                  </a:lnTo>
                  <a:lnTo>
                    <a:pt x="7827259" y="142279"/>
                  </a:lnTo>
                  <a:lnTo>
                    <a:pt x="7859529" y="177911"/>
                  </a:lnTo>
                  <a:lnTo>
                    <a:pt x="7887924" y="216266"/>
                  </a:lnTo>
                  <a:lnTo>
                    <a:pt x="7912312" y="257027"/>
                  </a:lnTo>
                  <a:lnTo>
                    <a:pt x="7932562" y="299876"/>
                  </a:lnTo>
                  <a:lnTo>
                    <a:pt x="7948542" y="344494"/>
                  </a:lnTo>
                  <a:lnTo>
                    <a:pt x="7960119" y="390562"/>
                  </a:lnTo>
                  <a:lnTo>
                    <a:pt x="7967162" y="437761"/>
                  </a:lnTo>
                  <a:lnTo>
                    <a:pt x="7968927" y="473416"/>
                  </a:lnTo>
                  <a:lnTo>
                    <a:pt x="7968927" y="896660"/>
                  </a:lnTo>
                  <a:lnTo>
                    <a:pt x="7960119" y="979515"/>
                  </a:lnTo>
                  <a:lnTo>
                    <a:pt x="7948542" y="1025582"/>
                  </a:lnTo>
                  <a:lnTo>
                    <a:pt x="7932562" y="1070200"/>
                  </a:lnTo>
                  <a:lnTo>
                    <a:pt x="7912312" y="1113049"/>
                  </a:lnTo>
                  <a:lnTo>
                    <a:pt x="7887924" y="1153810"/>
                  </a:lnTo>
                  <a:lnTo>
                    <a:pt x="7859529" y="1192166"/>
                  </a:lnTo>
                  <a:lnTo>
                    <a:pt x="7827259" y="1227797"/>
                  </a:lnTo>
                  <a:lnTo>
                    <a:pt x="7791628" y="1260066"/>
                  </a:lnTo>
                  <a:lnTo>
                    <a:pt x="7753273" y="1288461"/>
                  </a:lnTo>
                  <a:lnTo>
                    <a:pt x="7712511" y="1312850"/>
                  </a:lnTo>
                  <a:lnTo>
                    <a:pt x="7669662" y="1333100"/>
                  </a:lnTo>
                  <a:lnTo>
                    <a:pt x="7625045" y="1349079"/>
                  </a:lnTo>
                  <a:lnTo>
                    <a:pt x="7578977" y="1360657"/>
                  </a:lnTo>
                  <a:lnTo>
                    <a:pt x="7531777" y="1367700"/>
                  </a:lnTo>
                  <a:lnTo>
                    <a:pt x="7483765" y="1370077"/>
                  </a:lnTo>
                  <a:close/>
                </a:path>
              </a:pathLst>
            </a:custGeom>
            <a:solidFill>
              <a:srgbClr val="E69A45"/>
            </a:solidFill>
          </p:spPr>
          <p:txBody>
            <a:bodyPr wrap="square" lIns="0" tIns="0" rIns="0" bIns="0" rtlCol="0"/>
            <a:lstStyle/>
            <a:p>
              <a:endParaRPr/>
            </a:p>
          </p:txBody>
        </p:sp>
      </p:grpSp>
      <p:grpSp>
        <p:nvGrpSpPr>
          <p:cNvPr id="18" name="object 18"/>
          <p:cNvGrpSpPr/>
          <p:nvPr/>
        </p:nvGrpSpPr>
        <p:grpSpPr>
          <a:xfrm>
            <a:off x="4679561" y="5303820"/>
            <a:ext cx="3183890" cy="4768215"/>
            <a:chOff x="4679561" y="5303820"/>
            <a:chExt cx="3183890" cy="4768215"/>
          </a:xfrm>
        </p:grpSpPr>
        <p:sp>
          <p:nvSpPr>
            <p:cNvPr id="19" name="object 19"/>
            <p:cNvSpPr/>
            <p:nvPr/>
          </p:nvSpPr>
          <p:spPr>
            <a:xfrm>
              <a:off x="4679556" y="5303824"/>
              <a:ext cx="2077085" cy="4620260"/>
            </a:xfrm>
            <a:custGeom>
              <a:avLst/>
              <a:gdLst/>
              <a:ahLst/>
              <a:cxnLst/>
              <a:rect l="l" t="t" r="r" b="b"/>
              <a:pathLst>
                <a:path w="2077084" h="4620259">
                  <a:moveTo>
                    <a:pt x="392137" y="50012"/>
                  </a:moveTo>
                  <a:lnTo>
                    <a:pt x="311848" y="0"/>
                  </a:lnTo>
                  <a:lnTo>
                    <a:pt x="0" y="500710"/>
                  </a:lnTo>
                  <a:lnTo>
                    <a:pt x="80289" y="550710"/>
                  </a:lnTo>
                  <a:lnTo>
                    <a:pt x="392137" y="50012"/>
                  </a:lnTo>
                  <a:close/>
                </a:path>
                <a:path w="2077084" h="4620259">
                  <a:moveTo>
                    <a:pt x="436651" y="4574095"/>
                  </a:moveTo>
                  <a:lnTo>
                    <a:pt x="148145" y="4059593"/>
                  </a:lnTo>
                  <a:lnTo>
                    <a:pt x="66814" y="4105198"/>
                  </a:lnTo>
                  <a:lnTo>
                    <a:pt x="355333" y="4619701"/>
                  </a:lnTo>
                  <a:lnTo>
                    <a:pt x="436651" y="4574095"/>
                  </a:lnTo>
                  <a:close/>
                </a:path>
                <a:path w="2077084" h="4620259">
                  <a:moveTo>
                    <a:pt x="1619288" y="3767353"/>
                  </a:moveTo>
                  <a:lnTo>
                    <a:pt x="912393" y="3327082"/>
                  </a:lnTo>
                  <a:lnTo>
                    <a:pt x="878751" y="3381083"/>
                  </a:lnTo>
                  <a:lnTo>
                    <a:pt x="1585658" y="3821353"/>
                  </a:lnTo>
                  <a:lnTo>
                    <a:pt x="1619288" y="3767353"/>
                  </a:lnTo>
                  <a:close/>
                </a:path>
                <a:path w="2077084" h="4620259">
                  <a:moveTo>
                    <a:pt x="1690700" y="1001852"/>
                  </a:moveTo>
                  <a:lnTo>
                    <a:pt x="1675168" y="974166"/>
                  </a:lnTo>
                  <a:lnTo>
                    <a:pt x="1659636" y="946467"/>
                  </a:lnTo>
                  <a:lnTo>
                    <a:pt x="940282" y="1349844"/>
                  </a:lnTo>
                  <a:lnTo>
                    <a:pt x="955814" y="1377543"/>
                  </a:lnTo>
                  <a:lnTo>
                    <a:pt x="971346" y="1405242"/>
                  </a:lnTo>
                  <a:lnTo>
                    <a:pt x="1690700" y="1001852"/>
                  </a:lnTo>
                  <a:close/>
                </a:path>
                <a:path w="2077084" h="4620259">
                  <a:moveTo>
                    <a:pt x="2076945" y="2296096"/>
                  </a:moveTo>
                  <a:lnTo>
                    <a:pt x="1325054" y="2296096"/>
                  </a:lnTo>
                  <a:lnTo>
                    <a:pt x="1325054" y="2359723"/>
                  </a:lnTo>
                  <a:lnTo>
                    <a:pt x="2076945" y="2359723"/>
                  </a:lnTo>
                  <a:lnTo>
                    <a:pt x="2076945" y="2296096"/>
                  </a:lnTo>
                  <a:close/>
                </a:path>
              </a:pathLst>
            </a:custGeom>
            <a:solidFill>
              <a:srgbClr val="F0ABC1"/>
            </a:solidFill>
          </p:spPr>
          <p:txBody>
            <a:bodyPr wrap="square" lIns="0" tIns="0" rIns="0" bIns="0" rtlCol="0"/>
            <a:lstStyle/>
            <a:p>
              <a:endParaRPr/>
            </a:p>
          </p:txBody>
        </p:sp>
        <p:pic>
          <p:nvPicPr>
            <p:cNvPr id="20" name="object 20"/>
            <p:cNvPicPr/>
            <p:nvPr/>
          </p:nvPicPr>
          <p:blipFill>
            <a:blip r:embed="rId2" cstate="print"/>
            <a:stretch>
              <a:fillRect/>
            </a:stretch>
          </p:blipFill>
          <p:spPr>
            <a:xfrm>
              <a:off x="5081950" y="5842520"/>
              <a:ext cx="2781299" cy="4229099"/>
            </a:xfrm>
            <a:prstGeom prst="rect">
              <a:avLst/>
            </a:prstGeom>
          </p:spPr>
        </p:pic>
      </p:grpSp>
      <p:sp>
        <p:nvSpPr>
          <p:cNvPr id="21" name="object 21"/>
          <p:cNvSpPr txBox="1"/>
          <p:nvPr/>
        </p:nvSpPr>
        <p:spPr>
          <a:xfrm>
            <a:off x="4085195" y="1456068"/>
            <a:ext cx="7726045" cy="2797810"/>
          </a:xfrm>
          <a:prstGeom prst="rect">
            <a:avLst/>
          </a:prstGeom>
        </p:spPr>
        <p:txBody>
          <a:bodyPr vert="horz" wrap="square" lIns="0" tIns="512445" rIns="0" bIns="0" rtlCol="0">
            <a:spAutoFit/>
          </a:bodyPr>
          <a:lstStyle/>
          <a:p>
            <a:pPr marL="12700">
              <a:lnSpc>
                <a:spcPct val="100000"/>
              </a:lnSpc>
              <a:spcBef>
                <a:spcPts val="4035"/>
              </a:spcBef>
            </a:pPr>
            <a:r>
              <a:rPr sz="6000" spc="1305" dirty="0">
                <a:solidFill>
                  <a:srgbClr val="31346E"/>
                </a:solidFill>
                <a:latin typeface="Trebuchet MS"/>
                <a:cs typeface="Trebuchet MS"/>
              </a:rPr>
              <a:t>M</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r>
              <a:rPr sz="6000" spc="-695" dirty="0">
                <a:solidFill>
                  <a:srgbClr val="31346E"/>
                </a:solidFill>
                <a:latin typeface="Trebuchet MS"/>
                <a:cs typeface="Trebuchet MS"/>
              </a:rPr>
              <a:t> </a:t>
            </a:r>
            <a:r>
              <a:rPr sz="6000" spc="1195" dirty="0">
                <a:solidFill>
                  <a:srgbClr val="31346E"/>
                </a:solidFill>
                <a:latin typeface="Trebuchet MS"/>
                <a:cs typeface="Trebuchet MS"/>
              </a:rPr>
              <a:t>N</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r>
              <a:rPr sz="6000" spc="-695" dirty="0">
                <a:solidFill>
                  <a:srgbClr val="31346E"/>
                </a:solidFill>
                <a:latin typeface="Trebuchet MS"/>
                <a:cs typeface="Trebuchet MS"/>
              </a:rPr>
              <a:t> </a:t>
            </a:r>
            <a:r>
              <a:rPr sz="6000" spc="220" dirty="0">
                <a:solidFill>
                  <a:srgbClr val="31346E"/>
                </a:solidFill>
                <a:latin typeface="Trebuchet MS"/>
                <a:cs typeface="Trebuchet MS"/>
              </a:rPr>
              <a:t>P</a:t>
            </a:r>
            <a:r>
              <a:rPr sz="6000" spc="-695" dirty="0">
                <a:solidFill>
                  <a:srgbClr val="31346E"/>
                </a:solidFill>
                <a:latin typeface="Trebuchet MS"/>
                <a:cs typeface="Trebuchet MS"/>
              </a:rPr>
              <a:t> </a:t>
            </a:r>
            <a:r>
              <a:rPr sz="6000" spc="605" dirty="0">
                <a:solidFill>
                  <a:srgbClr val="31346E"/>
                </a:solidFill>
                <a:latin typeface="Trebuchet MS"/>
                <a:cs typeface="Trebuchet MS"/>
              </a:rPr>
              <a:t>S</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r>
              <a:rPr sz="6000" spc="-695" dirty="0">
                <a:solidFill>
                  <a:srgbClr val="31346E"/>
                </a:solidFill>
                <a:latin typeface="Trebuchet MS"/>
                <a:cs typeface="Trebuchet MS"/>
              </a:rPr>
              <a:t> </a:t>
            </a:r>
            <a:r>
              <a:rPr sz="6000" spc="1195" dirty="0">
                <a:solidFill>
                  <a:srgbClr val="31346E"/>
                </a:solidFill>
                <a:latin typeface="Trebuchet MS"/>
                <a:cs typeface="Trebuchet MS"/>
              </a:rPr>
              <a:t>N</a:t>
            </a:r>
            <a:r>
              <a:rPr sz="6000" spc="-695" dirty="0">
                <a:solidFill>
                  <a:srgbClr val="31346E"/>
                </a:solidFill>
                <a:latin typeface="Trebuchet MS"/>
                <a:cs typeface="Trebuchet MS"/>
              </a:rPr>
              <a:t> </a:t>
            </a:r>
            <a:r>
              <a:rPr sz="6000" spc="160" dirty="0">
                <a:solidFill>
                  <a:srgbClr val="31346E"/>
                </a:solidFill>
                <a:latin typeface="Trebuchet MS"/>
                <a:cs typeface="Trebuchet MS"/>
              </a:rPr>
              <a:t>I</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endParaRPr sz="6000">
              <a:latin typeface="Trebuchet MS"/>
              <a:cs typeface="Trebuchet MS"/>
            </a:endParaRPr>
          </a:p>
          <a:p>
            <a:pPr marL="1436370" algn="ctr">
              <a:lnSpc>
                <a:spcPct val="100000"/>
              </a:lnSpc>
              <a:spcBef>
                <a:spcPts val="3790"/>
              </a:spcBef>
            </a:pPr>
            <a:r>
              <a:rPr sz="5750" spc="260" dirty="0">
                <a:solidFill>
                  <a:srgbClr val="FEFEFE"/>
                </a:solidFill>
                <a:latin typeface="Trebuchet MS"/>
                <a:cs typeface="Trebuchet MS"/>
              </a:rPr>
              <a:t>Un</a:t>
            </a:r>
            <a:r>
              <a:rPr sz="5750" spc="45" dirty="0">
                <a:solidFill>
                  <a:srgbClr val="FEFEFE"/>
                </a:solidFill>
                <a:latin typeface="Trebuchet MS"/>
                <a:cs typeface="Trebuchet MS"/>
              </a:rPr>
              <a:t> </a:t>
            </a:r>
            <a:r>
              <a:rPr sz="5750" spc="-30" dirty="0">
                <a:solidFill>
                  <a:srgbClr val="FEFEFE"/>
                </a:solidFill>
                <a:latin typeface="Trebuchet MS"/>
                <a:cs typeface="Trebuchet MS"/>
              </a:rPr>
              <a:t>solo</a:t>
            </a:r>
            <a:r>
              <a:rPr sz="5750" spc="50" dirty="0">
                <a:solidFill>
                  <a:srgbClr val="FEFEFE"/>
                </a:solidFill>
                <a:latin typeface="Trebuchet MS"/>
                <a:cs typeface="Trebuchet MS"/>
              </a:rPr>
              <a:t> comprador</a:t>
            </a:r>
            <a:endParaRPr sz="5750">
              <a:latin typeface="Trebuchet MS"/>
              <a:cs typeface="Trebuchet MS"/>
            </a:endParaRPr>
          </a:p>
        </p:txBody>
      </p:sp>
      <p:grpSp>
        <p:nvGrpSpPr>
          <p:cNvPr id="22" name="object 22"/>
          <p:cNvGrpSpPr/>
          <p:nvPr/>
        </p:nvGrpSpPr>
        <p:grpSpPr>
          <a:xfrm>
            <a:off x="9878718" y="5428559"/>
            <a:ext cx="8409305" cy="4866005"/>
            <a:chOff x="9878718" y="5428559"/>
            <a:chExt cx="8409305" cy="4866005"/>
          </a:xfrm>
        </p:grpSpPr>
        <p:pic>
          <p:nvPicPr>
            <p:cNvPr id="23" name="object 23"/>
            <p:cNvPicPr/>
            <p:nvPr/>
          </p:nvPicPr>
          <p:blipFill>
            <a:blip r:embed="rId3" cstate="print"/>
            <a:stretch>
              <a:fillRect/>
            </a:stretch>
          </p:blipFill>
          <p:spPr>
            <a:xfrm>
              <a:off x="9957338" y="5428559"/>
              <a:ext cx="8330660" cy="4851399"/>
            </a:xfrm>
            <a:prstGeom prst="rect">
              <a:avLst/>
            </a:prstGeom>
          </p:spPr>
        </p:pic>
        <p:pic>
          <p:nvPicPr>
            <p:cNvPr id="24" name="object 24"/>
            <p:cNvPicPr/>
            <p:nvPr/>
          </p:nvPicPr>
          <p:blipFill>
            <a:blip r:embed="rId4" cstate="print"/>
            <a:stretch>
              <a:fillRect/>
            </a:stretch>
          </p:blipFill>
          <p:spPr>
            <a:xfrm>
              <a:off x="9878718" y="7010992"/>
              <a:ext cx="6663748" cy="3283543"/>
            </a:xfrm>
            <a:prstGeom prst="rect">
              <a:avLst/>
            </a:prstGeom>
          </p:spPr>
        </p:pic>
        <p:pic>
          <p:nvPicPr>
            <p:cNvPr id="25" name="object 25"/>
            <p:cNvPicPr/>
            <p:nvPr/>
          </p:nvPicPr>
          <p:blipFill>
            <a:blip r:embed="rId5" cstate="print"/>
            <a:stretch>
              <a:fillRect/>
            </a:stretch>
          </p:blipFill>
          <p:spPr>
            <a:xfrm>
              <a:off x="15800575" y="6071979"/>
              <a:ext cx="2487423" cy="4215020"/>
            </a:xfrm>
            <a:prstGeom prst="rect">
              <a:avLst/>
            </a:prstGeom>
          </p:spPr>
        </p:pic>
      </p:grpSp>
      <p:sp>
        <p:nvSpPr>
          <p:cNvPr id="26" name="object 26"/>
          <p:cNvSpPr txBox="1"/>
          <p:nvPr/>
        </p:nvSpPr>
        <p:spPr>
          <a:xfrm>
            <a:off x="1590001" y="6960435"/>
            <a:ext cx="3576954" cy="2760980"/>
          </a:xfrm>
          <a:prstGeom prst="rect">
            <a:avLst/>
          </a:prstGeom>
        </p:spPr>
        <p:txBody>
          <a:bodyPr vert="horz" wrap="square" lIns="0" tIns="17145" rIns="0" bIns="0" rtlCol="0">
            <a:spAutoFit/>
          </a:bodyPr>
          <a:lstStyle/>
          <a:p>
            <a:pPr algn="ctr">
              <a:lnSpc>
                <a:spcPct val="100000"/>
              </a:lnSpc>
              <a:spcBef>
                <a:spcPts val="135"/>
              </a:spcBef>
            </a:pPr>
            <a:r>
              <a:rPr sz="8000" spc="-1490" dirty="0">
                <a:solidFill>
                  <a:srgbClr val="12A5EF"/>
                </a:solidFill>
                <a:latin typeface="Trebuchet MS"/>
                <a:cs typeface="Trebuchet MS"/>
              </a:rPr>
              <a:t>Ejemplo</a:t>
            </a:r>
            <a:endParaRPr sz="8000">
              <a:latin typeface="Trebuchet MS"/>
              <a:cs typeface="Trebuchet MS"/>
            </a:endParaRPr>
          </a:p>
          <a:p>
            <a:pPr marL="12065" marR="5080" algn="ctr">
              <a:lnSpc>
                <a:spcPct val="100000"/>
              </a:lnSpc>
              <a:spcBef>
                <a:spcPts val="4345"/>
              </a:spcBef>
            </a:pPr>
            <a:r>
              <a:rPr sz="3150" b="1" spc="130" dirty="0">
                <a:solidFill>
                  <a:srgbClr val="31346E"/>
                </a:solidFill>
                <a:latin typeface="Trebuchet MS"/>
                <a:cs typeface="Trebuchet MS"/>
              </a:rPr>
              <a:t>Estado</a:t>
            </a:r>
            <a:r>
              <a:rPr sz="3150" b="1" spc="55" dirty="0">
                <a:solidFill>
                  <a:srgbClr val="31346E"/>
                </a:solidFill>
                <a:latin typeface="Trebuchet MS"/>
                <a:cs typeface="Trebuchet MS"/>
              </a:rPr>
              <a:t> </a:t>
            </a:r>
            <a:r>
              <a:rPr sz="3150" b="1" spc="-25" dirty="0">
                <a:solidFill>
                  <a:srgbClr val="31346E"/>
                </a:solidFill>
                <a:latin typeface="Trebuchet MS"/>
                <a:cs typeface="Trebuchet MS"/>
              </a:rPr>
              <a:t>en</a:t>
            </a:r>
            <a:r>
              <a:rPr sz="3150" b="1" spc="55" dirty="0">
                <a:solidFill>
                  <a:srgbClr val="31346E"/>
                </a:solidFill>
                <a:latin typeface="Trebuchet MS"/>
                <a:cs typeface="Trebuchet MS"/>
              </a:rPr>
              <a:t> </a:t>
            </a:r>
            <a:r>
              <a:rPr sz="3150" b="1" spc="114" dirty="0">
                <a:solidFill>
                  <a:srgbClr val="31346E"/>
                </a:solidFill>
                <a:latin typeface="Trebuchet MS"/>
                <a:cs typeface="Trebuchet MS"/>
              </a:rPr>
              <a:t>la</a:t>
            </a:r>
            <a:r>
              <a:rPr sz="3150" b="1" spc="55" dirty="0">
                <a:solidFill>
                  <a:srgbClr val="31346E"/>
                </a:solidFill>
                <a:latin typeface="Trebuchet MS"/>
                <a:cs typeface="Trebuchet MS"/>
              </a:rPr>
              <a:t> </a:t>
            </a:r>
            <a:r>
              <a:rPr sz="3150" b="1" spc="210" dirty="0">
                <a:solidFill>
                  <a:srgbClr val="31346E"/>
                </a:solidFill>
                <a:latin typeface="Trebuchet MS"/>
                <a:cs typeface="Trebuchet MS"/>
              </a:rPr>
              <a:t>Obra </a:t>
            </a:r>
            <a:r>
              <a:rPr sz="3150" b="1" spc="-935" dirty="0">
                <a:solidFill>
                  <a:srgbClr val="31346E"/>
                </a:solidFill>
                <a:latin typeface="Trebuchet MS"/>
                <a:cs typeface="Trebuchet MS"/>
              </a:rPr>
              <a:t> </a:t>
            </a:r>
            <a:r>
              <a:rPr sz="3150" b="1" spc="55" dirty="0">
                <a:solidFill>
                  <a:srgbClr val="31346E"/>
                </a:solidFill>
                <a:latin typeface="Trebuchet MS"/>
                <a:cs typeface="Trebuchet MS"/>
              </a:rPr>
              <a:t>Publica</a:t>
            </a:r>
            <a:endParaRPr sz="315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1C4"/>
          </a:solidFill>
        </p:spPr>
        <p:txBody>
          <a:bodyPr wrap="square" lIns="0" tIns="0" rIns="0" bIns="0" rtlCol="0"/>
          <a:lstStyle/>
          <a:p>
            <a:endParaRPr/>
          </a:p>
        </p:txBody>
      </p:sp>
      <p:grpSp>
        <p:nvGrpSpPr>
          <p:cNvPr id="3" name="object 3"/>
          <p:cNvGrpSpPr/>
          <p:nvPr/>
        </p:nvGrpSpPr>
        <p:grpSpPr>
          <a:xfrm>
            <a:off x="0" y="0"/>
            <a:ext cx="8776970" cy="10287000"/>
            <a:chOff x="0" y="0"/>
            <a:chExt cx="8776970" cy="10287000"/>
          </a:xfrm>
        </p:grpSpPr>
        <p:sp>
          <p:nvSpPr>
            <p:cNvPr id="4" name="object 4"/>
            <p:cNvSpPr/>
            <p:nvPr/>
          </p:nvSpPr>
          <p:spPr>
            <a:xfrm>
              <a:off x="7286881" y="78177"/>
              <a:ext cx="1374775" cy="1767839"/>
            </a:xfrm>
            <a:custGeom>
              <a:avLst/>
              <a:gdLst/>
              <a:ahLst/>
              <a:cxnLst/>
              <a:rect l="l" t="t" r="r" b="b"/>
              <a:pathLst>
                <a:path w="1374775" h="1767839">
                  <a:moveTo>
                    <a:pt x="1015179" y="1767469"/>
                  </a:moveTo>
                  <a:lnTo>
                    <a:pt x="898571" y="1433322"/>
                  </a:lnTo>
                  <a:lnTo>
                    <a:pt x="238116" y="1052140"/>
                  </a:lnTo>
                  <a:lnTo>
                    <a:pt x="199422" y="1026265"/>
                  </a:lnTo>
                  <a:lnTo>
                    <a:pt x="162742" y="994769"/>
                  </a:lnTo>
                  <a:lnTo>
                    <a:pt x="128560" y="958498"/>
                  </a:lnTo>
                  <a:lnTo>
                    <a:pt x="97363" y="918301"/>
                  </a:lnTo>
                  <a:lnTo>
                    <a:pt x="69634" y="875022"/>
                  </a:lnTo>
                  <a:lnTo>
                    <a:pt x="45859" y="829510"/>
                  </a:lnTo>
                  <a:lnTo>
                    <a:pt x="26523" y="782610"/>
                  </a:lnTo>
                  <a:lnTo>
                    <a:pt x="12111" y="735169"/>
                  </a:lnTo>
                  <a:lnTo>
                    <a:pt x="3108" y="688033"/>
                  </a:lnTo>
                  <a:lnTo>
                    <a:pt x="0" y="642050"/>
                  </a:lnTo>
                  <a:lnTo>
                    <a:pt x="0" y="167287"/>
                  </a:lnTo>
                  <a:lnTo>
                    <a:pt x="4824" y="115176"/>
                  </a:lnTo>
                  <a:lnTo>
                    <a:pt x="18664" y="72022"/>
                  </a:lnTo>
                  <a:lnTo>
                    <a:pt x="40564" y="38376"/>
                  </a:lnTo>
                  <a:lnTo>
                    <a:pt x="104736" y="1814"/>
                  </a:lnTo>
                  <a:lnTo>
                    <a:pt x="145102" y="0"/>
                  </a:lnTo>
                  <a:lnTo>
                    <a:pt x="189716" y="9898"/>
                  </a:lnTo>
                  <a:lnTo>
                    <a:pt x="237626" y="32061"/>
                  </a:lnTo>
                  <a:lnTo>
                    <a:pt x="1136197" y="550920"/>
                  </a:lnTo>
                  <a:lnTo>
                    <a:pt x="1174772" y="576662"/>
                  </a:lnTo>
                  <a:lnTo>
                    <a:pt x="1211383" y="608052"/>
                  </a:lnTo>
                  <a:lnTo>
                    <a:pt x="1245537" y="644239"/>
                  </a:lnTo>
                  <a:lnTo>
                    <a:pt x="1276739" y="684374"/>
                  </a:lnTo>
                  <a:lnTo>
                    <a:pt x="1304496" y="727608"/>
                  </a:lnTo>
                  <a:lnTo>
                    <a:pt x="1328313" y="773091"/>
                  </a:lnTo>
                  <a:lnTo>
                    <a:pt x="1347698" y="819973"/>
                  </a:lnTo>
                  <a:lnTo>
                    <a:pt x="1362155" y="867405"/>
                  </a:lnTo>
                  <a:lnTo>
                    <a:pt x="1371192" y="914537"/>
                  </a:lnTo>
                  <a:lnTo>
                    <a:pt x="1374314" y="960519"/>
                  </a:lnTo>
                  <a:lnTo>
                    <a:pt x="1374314" y="1435282"/>
                  </a:lnTo>
                  <a:lnTo>
                    <a:pt x="1369489" y="1487393"/>
                  </a:lnTo>
                  <a:lnTo>
                    <a:pt x="1355650" y="1530547"/>
                  </a:lnTo>
                  <a:lnTo>
                    <a:pt x="1333749" y="1564193"/>
                  </a:lnTo>
                  <a:lnTo>
                    <a:pt x="1269577" y="1600756"/>
                  </a:lnTo>
                  <a:lnTo>
                    <a:pt x="1229212" y="1602570"/>
                  </a:lnTo>
                  <a:lnTo>
                    <a:pt x="1184597" y="1592671"/>
                  </a:lnTo>
                  <a:lnTo>
                    <a:pt x="1136687" y="1570509"/>
                  </a:lnTo>
                  <a:lnTo>
                    <a:pt x="1131788" y="1567569"/>
                  </a:lnTo>
                  <a:lnTo>
                    <a:pt x="1015179" y="1767469"/>
                  </a:lnTo>
                  <a:close/>
                </a:path>
              </a:pathLst>
            </a:custGeom>
            <a:solidFill>
              <a:srgbClr val="F0ABC1"/>
            </a:solidFill>
          </p:spPr>
          <p:txBody>
            <a:bodyPr wrap="square" lIns="0" tIns="0" rIns="0" bIns="0" rtlCol="0"/>
            <a:lstStyle/>
            <a:p>
              <a:endParaRPr/>
            </a:p>
          </p:txBody>
        </p:sp>
        <p:sp>
          <p:nvSpPr>
            <p:cNvPr id="5" name="object 5"/>
            <p:cNvSpPr/>
            <p:nvPr/>
          </p:nvSpPr>
          <p:spPr>
            <a:xfrm>
              <a:off x="6430445" y="473096"/>
              <a:ext cx="1161415" cy="1494790"/>
            </a:xfrm>
            <a:custGeom>
              <a:avLst/>
              <a:gdLst/>
              <a:ahLst/>
              <a:cxnLst/>
              <a:rect l="l" t="t" r="r" b="b"/>
              <a:pathLst>
                <a:path w="1161415" h="1494789">
                  <a:moveTo>
                    <a:pt x="303770" y="1494549"/>
                  </a:moveTo>
                  <a:lnTo>
                    <a:pt x="205289" y="1325516"/>
                  </a:lnTo>
                  <a:lnTo>
                    <a:pt x="200880" y="1327966"/>
                  </a:lnTo>
                  <a:lnTo>
                    <a:pt x="154733" y="1348511"/>
                  </a:lnTo>
                  <a:lnTo>
                    <a:pt x="112417" y="1355600"/>
                  </a:lnTo>
                  <a:lnTo>
                    <a:pt x="75124" y="1349936"/>
                  </a:lnTo>
                  <a:lnTo>
                    <a:pt x="44044" y="1332222"/>
                  </a:lnTo>
                  <a:lnTo>
                    <a:pt x="20369" y="1303161"/>
                  </a:lnTo>
                  <a:lnTo>
                    <a:pt x="5290" y="1263455"/>
                  </a:lnTo>
                  <a:lnTo>
                    <a:pt x="0" y="1213807"/>
                  </a:lnTo>
                  <a:lnTo>
                    <a:pt x="0" y="812537"/>
                  </a:lnTo>
                  <a:lnTo>
                    <a:pt x="3389" y="769220"/>
                  </a:lnTo>
                  <a:lnTo>
                    <a:pt x="12851" y="724843"/>
                  </a:lnTo>
                  <a:lnTo>
                    <a:pt x="27818" y="680377"/>
                  </a:lnTo>
                  <a:lnTo>
                    <a:pt x="47720" y="636794"/>
                  </a:lnTo>
                  <a:lnTo>
                    <a:pt x="71990" y="595066"/>
                  </a:lnTo>
                  <a:lnTo>
                    <a:pt x="100058" y="556165"/>
                  </a:lnTo>
                  <a:lnTo>
                    <a:pt x="131357" y="521062"/>
                  </a:lnTo>
                  <a:lnTo>
                    <a:pt x="165317" y="490730"/>
                  </a:lnTo>
                  <a:lnTo>
                    <a:pt x="201370" y="466141"/>
                  </a:lnTo>
                  <a:lnTo>
                    <a:pt x="960305" y="27634"/>
                  </a:lnTo>
                  <a:lnTo>
                    <a:pt x="1006451" y="7089"/>
                  </a:lnTo>
                  <a:lnTo>
                    <a:pt x="1048767" y="0"/>
                  </a:lnTo>
                  <a:lnTo>
                    <a:pt x="1086061" y="5663"/>
                  </a:lnTo>
                  <a:lnTo>
                    <a:pt x="1117141" y="23377"/>
                  </a:lnTo>
                  <a:lnTo>
                    <a:pt x="1140815" y="52439"/>
                  </a:lnTo>
                  <a:lnTo>
                    <a:pt x="1155894" y="92145"/>
                  </a:lnTo>
                  <a:lnTo>
                    <a:pt x="1161185" y="141793"/>
                  </a:lnTo>
                  <a:lnTo>
                    <a:pt x="1161185" y="543063"/>
                  </a:lnTo>
                  <a:lnTo>
                    <a:pt x="1157941" y="586380"/>
                  </a:lnTo>
                  <a:lnTo>
                    <a:pt x="1148593" y="630757"/>
                  </a:lnTo>
                  <a:lnTo>
                    <a:pt x="1133711" y="675223"/>
                  </a:lnTo>
                  <a:lnTo>
                    <a:pt x="1113870" y="718806"/>
                  </a:lnTo>
                  <a:lnTo>
                    <a:pt x="1089641" y="760534"/>
                  </a:lnTo>
                  <a:lnTo>
                    <a:pt x="1061598" y="799435"/>
                  </a:lnTo>
                  <a:lnTo>
                    <a:pt x="1030312" y="834537"/>
                  </a:lnTo>
                  <a:lnTo>
                    <a:pt x="996357" y="864869"/>
                  </a:lnTo>
                  <a:lnTo>
                    <a:pt x="960305" y="889459"/>
                  </a:lnTo>
                  <a:lnTo>
                    <a:pt x="402250" y="1211847"/>
                  </a:lnTo>
                  <a:lnTo>
                    <a:pt x="303770" y="1494549"/>
                  </a:lnTo>
                  <a:close/>
                </a:path>
              </a:pathLst>
            </a:custGeom>
            <a:solidFill>
              <a:srgbClr val="94DDDE"/>
            </a:solidFill>
          </p:spPr>
          <p:txBody>
            <a:bodyPr wrap="square" lIns="0" tIns="0" rIns="0" bIns="0" rtlCol="0"/>
            <a:lstStyle/>
            <a:p>
              <a:endParaRPr/>
            </a:p>
          </p:txBody>
        </p:sp>
        <p:sp>
          <p:nvSpPr>
            <p:cNvPr id="6" name="object 6"/>
            <p:cNvSpPr/>
            <p:nvPr/>
          </p:nvSpPr>
          <p:spPr>
            <a:xfrm>
              <a:off x="6780424" y="584042"/>
              <a:ext cx="1452880" cy="889635"/>
            </a:xfrm>
            <a:custGeom>
              <a:avLst/>
              <a:gdLst/>
              <a:ahLst/>
              <a:cxnLst/>
              <a:rect l="l" t="t" r="r" b="b"/>
              <a:pathLst>
                <a:path w="1452879" h="889635">
                  <a:moveTo>
                    <a:pt x="1193369" y="549215"/>
                  </a:moveTo>
                  <a:lnTo>
                    <a:pt x="993468" y="269453"/>
                  </a:lnTo>
                  <a:lnTo>
                    <a:pt x="964173" y="220144"/>
                  </a:lnTo>
                  <a:lnTo>
                    <a:pt x="944309" y="169424"/>
                  </a:lnTo>
                  <a:lnTo>
                    <a:pt x="934486" y="120233"/>
                  </a:lnTo>
                  <a:lnTo>
                    <a:pt x="935317" y="75510"/>
                  </a:lnTo>
                  <a:lnTo>
                    <a:pt x="947413" y="38196"/>
                  </a:lnTo>
                  <a:lnTo>
                    <a:pt x="971095" y="11388"/>
                  </a:lnTo>
                  <a:lnTo>
                    <a:pt x="1002302" y="0"/>
                  </a:lnTo>
                  <a:lnTo>
                    <a:pt x="1038600" y="3009"/>
                  </a:lnTo>
                  <a:lnTo>
                    <a:pt x="1077554" y="19398"/>
                  </a:lnTo>
                  <a:lnTo>
                    <a:pt x="1116732" y="48145"/>
                  </a:lnTo>
                  <a:lnTo>
                    <a:pt x="1153698" y="88231"/>
                  </a:lnTo>
                  <a:lnTo>
                    <a:pt x="1186020" y="138636"/>
                  </a:lnTo>
                  <a:lnTo>
                    <a:pt x="1193369" y="152354"/>
                  </a:lnTo>
                  <a:lnTo>
                    <a:pt x="1306742" y="152354"/>
                  </a:lnTo>
                  <a:lnTo>
                    <a:pt x="1362192" y="194664"/>
                  </a:lnTo>
                  <a:lnTo>
                    <a:pt x="1392810" y="231229"/>
                  </a:lnTo>
                  <a:lnTo>
                    <a:pt x="1419064" y="274030"/>
                  </a:lnTo>
                  <a:lnTo>
                    <a:pt x="1439325" y="321878"/>
                  </a:lnTo>
                  <a:lnTo>
                    <a:pt x="1451467" y="373303"/>
                  </a:lnTo>
                  <a:lnTo>
                    <a:pt x="1452392" y="419084"/>
                  </a:lnTo>
                  <a:lnTo>
                    <a:pt x="1442640" y="456987"/>
                  </a:lnTo>
                  <a:lnTo>
                    <a:pt x="1422752" y="484777"/>
                  </a:lnTo>
                  <a:lnTo>
                    <a:pt x="1393269" y="500220"/>
                  </a:lnTo>
                  <a:lnTo>
                    <a:pt x="1193369" y="549215"/>
                  </a:lnTo>
                  <a:close/>
                </a:path>
                <a:path w="1452879" h="889635">
                  <a:moveTo>
                    <a:pt x="1306742" y="152354"/>
                  </a:moveTo>
                  <a:lnTo>
                    <a:pt x="1193369" y="152354"/>
                  </a:lnTo>
                  <a:lnTo>
                    <a:pt x="1200718" y="146965"/>
                  </a:lnTo>
                  <a:lnTo>
                    <a:pt x="1228695" y="134526"/>
                  </a:lnTo>
                  <a:lnTo>
                    <a:pt x="1260462" y="134265"/>
                  </a:lnTo>
                  <a:lnTo>
                    <a:pt x="1294387" y="144993"/>
                  </a:lnTo>
                  <a:lnTo>
                    <a:pt x="1306742" y="152354"/>
                  </a:lnTo>
                  <a:close/>
                </a:path>
                <a:path w="1452879" h="889635">
                  <a:moveTo>
                    <a:pt x="88711" y="889426"/>
                  </a:moveTo>
                  <a:lnTo>
                    <a:pt x="81247" y="883140"/>
                  </a:lnTo>
                  <a:lnTo>
                    <a:pt x="79708" y="869644"/>
                  </a:lnTo>
                  <a:lnTo>
                    <a:pt x="102246" y="704530"/>
                  </a:lnTo>
                  <a:lnTo>
                    <a:pt x="6216" y="652595"/>
                  </a:lnTo>
                  <a:lnTo>
                    <a:pt x="0" y="643745"/>
                  </a:lnTo>
                  <a:lnTo>
                    <a:pt x="581" y="629935"/>
                  </a:lnTo>
                  <a:lnTo>
                    <a:pt x="7043" y="614838"/>
                  </a:lnTo>
                  <a:lnTo>
                    <a:pt x="18465" y="602130"/>
                  </a:lnTo>
                  <a:lnTo>
                    <a:pt x="151731" y="503160"/>
                  </a:lnTo>
                  <a:lnTo>
                    <a:pt x="211016" y="330697"/>
                  </a:lnTo>
                  <a:lnTo>
                    <a:pt x="219636" y="315179"/>
                  </a:lnTo>
                  <a:lnTo>
                    <a:pt x="231104" y="305036"/>
                  </a:lnTo>
                  <a:lnTo>
                    <a:pt x="242571" y="301966"/>
                  </a:lnTo>
                  <a:lnTo>
                    <a:pt x="251192" y="307669"/>
                  </a:lnTo>
                  <a:lnTo>
                    <a:pt x="310476" y="411539"/>
                  </a:lnTo>
                  <a:lnTo>
                    <a:pt x="445033" y="411539"/>
                  </a:lnTo>
                  <a:lnTo>
                    <a:pt x="359961" y="556075"/>
                  </a:lnTo>
                  <a:lnTo>
                    <a:pt x="382499" y="694731"/>
                  </a:lnTo>
                  <a:lnTo>
                    <a:pt x="380960" y="709981"/>
                  </a:lnTo>
                  <a:lnTo>
                    <a:pt x="373496" y="724863"/>
                  </a:lnTo>
                  <a:lnTo>
                    <a:pt x="362449" y="736071"/>
                  </a:lnTo>
                  <a:lnTo>
                    <a:pt x="358709" y="737357"/>
                  </a:lnTo>
                  <a:lnTo>
                    <a:pt x="231104" y="737357"/>
                  </a:lnTo>
                  <a:lnTo>
                    <a:pt x="112045" y="877973"/>
                  </a:lnTo>
                  <a:lnTo>
                    <a:pt x="99758" y="887902"/>
                  </a:lnTo>
                  <a:lnTo>
                    <a:pt x="88711" y="889426"/>
                  </a:lnTo>
                  <a:close/>
                </a:path>
                <a:path w="1452879" h="889635">
                  <a:moveTo>
                    <a:pt x="445033" y="411539"/>
                  </a:moveTo>
                  <a:lnTo>
                    <a:pt x="310476" y="411539"/>
                  </a:lnTo>
                  <a:lnTo>
                    <a:pt x="443743" y="356665"/>
                  </a:lnTo>
                  <a:lnTo>
                    <a:pt x="455165" y="355853"/>
                  </a:lnTo>
                  <a:lnTo>
                    <a:pt x="461626" y="363401"/>
                  </a:lnTo>
                  <a:lnTo>
                    <a:pt x="462208" y="376645"/>
                  </a:lnTo>
                  <a:lnTo>
                    <a:pt x="455991" y="392921"/>
                  </a:lnTo>
                  <a:lnTo>
                    <a:pt x="445033" y="411539"/>
                  </a:lnTo>
                  <a:close/>
                </a:path>
                <a:path w="1452879" h="889635">
                  <a:moveTo>
                    <a:pt x="350162" y="740297"/>
                  </a:moveTo>
                  <a:lnTo>
                    <a:pt x="231104" y="737357"/>
                  </a:lnTo>
                  <a:lnTo>
                    <a:pt x="358709" y="737357"/>
                  </a:lnTo>
                  <a:lnTo>
                    <a:pt x="350162" y="740297"/>
                  </a:lnTo>
                  <a:close/>
                </a:path>
              </a:pathLst>
            </a:custGeom>
            <a:solidFill>
              <a:srgbClr val="FFFFFF"/>
            </a:solidFill>
          </p:spPr>
          <p:txBody>
            <a:bodyPr wrap="square" lIns="0" tIns="0" rIns="0" bIns="0" rtlCol="0"/>
            <a:lstStyle/>
            <a:p>
              <a:endParaRPr/>
            </a:p>
          </p:txBody>
        </p:sp>
        <p:sp>
          <p:nvSpPr>
            <p:cNvPr id="7" name="object 7"/>
            <p:cNvSpPr/>
            <p:nvPr/>
          </p:nvSpPr>
          <p:spPr>
            <a:xfrm>
              <a:off x="6331475" y="11636"/>
              <a:ext cx="2445385" cy="1993900"/>
            </a:xfrm>
            <a:custGeom>
              <a:avLst/>
              <a:gdLst/>
              <a:ahLst/>
              <a:cxnLst/>
              <a:rect l="l" t="t" r="r" b="b"/>
              <a:pathLst>
                <a:path w="2445384" h="1993900">
                  <a:moveTo>
                    <a:pt x="406169" y="1993900"/>
                  </a:moveTo>
                  <a:lnTo>
                    <a:pt x="323368" y="1943100"/>
                  </a:lnTo>
                  <a:lnTo>
                    <a:pt x="249385" y="1816100"/>
                  </a:lnTo>
                  <a:lnTo>
                    <a:pt x="149435" y="1816100"/>
                  </a:lnTo>
                  <a:lnTo>
                    <a:pt x="66633" y="1765300"/>
                  </a:lnTo>
                  <a:lnTo>
                    <a:pt x="38032" y="1752600"/>
                  </a:lnTo>
                  <a:lnTo>
                    <a:pt x="17148" y="1714500"/>
                  </a:lnTo>
                  <a:lnTo>
                    <a:pt x="4348" y="1676400"/>
                  </a:lnTo>
                  <a:lnTo>
                    <a:pt x="0" y="1625600"/>
                  </a:lnTo>
                  <a:lnTo>
                    <a:pt x="0" y="1231900"/>
                  </a:lnTo>
                  <a:lnTo>
                    <a:pt x="3383" y="1181100"/>
                  </a:lnTo>
                  <a:lnTo>
                    <a:pt x="13135" y="1130300"/>
                  </a:lnTo>
                  <a:lnTo>
                    <a:pt x="49336" y="1041400"/>
                  </a:lnTo>
                  <a:lnTo>
                    <a:pt x="74584" y="1003300"/>
                  </a:lnTo>
                  <a:lnTo>
                    <a:pt x="103797" y="965200"/>
                  </a:lnTo>
                  <a:lnTo>
                    <a:pt x="136372" y="927100"/>
                  </a:lnTo>
                  <a:lnTo>
                    <a:pt x="171710" y="889000"/>
                  </a:lnTo>
                  <a:lnTo>
                    <a:pt x="209209" y="863600"/>
                  </a:lnTo>
                  <a:lnTo>
                    <a:pt x="939237" y="444500"/>
                  </a:lnTo>
                  <a:lnTo>
                    <a:pt x="939237" y="228600"/>
                  </a:lnTo>
                  <a:lnTo>
                    <a:pt x="941687" y="190500"/>
                  </a:lnTo>
                  <a:lnTo>
                    <a:pt x="948913" y="152400"/>
                  </a:lnTo>
                  <a:lnTo>
                    <a:pt x="976963" y="101600"/>
                  </a:lnTo>
                  <a:lnTo>
                    <a:pt x="1005350" y="63500"/>
                  </a:lnTo>
                  <a:lnTo>
                    <a:pt x="1016649" y="63500"/>
                  </a:lnTo>
                  <a:lnTo>
                    <a:pt x="1116599" y="12700"/>
                  </a:lnTo>
                  <a:lnTo>
                    <a:pt x="1156906" y="0"/>
                  </a:lnTo>
                  <a:lnTo>
                    <a:pt x="1250747" y="0"/>
                  </a:lnTo>
                  <a:lnTo>
                    <a:pt x="1301801" y="25400"/>
                  </a:lnTo>
                  <a:lnTo>
                    <a:pt x="1389419" y="76200"/>
                  </a:lnTo>
                  <a:lnTo>
                    <a:pt x="1058601" y="76200"/>
                  </a:lnTo>
                  <a:lnTo>
                    <a:pt x="1045518" y="88900"/>
                  </a:lnTo>
                  <a:lnTo>
                    <a:pt x="1033307" y="88900"/>
                  </a:lnTo>
                  <a:lnTo>
                    <a:pt x="1007279" y="114300"/>
                  </a:lnTo>
                  <a:lnTo>
                    <a:pt x="988232" y="139700"/>
                  </a:lnTo>
                  <a:lnTo>
                    <a:pt x="976534" y="177800"/>
                  </a:lnTo>
                  <a:lnTo>
                    <a:pt x="972554" y="228600"/>
                  </a:lnTo>
                  <a:lnTo>
                    <a:pt x="972554" y="431800"/>
                  </a:lnTo>
                  <a:lnTo>
                    <a:pt x="1155305" y="431800"/>
                  </a:lnTo>
                  <a:lnTo>
                    <a:pt x="1210180" y="457200"/>
                  </a:lnTo>
                  <a:lnTo>
                    <a:pt x="1214100" y="457200"/>
                  </a:lnTo>
                  <a:lnTo>
                    <a:pt x="1226609" y="469900"/>
                  </a:lnTo>
                  <a:lnTo>
                    <a:pt x="1136932" y="469900"/>
                  </a:lnTo>
                  <a:lnTo>
                    <a:pt x="1103616" y="482600"/>
                  </a:lnTo>
                  <a:lnTo>
                    <a:pt x="308669" y="939800"/>
                  </a:lnTo>
                  <a:lnTo>
                    <a:pt x="269870" y="965200"/>
                  </a:lnTo>
                  <a:lnTo>
                    <a:pt x="233729" y="990600"/>
                  </a:lnTo>
                  <a:lnTo>
                    <a:pt x="201022" y="1041400"/>
                  </a:lnTo>
                  <a:lnTo>
                    <a:pt x="172524" y="1079500"/>
                  </a:lnTo>
                  <a:lnTo>
                    <a:pt x="149009" y="1130300"/>
                  </a:lnTo>
                  <a:lnTo>
                    <a:pt x="131253" y="1168400"/>
                  </a:lnTo>
                  <a:lnTo>
                    <a:pt x="120031" y="1219200"/>
                  </a:lnTo>
                  <a:lnTo>
                    <a:pt x="116118" y="1270000"/>
                  </a:lnTo>
                  <a:lnTo>
                    <a:pt x="116118" y="1663700"/>
                  </a:lnTo>
                  <a:lnTo>
                    <a:pt x="119379" y="1701800"/>
                  </a:lnTo>
                  <a:lnTo>
                    <a:pt x="128979" y="1739900"/>
                  </a:lnTo>
                  <a:lnTo>
                    <a:pt x="166093" y="1778000"/>
                  </a:lnTo>
                  <a:lnTo>
                    <a:pt x="192796" y="1790700"/>
                  </a:lnTo>
                  <a:lnTo>
                    <a:pt x="332799" y="1790700"/>
                  </a:lnTo>
                  <a:lnTo>
                    <a:pt x="399310" y="1905000"/>
                  </a:lnTo>
                  <a:lnTo>
                    <a:pt x="436488" y="1905000"/>
                  </a:lnTo>
                  <a:lnTo>
                    <a:pt x="406169" y="1993900"/>
                  </a:lnTo>
                  <a:close/>
                </a:path>
                <a:path w="2445384" h="1993900">
                  <a:moveTo>
                    <a:pt x="2292973" y="1651000"/>
                  </a:moveTo>
                  <a:lnTo>
                    <a:pt x="2220032" y="1651000"/>
                  </a:lnTo>
                  <a:lnTo>
                    <a:pt x="2252307" y="1638300"/>
                  </a:lnTo>
                  <a:lnTo>
                    <a:pt x="2278336" y="1612900"/>
                  </a:lnTo>
                  <a:lnTo>
                    <a:pt x="2297383" y="1574800"/>
                  </a:lnTo>
                  <a:lnTo>
                    <a:pt x="2309080" y="1536700"/>
                  </a:lnTo>
                  <a:lnTo>
                    <a:pt x="2313061" y="1498600"/>
                  </a:lnTo>
                  <a:lnTo>
                    <a:pt x="2313551" y="1016000"/>
                  </a:lnTo>
                  <a:lnTo>
                    <a:pt x="2310544" y="977900"/>
                  </a:lnTo>
                  <a:lnTo>
                    <a:pt x="2301839" y="927100"/>
                  </a:lnTo>
                  <a:lnTo>
                    <a:pt x="2287914" y="889000"/>
                  </a:lnTo>
                  <a:lnTo>
                    <a:pt x="2269244" y="838200"/>
                  </a:lnTo>
                  <a:lnTo>
                    <a:pt x="2246305" y="800100"/>
                  </a:lnTo>
                  <a:lnTo>
                    <a:pt x="2219574" y="749300"/>
                  </a:lnTo>
                  <a:lnTo>
                    <a:pt x="2189528" y="711200"/>
                  </a:lnTo>
                  <a:lnTo>
                    <a:pt x="2156641" y="685800"/>
                  </a:lnTo>
                  <a:lnTo>
                    <a:pt x="2121391" y="647700"/>
                  </a:lnTo>
                  <a:lnTo>
                    <a:pt x="2084254" y="622300"/>
                  </a:lnTo>
                  <a:lnTo>
                    <a:pt x="1185682" y="101600"/>
                  </a:lnTo>
                  <a:lnTo>
                    <a:pt x="1159615" y="88900"/>
                  </a:lnTo>
                  <a:lnTo>
                    <a:pt x="1134421" y="88900"/>
                  </a:lnTo>
                  <a:lnTo>
                    <a:pt x="1110238" y="76200"/>
                  </a:lnTo>
                  <a:lnTo>
                    <a:pt x="1389419" y="76200"/>
                  </a:lnTo>
                  <a:lnTo>
                    <a:pt x="2199882" y="546100"/>
                  </a:lnTo>
                  <a:lnTo>
                    <a:pt x="2239761" y="571500"/>
                  </a:lnTo>
                  <a:lnTo>
                    <a:pt x="2277620" y="609600"/>
                  </a:lnTo>
                  <a:lnTo>
                    <a:pt x="2312939" y="647700"/>
                  </a:lnTo>
                  <a:lnTo>
                    <a:pt x="2345198" y="685800"/>
                  </a:lnTo>
                  <a:lnTo>
                    <a:pt x="2373876" y="723900"/>
                  </a:lnTo>
                  <a:lnTo>
                    <a:pt x="2398454" y="774700"/>
                  </a:lnTo>
                  <a:lnTo>
                    <a:pt x="2418410" y="825500"/>
                  </a:lnTo>
                  <a:lnTo>
                    <a:pt x="2433225" y="876300"/>
                  </a:lnTo>
                  <a:lnTo>
                    <a:pt x="2442377" y="927100"/>
                  </a:lnTo>
                  <a:lnTo>
                    <a:pt x="2445348" y="965200"/>
                  </a:lnTo>
                  <a:lnTo>
                    <a:pt x="2445348" y="1447800"/>
                  </a:lnTo>
                  <a:lnTo>
                    <a:pt x="2440280" y="1498600"/>
                  </a:lnTo>
                  <a:lnTo>
                    <a:pt x="2425382" y="1549400"/>
                  </a:lnTo>
                  <a:lnTo>
                    <a:pt x="2401115" y="1587500"/>
                  </a:lnTo>
                  <a:lnTo>
                    <a:pt x="2367936" y="1612900"/>
                  </a:lnTo>
                  <a:lnTo>
                    <a:pt x="2292973" y="1651000"/>
                  </a:lnTo>
                  <a:close/>
                </a:path>
                <a:path w="2445384" h="1993900">
                  <a:moveTo>
                    <a:pt x="1155305" y="431800"/>
                  </a:moveTo>
                  <a:lnTo>
                    <a:pt x="972554" y="431800"/>
                  </a:lnTo>
                  <a:lnTo>
                    <a:pt x="1015218" y="406400"/>
                  </a:lnTo>
                  <a:lnTo>
                    <a:pt x="1055907" y="393700"/>
                  </a:lnTo>
                  <a:lnTo>
                    <a:pt x="1093748" y="406400"/>
                  </a:lnTo>
                  <a:lnTo>
                    <a:pt x="1127868" y="419100"/>
                  </a:lnTo>
                  <a:lnTo>
                    <a:pt x="1155305" y="431800"/>
                  </a:lnTo>
                  <a:close/>
                </a:path>
                <a:path w="2445384" h="1993900">
                  <a:moveTo>
                    <a:pt x="436488" y="1905000"/>
                  </a:moveTo>
                  <a:lnTo>
                    <a:pt x="399310" y="1905000"/>
                  </a:lnTo>
                  <a:lnTo>
                    <a:pt x="487991" y="1651000"/>
                  </a:lnTo>
                  <a:lnTo>
                    <a:pt x="493381" y="1651000"/>
                  </a:lnTo>
                  <a:lnTo>
                    <a:pt x="1051436" y="1333500"/>
                  </a:lnTo>
                  <a:lnTo>
                    <a:pt x="1090235" y="1308100"/>
                  </a:lnTo>
                  <a:lnTo>
                    <a:pt x="1126375" y="1270000"/>
                  </a:lnTo>
                  <a:lnTo>
                    <a:pt x="1159082" y="1231900"/>
                  </a:lnTo>
                  <a:lnTo>
                    <a:pt x="1187581" y="1181100"/>
                  </a:lnTo>
                  <a:lnTo>
                    <a:pt x="1211096" y="1143000"/>
                  </a:lnTo>
                  <a:lnTo>
                    <a:pt x="1228852" y="1092200"/>
                  </a:lnTo>
                  <a:lnTo>
                    <a:pt x="1240074" y="1041400"/>
                  </a:lnTo>
                  <a:lnTo>
                    <a:pt x="1243987" y="1003300"/>
                  </a:lnTo>
                  <a:lnTo>
                    <a:pt x="1243987" y="596900"/>
                  </a:lnTo>
                  <a:lnTo>
                    <a:pt x="1240725" y="558800"/>
                  </a:lnTo>
                  <a:lnTo>
                    <a:pt x="1231125" y="520700"/>
                  </a:lnTo>
                  <a:lnTo>
                    <a:pt x="1194012" y="482600"/>
                  </a:lnTo>
                  <a:lnTo>
                    <a:pt x="1167309" y="469900"/>
                  </a:lnTo>
                  <a:lnTo>
                    <a:pt x="1226609" y="469900"/>
                  </a:lnTo>
                  <a:lnTo>
                    <a:pt x="1258073" y="508000"/>
                  </a:lnTo>
                  <a:lnTo>
                    <a:pt x="1270597" y="546100"/>
                  </a:lnTo>
                  <a:lnTo>
                    <a:pt x="1276324" y="584200"/>
                  </a:lnTo>
                  <a:lnTo>
                    <a:pt x="1276814" y="596900"/>
                  </a:lnTo>
                  <a:lnTo>
                    <a:pt x="1276814" y="1003300"/>
                  </a:lnTo>
                  <a:lnTo>
                    <a:pt x="1275183" y="1028700"/>
                  </a:lnTo>
                  <a:lnTo>
                    <a:pt x="1270383" y="1066800"/>
                  </a:lnTo>
                  <a:lnTo>
                    <a:pt x="1262551" y="1092200"/>
                  </a:lnTo>
                  <a:lnTo>
                    <a:pt x="1251826" y="1130300"/>
                  </a:lnTo>
                  <a:lnTo>
                    <a:pt x="1295782" y="1155700"/>
                  </a:lnTo>
                  <a:lnTo>
                    <a:pt x="1239577" y="1155700"/>
                  </a:lnTo>
                  <a:lnTo>
                    <a:pt x="1213841" y="1206500"/>
                  </a:lnTo>
                  <a:lnTo>
                    <a:pt x="1183025" y="1257300"/>
                  </a:lnTo>
                  <a:lnTo>
                    <a:pt x="1147929" y="1295400"/>
                  </a:lnTo>
                  <a:lnTo>
                    <a:pt x="1109352" y="1333500"/>
                  </a:lnTo>
                  <a:lnTo>
                    <a:pt x="1068094" y="1358900"/>
                  </a:lnTo>
                  <a:lnTo>
                    <a:pt x="514449" y="1676400"/>
                  </a:lnTo>
                  <a:lnTo>
                    <a:pt x="436488" y="1905000"/>
                  </a:lnTo>
                  <a:close/>
                </a:path>
                <a:path w="2445384" h="1993900">
                  <a:moveTo>
                    <a:pt x="1634968" y="1130300"/>
                  </a:moveTo>
                  <a:lnTo>
                    <a:pt x="1428699" y="850900"/>
                  </a:lnTo>
                  <a:lnTo>
                    <a:pt x="1397514" y="787400"/>
                  </a:lnTo>
                  <a:lnTo>
                    <a:pt x="1376654" y="736600"/>
                  </a:lnTo>
                  <a:lnTo>
                    <a:pt x="1366682" y="685800"/>
                  </a:lnTo>
                  <a:lnTo>
                    <a:pt x="1368164" y="635000"/>
                  </a:lnTo>
                  <a:lnTo>
                    <a:pt x="1381663" y="596900"/>
                  </a:lnTo>
                  <a:lnTo>
                    <a:pt x="1396492" y="571500"/>
                  </a:lnTo>
                  <a:lnTo>
                    <a:pt x="1415041" y="558800"/>
                  </a:lnTo>
                  <a:lnTo>
                    <a:pt x="1436989" y="546100"/>
                  </a:lnTo>
                  <a:lnTo>
                    <a:pt x="1462015" y="546100"/>
                  </a:lnTo>
                  <a:lnTo>
                    <a:pt x="1542297" y="571500"/>
                  </a:lnTo>
                  <a:lnTo>
                    <a:pt x="1555305" y="584200"/>
                  </a:lnTo>
                  <a:lnTo>
                    <a:pt x="1431822" y="584200"/>
                  </a:lnTo>
                  <a:lnTo>
                    <a:pt x="1420316" y="596900"/>
                  </a:lnTo>
                  <a:lnTo>
                    <a:pt x="1411060" y="609600"/>
                  </a:lnTo>
                  <a:lnTo>
                    <a:pt x="1400556" y="647700"/>
                  </a:lnTo>
                  <a:lnTo>
                    <a:pt x="1400399" y="685800"/>
                  </a:lnTo>
                  <a:lnTo>
                    <a:pt x="1410002" y="736600"/>
                  </a:lnTo>
                  <a:lnTo>
                    <a:pt x="1428777" y="774700"/>
                  </a:lnTo>
                  <a:lnTo>
                    <a:pt x="1456136" y="825500"/>
                  </a:lnTo>
                  <a:lnTo>
                    <a:pt x="1649177" y="1092200"/>
                  </a:lnTo>
                  <a:lnTo>
                    <a:pt x="1792978" y="1092200"/>
                  </a:lnTo>
                  <a:lnTo>
                    <a:pt x="1634968" y="1130300"/>
                  </a:lnTo>
                  <a:close/>
                </a:path>
                <a:path w="2445384" h="1993900">
                  <a:moveTo>
                    <a:pt x="1636438" y="749300"/>
                  </a:moveTo>
                  <a:lnTo>
                    <a:pt x="1620269" y="711200"/>
                  </a:lnTo>
                  <a:lnTo>
                    <a:pt x="1581755" y="660400"/>
                  </a:lnTo>
                  <a:lnTo>
                    <a:pt x="1539611" y="609600"/>
                  </a:lnTo>
                  <a:lnTo>
                    <a:pt x="1498111" y="584200"/>
                  </a:lnTo>
                  <a:lnTo>
                    <a:pt x="1555305" y="584200"/>
                  </a:lnTo>
                  <a:lnTo>
                    <a:pt x="1581320" y="609600"/>
                  </a:lnTo>
                  <a:lnTo>
                    <a:pt x="1617216" y="647700"/>
                  </a:lnTo>
                  <a:lnTo>
                    <a:pt x="1648197" y="698500"/>
                  </a:lnTo>
                  <a:lnTo>
                    <a:pt x="1751779" y="698500"/>
                  </a:lnTo>
                  <a:lnTo>
                    <a:pt x="1773048" y="711200"/>
                  </a:lnTo>
                  <a:lnTo>
                    <a:pt x="1691006" y="711200"/>
                  </a:lnTo>
                  <a:lnTo>
                    <a:pt x="1674891" y="723900"/>
                  </a:lnTo>
                  <a:lnTo>
                    <a:pt x="1659466" y="723900"/>
                  </a:lnTo>
                  <a:lnTo>
                    <a:pt x="1636438" y="749300"/>
                  </a:lnTo>
                  <a:close/>
                </a:path>
                <a:path w="2445384" h="1993900">
                  <a:moveTo>
                    <a:pt x="1751779" y="698500"/>
                  </a:moveTo>
                  <a:lnTo>
                    <a:pt x="1648197" y="698500"/>
                  </a:lnTo>
                  <a:lnTo>
                    <a:pt x="1666432" y="685800"/>
                  </a:lnTo>
                  <a:lnTo>
                    <a:pt x="1730509" y="685800"/>
                  </a:lnTo>
                  <a:lnTo>
                    <a:pt x="1751779" y="698500"/>
                  </a:lnTo>
                  <a:close/>
                </a:path>
                <a:path w="2445384" h="1993900">
                  <a:moveTo>
                    <a:pt x="1792978" y="1092200"/>
                  </a:moveTo>
                  <a:lnTo>
                    <a:pt x="1649177" y="1092200"/>
                  </a:lnTo>
                  <a:lnTo>
                    <a:pt x="1838298" y="1054100"/>
                  </a:lnTo>
                  <a:lnTo>
                    <a:pt x="1849046" y="1041400"/>
                  </a:lnTo>
                  <a:lnTo>
                    <a:pt x="1858508" y="1041400"/>
                  </a:lnTo>
                  <a:lnTo>
                    <a:pt x="1866685" y="1028700"/>
                  </a:lnTo>
                  <a:lnTo>
                    <a:pt x="1873575" y="1016000"/>
                  </a:lnTo>
                  <a:lnTo>
                    <a:pt x="1882654" y="990600"/>
                  </a:lnTo>
                  <a:lnTo>
                    <a:pt x="1885578" y="965200"/>
                  </a:lnTo>
                  <a:lnTo>
                    <a:pt x="1882256" y="927100"/>
                  </a:lnTo>
                  <a:lnTo>
                    <a:pt x="1872595" y="889000"/>
                  </a:lnTo>
                  <a:lnTo>
                    <a:pt x="1849931" y="838200"/>
                  </a:lnTo>
                  <a:lnTo>
                    <a:pt x="1820754" y="800100"/>
                  </a:lnTo>
                  <a:lnTo>
                    <a:pt x="1787719" y="762000"/>
                  </a:lnTo>
                  <a:lnTo>
                    <a:pt x="1753485" y="736600"/>
                  </a:lnTo>
                  <a:lnTo>
                    <a:pt x="1720710" y="723900"/>
                  </a:lnTo>
                  <a:lnTo>
                    <a:pt x="1706662" y="711200"/>
                  </a:lnTo>
                  <a:lnTo>
                    <a:pt x="1773048" y="711200"/>
                  </a:lnTo>
                  <a:lnTo>
                    <a:pt x="1813542" y="736600"/>
                  </a:lnTo>
                  <a:lnTo>
                    <a:pt x="1850061" y="774700"/>
                  </a:lnTo>
                  <a:lnTo>
                    <a:pt x="1880677" y="825500"/>
                  </a:lnTo>
                  <a:lnTo>
                    <a:pt x="1903462" y="876300"/>
                  </a:lnTo>
                  <a:lnTo>
                    <a:pt x="1914669" y="927100"/>
                  </a:lnTo>
                  <a:lnTo>
                    <a:pt x="1918160" y="965200"/>
                  </a:lnTo>
                  <a:lnTo>
                    <a:pt x="1913935" y="1003300"/>
                  </a:lnTo>
                  <a:lnTo>
                    <a:pt x="1901992" y="1041400"/>
                  </a:lnTo>
                  <a:lnTo>
                    <a:pt x="1891190" y="1054100"/>
                  </a:lnTo>
                  <a:lnTo>
                    <a:pt x="1878046" y="1066800"/>
                  </a:lnTo>
                  <a:lnTo>
                    <a:pt x="1862788" y="1079500"/>
                  </a:lnTo>
                  <a:lnTo>
                    <a:pt x="1845648" y="1079500"/>
                  </a:lnTo>
                  <a:lnTo>
                    <a:pt x="1792978" y="1092200"/>
                  </a:lnTo>
                  <a:close/>
                </a:path>
                <a:path w="2445384" h="1993900">
                  <a:moveTo>
                    <a:pt x="573243" y="1460500"/>
                  </a:moveTo>
                  <a:lnTo>
                    <a:pt x="515551" y="1460500"/>
                  </a:lnTo>
                  <a:lnTo>
                    <a:pt x="511984" y="1447800"/>
                  </a:lnTo>
                  <a:lnTo>
                    <a:pt x="511999" y="1435100"/>
                  </a:lnTo>
                  <a:lnTo>
                    <a:pt x="533067" y="1282700"/>
                  </a:lnTo>
                  <a:lnTo>
                    <a:pt x="446835" y="1231900"/>
                  </a:lnTo>
                  <a:lnTo>
                    <a:pt x="440879" y="1231900"/>
                  </a:lnTo>
                  <a:lnTo>
                    <a:pt x="436301" y="1219200"/>
                  </a:lnTo>
                  <a:lnTo>
                    <a:pt x="433193" y="1219200"/>
                  </a:lnTo>
                  <a:lnTo>
                    <a:pt x="431647" y="1206500"/>
                  </a:lnTo>
                  <a:lnTo>
                    <a:pt x="432734" y="1193800"/>
                  </a:lnTo>
                  <a:lnTo>
                    <a:pt x="437771" y="1181100"/>
                  </a:lnTo>
                  <a:lnTo>
                    <a:pt x="446116" y="1168400"/>
                  </a:lnTo>
                  <a:lnTo>
                    <a:pt x="457124" y="1155700"/>
                  </a:lnTo>
                  <a:lnTo>
                    <a:pt x="585982" y="1054100"/>
                  </a:lnTo>
                  <a:lnTo>
                    <a:pt x="643796" y="889000"/>
                  </a:lnTo>
                  <a:lnTo>
                    <a:pt x="651360" y="876300"/>
                  </a:lnTo>
                  <a:lnTo>
                    <a:pt x="661679" y="863600"/>
                  </a:lnTo>
                  <a:lnTo>
                    <a:pt x="673836" y="850900"/>
                  </a:lnTo>
                  <a:lnTo>
                    <a:pt x="702835" y="850900"/>
                  </a:lnTo>
                  <a:lnTo>
                    <a:pt x="709235" y="863600"/>
                  </a:lnTo>
                  <a:lnTo>
                    <a:pt x="714349" y="863600"/>
                  </a:lnTo>
                  <a:lnTo>
                    <a:pt x="729328" y="889000"/>
                  </a:lnTo>
                  <a:lnTo>
                    <a:pt x="679073" y="889000"/>
                  </a:lnTo>
                  <a:lnTo>
                    <a:pt x="676133" y="901700"/>
                  </a:lnTo>
                  <a:lnTo>
                    <a:pt x="614889" y="1079500"/>
                  </a:lnTo>
                  <a:lnTo>
                    <a:pt x="477702" y="1181100"/>
                  </a:lnTo>
                  <a:lnTo>
                    <a:pt x="471999" y="1193800"/>
                  </a:lnTo>
                  <a:lnTo>
                    <a:pt x="468087" y="1193800"/>
                  </a:lnTo>
                  <a:lnTo>
                    <a:pt x="465921" y="1206500"/>
                  </a:lnTo>
                  <a:lnTo>
                    <a:pt x="465454" y="1206500"/>
                  </a:lnTo>
                  <a:lnTo>
                    <a:pt x="569813" y="1257300"/>
                  </a:lnTo>
                  <a:lnTo>
                    <a:pt x="545806" y="1435100"/>
                  </a:lnTo>
                  <a:lnTo>
                    <a:pt x="593910" y="1435100"/>
                  </a:lnTo>
                  <a:lnTo>
                    <a:pt x="573243" y="1460500"/>
                  </a:lnTo>
                  <a:close/>
                </a:path>
                <a:path w="2445384" h="1993900">
                  <a:moveTo>
                    <a:pt x="752565" y="1003300"/>
                  </a:moveTo>
                  <a:lnTo>
                    <a:pt x="687892" y="889000"/>
                  </a:lnTo>
                  <a:lnTo>
                    <a:pt x="729328" y="889000"/>
                  </a:lnTo>
                  <a:lnTo>
                    <a:pt x="766774" y="952500"/>
                  </a:lnTo>
                  <a:lnTo>
                    <a:pt x="866626" y="952500"/>
                  </a:lnTo>
                  <a:lnTo>
                    <a:pt x="752565" y="1003300"/>
                  </a:lnTo>
                  <a:close/>
                </a:path>
                <a:path w="2445384" h="1993900">
                  <a:moveTo>
                    <a:pt x="866626" y="952500"/>
                  </a:moveTo>
                  <a:lnTo>
                    <a:pt x="766774" y="952500"/>
                  </a:lnTo>
                  <a:lnTo>
                    <a:pt x="886322" y="901700"/>
                  </a:lnTo>
                  <a:lnTo>
                    <a:pt x="905124" y="901700"/>
                  </a:lnTo>
                  <a:lnTo>
                    <a:pt x="913537" y="914400"/>
                  </a:lnTo>
                  <a:lnTo>
                    <a:pt x="920619" y="914400"/>
                  </a:lnTo>
                  <a:lnTo>
                    <a:pt x="926590" y="927100"/>
                  </a:lnTo>
                  <a:lnTo>
                    <a:pt x="928335" y="939800"/>
                  </a:lnTo>
                  <a:lnTo>
                    <a:pt x="894161" y="939800"/>
                  </a:lnTo>
                  <a:lnTo>
                    <a:pt x="894126" y="940251"/>
                  </a:lnTo>
                  <a:lnTo>
                    <a:pt x="866626" y="952500"/>
                  </a:lnTo>
                  <a:close/>
                </a:path>
                <a:path w="2445384" h="1993900">
                  <a:moveTo>
                    <a:pt x="894126" y="940251"/>
                  </a:moveTo>
                  <a:lnTo>
                    <a:pt x="894161" y="939800"/>
                  </a:lnTo>
                  <a:lnTo>
                    <a:pt x="895141" y="939800"/>
                  </a:lnTo>
                  <a:lnTo>
                    <a:pt x="894126" y="940251"/>
                  </a:lnTo>
                  <a:close/>
                </a:path>
                <a:path w="2445384" h="1993900">
                  <a:moveTo>
                    <a:pt x="838521" y="1295400"/>
                  </a:moveTo>
                  <a:lnTo>
                    <a:pt x="800580" y="1295400"/>
                  </a:lnTo>
                  <a:lnTo>
                    <a:pt x="804500" y="1282700"/>
                  </a:lnTo>
                  <a:lnTo>
                    <a:pt x="808420" y="1282700"/>
                  </a:lnTo>
                  <a:lnTo>
                    <a:pt x="813809" y="1270000"/>
                  </a:lnTo>
                  <a:lnTo>
                    <a:pt x="814789" y="1270000"/>
                  </a:lnTo>
                  <a:lnTo>
                    <a:pt x="791271" y="1117600"/>
                  </a:lnTo>
                  <a:lnTo>
                    <a:pt x="890732" y="952500"/>
                  </a:lnTo>
                  <a:lnTo>
                    <a:pt x="893181" y="952500"/>
                  </a:lnTo>
                  <a:lnTo>
                    <a:pt x="894126" y="940251"/>
                  </a:lnTo>
                  <a:lnTo>
                    <a:pt x="895141" y="939800"/>
                  </a:lnTo>
                  <a:lnTo>
                    <a:pt x="928335" y="939800"/>
                  </a:lnTo>
                  <a:lnTo>
                    <a:pt x="925855" y="952500"/>
                  </a:lnTo>
                  <a:lnTo>
                    <a:pt x="919149" y="965200"/>
                  </a:lnTo>
                  <a:lnTo>
                    <a:pt x="826058" y="1130300"/>
                  </a:lnTo>
                  <a:lnTo>
                    <a:pt x="847616" y="1257300"/>
                  </a:lnTo>
                  <a:lnTo>
                    <a:pt x="847708" y="1270000"/>
                  </a:lnTo>
                  <a:lnTo>
                    <a:pt x="844309" y="1282700"/>
                  </a:lnTo>
                  <a:lnTo>
                    <a:pt x="838521" y="1295400"/>
                  </a:lnTo>
                  <a:close/>
                </a:path>
                <a:path w="2445384" h="1993900">
                  <a:moveTo>
                    <a:pt x="1966175" y="1866900"/>
                  </a:moveTo>
                  <a:lnTo>
                    <a:pt x="1915710" y="1727200"/>
                  </a:lnTo>
                  <a:lnTo>
                    <a:pt x="1840258" y="1498600"/>
                  </a:lnTo>
                  <a:lnTo>
                    <a:pt x="1239577" y="1155700"/>
                  </a:lnTo>
                  <a:lnTo>
                    <a:pt x="1295782" y="1155700"/>
                  </a:lnTo>
                  <a:lnTo>
                    <a:pt x="1867205" y="1485900"/>
                  </a:lnTo>
                  <a:lnTo>
                    <a:pt x="1974015" y="1790700"/>
                  </a:lnTo>
                  <a:lnTo>
                    <a:pt x="2081359" y="1790700"/>
                  </a:lnTo>
                  <a:lnTo>
                    <a:pt x="2066125" y="1816100"/>
                  </a:lnTo>
                  <a:lnTo>
                    <a:pt x="1966175" y="1866900"/>
                  </a:lnTo>
                  <a:close/>
                </a:path>
                <a:path w="2445384" h="1993900">
                  <a:moveTo>
                    <a:pt x="593910" y="1435100"/>
                  </a:moveTo>
                  <a:lnTo>
                    <a:pt x="548745" y="1435100"/>
                  </a:lnTo>
                  <a:lnTo>
                    <a:pt x="672703" y="1282700"/>
                  </a:lnTo>
                  <a:lnTo>
                    <a:pt x="799601" y="1295400"/>
                  </a:lnTo>
                  <a:lnTo>
                    <a:pt x="838521" y="1295400"/>
                  </a:lnTo>
                  <a:lnTo>
                    <a:pt x="831447" y="1308100"/>
                  </a:lnTo>
                  <a:lnTo>
                    <a:pt x="823692" y="1308100"/>
                  </a:lnTo>
                  <a:lnTo>
                    <a:pt x="815340" y="1320800"/>
                  </a:lnTo>
                  <a:lnTo>
                    <a:pt x="686912" y="1320800"/>
                  </a:lnTo>
                  <a:lnTo>
                    <a:pt x="593910" y="1435100"/>
                  </a:lnTo>
                  <a:close/>
                </a:path>
                <a:path w="2445384" h="1993900">
                  <a:moveTo>
                    <a:pt x="557381" y="1473200"/>
                  </a:moveTo>
                  <a:lnTo>
                    <a:pt x="528657" y="1473200"/>
                  </a:lnTo>
                  <a:lnTo>
                    <a:pt x="521507" y="1460500"/>
                  </a:lnTo>
                  <a:lnTo>
                    <a:pt x="565564" y="1460500"/>
                  </a:lnTo>
                  <a:lnTo>
                    <a:pt x="557381" y="1473200"/>
                  </a:lnTo>
                  <a:close/>
                </a:path>
                <a:path w="2445384" h="1993900">
                  <a:moveTo>
                    <a:pt x="2081359" y="1790700"/>
                  </a:moveTo>
                  <a:lnTo>
                    <a:pt x="1974015" y="1790700"/>
                  </a:lnTo>
                  <a:lnTo>
                    <a:pt x="2080824" y="1600200"/>
                  </a:lnTo>
                  <a:lnTo>
                    <a:pt x="2100422" y="1612900"/>
                  </a:lnTo>
                  <a:lnTo>
                    <a:pt x="2143171" y="1638300"/>
                  </a:lnTo>
                  <a:lnTo>
                    <a:pt x="2183347" y="1651000"/>
                  </a:lnTo>
                  <a:lnTo>
                    <a:pt x="2292973" y="1651000"/>
                  </a:lnTo>
                  <a:lnTo>
                    <a:pt x="2267985" y="1663700"/>
                  </a:lnTo>
                  <a:lnTo>
                    <a:pt x="2262596" y="1663700"/>
                  </a:lnTo>
                  <a:lnTo>
                    <a:pt x="2251817" y="1676400"/>
                  </a:lnTo>
                  <a:lnTo>
                    <a:pt x="2149907" y="1676400"/>
                  </a:lnTo>
                  <a:lnTo>
                    <a:pt x="2081359" y="1790700"/>
                  </a:lnTo>
                  <a:close/>
                </a:path>
                <a:path w="2445384" h="1993900">
                  <a:moveTo>
                    <a:pt x="332799" y="1790700"/>
                  </a:moveTo>
                  <a:lnTo>
                    <a:pt x="256489" y="1790700"/>
                  </a:lnTo>
                  <a:lnTo>
                    <a:pt x="292011" y="1765300"/>
                  </a:lnTo>
                  <a:lnTo>
                    <a:pt x="310629" y="1752600"/>
                  </a:lnTo>
                  <a:lnTo>
                    <a:pt x="332799" y="1790700"/>
                  </a:lnTo>
                  <a:close/>
                </a:path>
                <a:path w="2445384" h="1993900">
                  <a:moveTo>
                    <a:pt x="239479" y="1828800"/>
                  </a:moveTo>
                  <a:lnTo>
                    <a:pt x="177852" y="1828800"/>
                  </a:lnTo>
                  <a:lnTo>
                    <a:pt x="174422" y="1816100"/>
                  </a:lnTo>
                  <a:lnTo>
                    <a:pt x="249385" y="1816100"/>
                  </a:lnTo>
                  <a:lnTo>
                    <a:pt x="239479" y="1828800"/>
                  </a:lnTo>
                  <a:close/>
                </a:path>
              </a:pathLst>
            </a:custGeom>
            <a:solidFill>
              <a:srgbClr val="2A4A81"/>
            </a:solidFill>
          </p:spPr>
          <p:txBody>
            <a:bodyPr wrap="square" lIns="0" tIns="0" rIns="0" bIns="0" rtlCol="0"/>
            <a:lstStyle/>
            <a:p>
              <a:endParaRPr/>
            </a:p>
          </p:txBody>
        </p:sp>
        <p:pic>
          <p:nvPicPr>
            <p:cNvPr id="8" name="object 8"/>
            <p:cNvPicPr/>
            <p:nvPr/>
          </p:nvPicPr>
          <p:blipFill>
            <a:blip r:embed="rId2" cstate="print"/>
            <a:stretch>
              <a:fillRect/>
            </a:stretch>
          </p:blipFill>
          <p:spPr>
            <a:xfrm>
              <a:off x="0" y="0"/>
              <a:ext cx="6334124" cy="10286999"/>
            </a:xfrm>
            <a:prstGeom prst="rect">
              <a:avLst/>
            </a:prstGeom>
          </p:spPr>
        </p:pic>
        <p:sp>
          <p:nvSpPr>
            <p:cNvPr id="9" name="object 9"/>
            <p:cNvSpPr/>
            <p:nvPr/>
          </p:nvSpPr>
          <p:spPr>
            <a:xfrm>
              <a:off x="6331255" y="5500318"/>
              <a:ext cx="2179955" cy="4602480"/>
            </a:xfrm>
            <a:custGeom>
              <a:avLst/>
              <a:gdLst/>
              <a:ahLst/>
              <a:cxnLst/>
              <a:rect l="l" t="t" r="r" b="b"/>
              <a:pathLst>
                <a:path w="2179954" h="4602480">
                  <a:moveTo>
                    <a:pt x="751890" y="2347201"/>
                  </a:moveTo>
                  <a:lnTo>
                    <a:pt x="0" y="2347201"/>
                  </a:lnTo>
                  <a:lnTo>
                    <a:pt x="0" y="2410828"/>
                  </a:lnTo>
                  <a:lnTo>
                    <a:pt x="751890" y="2410828"/>
                  </a:lnTo>
                  <a:lnTo>
                    <a:pt x="751890" y="2347201"/>
                  </a:lnTo>
                  <a:close/>
                </a:path>
                <a:path w="2179954" h="4602480">
                  <a:moveTo>
                    <a:pt x="1132916" y="3358121"/>
                  </a:moveTo>
                  <a:lnTo>
                    <a:pt x="1101801" y="3302622"/>
                  </a:lnTo>
                  <a:lnTo>
                    <a:pt x="382447" y="3705999"/>
                  </a:lnTo>
                  <a:lnTo>
                    <a:pt x="413562" y="3761498"/>
                  </a:lnTo>
                  <a:lnTo>
                    <a:pt x="1132916" y="3358121"/>
                  </a:lnTo>
                  <a:close/>
                </a:path>
                <a:path w="2179954" h="4602480">
                  <a:moveTo>
                    <a:pt x="1201966" y="1326908"/>
                  </a:moveTo>
                  <a:lnTo>
                    <a:pt x="495071" y="886637"/>
                  </a:lnTo>
                  <a:lnTo>
                    <a:pt x="461429" y="940650"/>
                  </a:lnTo>
                  <a:lnTo>
                    <a:pt x="1168336" y="1380921"/>
                  </a:lnTo>
                  <a:lnTo>
                    <a:pt x="1201966" y="1326908"/>
                  </a:lnTo>
                  <a:close/>
                </a:path>
                <a:path w="2179954" h="4602480">
                  <a:moveTo>
                    <a:pt x="1897265" y="4101554"/>
                  </a:moveTo>
                  <a:lnTo>
                    <a:pt x="1816963" y="4051541"/>
                  </a:lnTo>
                  <a:lnTo>
                    <a:pt x="1505115" y="4552251"/>
                  </a:lnTo>
                  <a:lnTo>
                    <a:pt x="1585404" y="4602251"/>
                  </a:lnTo>
                  <a:lnTo>
                    <a:pt x="1897265" y="4101554"/>
                  </a:lnTo>
                  <a:close/>
                </a:path>
                <a:path w="2179954" h="4602480">
                  <a:moveTo>
                    <a:pt x="2179345" y="514515"/>
                  </a:moveTo>
                  <a:lnTo>
                    <a:pt x="1890826" y="0"/>
                  </a:lnTo>
                  <a:lnTo>
                    <a:pt x="1809496" y="45605"/>
                  </a:lnTo>
                  <a:lnTo>
                    <a:pt x="2098014" y="560120"/>
                  </a:lnTo>
                  <a:lnTo>
                    <a:pt x="2179345" y="514515"/>
                  </a:lnTo>
                  <a:close/>
                </a:path>
              </a:pathLst>
            </a:custGeom>
            <a:solidFill>
              <a:srgbClr val="F0ABC1"/>
            </a:solidFill>
          </p:spPr>
          <p:txBody>
            <a:bodyPr wrap="square" lIns="0" tIns="0" rIns="0" bIns="0" rtlCol="0"/>
            <a:lstStyle/>
            <a:p>
              <a:endParaRPr/>
            </a:p>
          </p:txBody>
        </p:sp>
      </p:grpSp>
      <p:sp>
        <p:nvSpPr>
          <p:cNvPr id="10" name="object 10"/>
          <p:cNvSpPr txBox="1">
            <a:spLocks noGrp="1"/>
          </p:cNvSpPr>
          <p:nvPr>
            <p:ph type="title"/>
          </p:nvPr>
        </p:nvSpPr>
        <p:spPr>
          <a:xfrm>
            <a:off x="9989968" y="224111"/>
            <a:ext cx="6391275" cy="1285240"/>
          </a:xfrm>
          <a:prstGeom prst="rect">
            <a:avLst/>
          </a:prstGeom>
        </p:spPr>
        <p:txBody>
          <a:bodyPr vert="horz" wrap="square" lIns="0" tIns="13970" rIns="0" bIns="0" rtlCol="0">
            <a:spAutoFit/>
          </a:bodyPr>
          <a:lstStyle/>
          <a:p>
            <a:pPr marL="12700">
              <a:lnSpc>
                <a:spcPct val="100000"/>
              </a:lnSpc>
              <a:spcBef>
                <a:spcPts val="110"/>
              </a:spcBef>
            </a:pPr>
            <a:r>
              <a:rPr sz="8250" spc="140" dirty="0"/>
              <a:t>Clasificación</a:t>
            </a:r>
            <a:endParaRPr sz="8250"/>
          </a:p>
        </p:txBody>
      </p:sp>
      <p:grpSp>
        <p:nvGrpSpPr>
          <p:cNvPr id="11" name="object 11"/>
          <p:cNvGrpSpPr/>
          <p:nvPr/>
        </p:nvGrpSpPr>
        <p:grpSpPr>
          <a:xfrm>
            <a:off x="9407613" y="1567688"/>
            <a:ext cx="8879840" cy="2982595"/>
            <a:chOff x="9407613" y="1567688"/>
            <a:chExt cx="8879840" cy="2982595"/>
          </a:xfrm>
        </p:grpSpPr>
        <p:sp>
          <p:nvSpPr>
            <p:cNvPr id="12" name="object 12"/>
            <p:cNvSpPr/>
            <p:nvPr/>
          </p:nvSpPr>
          <p:spPr>
            <a:xfrm>
              <a:off x="9407613" y="1567688"/>
              <a:ext cx="7674609" cy="2468880"/>
            </a:xfrm>
            <a:custGeom>
              <a:avLst/>
              <a:gdLst/>
              <a:ahLst/>
              <a:cxnLst/>
              <a:rect l="l" t="t" r="r" b="b"/>
              <a:pathLst>
                <a:path w="7674609" h="2468879">
                  <a:moveTo>
                    <a:pt x="7188665" y="2468675"/>
                  </a:moveTo>
                  <a:lnTo>
                    <a:pt x="485773" y="2468675"/>
                  </a:lnTo>
                  <a:lnTo>
                    <a:pt x="438991" y="2466452"/>
                  </a:lnTo>
                  <a:lnTo>
                    <a:pt x="393466" y="2459916"/>
                  </a:lnTo>
                  <a:lnTo>
                    <a:pt x="349403" y="2449272"/>
                  </a:lnTo>
                  <a:lnTo>
                    <a:pt x="307004" y="2434724"/>
                  </a:lnTo>
                  <a:lnTo>
                    <a:pt x="266475" y="2416475"/>
                  </a:lnTo>
                  <a:lnTo>
                    <a:pt x="228019" y="2394728"/>
                  </a:lnTo>
                  <a:lnTo>
                    <a:pt x="191838" y="2369687"/>
                  </a:lnTo>
                  <a:lnTo>
                    <a:pt x="158137" y="2341556"/>
                  </a:lnTo>
                  <a:lnTo>
                    <a:pt x="127119" y="2310538"/>
                  </a:lnTo>
                  <a:lnTo>
                    <a:pt x="98988" y="2276837"/>
                  </a:lnTo>
                  <a:lnTo>
                    <a:pt x="73947" y="2240657"/>
                  </a:lnTo>
                  <a:lnTo>
                    <a:pt x="52200" y="2202200"/>
                  </a:lnTo>
                  <a:lnTo>
                    <a:pt x="33951" y="2161671"/>
                  </a:lnTo>
                  <a:lnTo>
                    <a:pt x="19402" y="2119272"/>
                  </a:lnTo>
                  <a:lnTo>
                    <a:pt x="8759" y="2075209"/>
                  </a:lnTo>
                  <a:lnTo>
                    <a:pt x="2223" y="2029684"/>
                  </a:lnTo>
                  <a:lnTo>
                    <a:pt x="0" y="1982900"/>
                  </a:lnTo>
                  <a:lnTo>
                    <a:pt x="0" y="485774"/>
                  </a:lnTo>
                  <a:lnTo>
                    <a:pt x="2223" y="438991"/>
                  </a:lnTo>
                  <a:lnTo>
                    <a:pt x="8759" y="393466"/>
                  </a:lnTo>
                  <a:lnTo>
                    <a:pt x="19402" y="349402"/>
                  </a:lnTo>
                  <a:lnTo>
                    <a:pt x="33951" y="307004"/>
                  </a:lnTo>
                  <a:lnTo>
                    <a:pt x="52200" y="266475"/>
                  </a:lnTo>
                  <a:lnTo>
                    <a:pt x="73947" y="228018"/>
                  </a:lnTo>
                  <a:lnTo>
                    <a:pt x="98988" y="191838"/>
                  </a:lnTo>
                  <a:lnTo>
                    <a:pt x="127119" y="158137"/>
                  </a:lnTo>
                  <a:lnTo>
                    <a:pt x="158137" y="127119"/>
                  </a:lnTo>
                  <a:lnTo>
                    <a:pt x="191838" y="98988"/>
                  </a:lnTo>
                  <a:lnTo>
                    <a:pt x="228019" y="73947"/>
                  </a:lnTo>
                  <a:lnTo>
                    <a:pt x="266475" y="52200"/>
                  </a:lnTo>
                  <a:lnTo>
                    <a:pt x="307004" y="33951"/>
                  </a:lnTo>
                  <a:lnTo>
                    <a:pt x="349403" y="19402"/>
                  </a:lnTo>
                  <a:lnTo>
                    <a:pt x="393466" y="8759"/>
                  </a:lnTo>
                  <a:lnTo>
                    <a:pt x="438991" y="2223"/>
                  </a:lnTo>
                  <a:lnTo>
                    <a:pt x="485774" y="0"/>
                  </a:lnTo>
                  <a:lnTo>
                    <a:pt x="7188663" y="0"/>
                  </a:lnTo>
                  <a:lnTo>
                    <a:pt x="7235446" y="2223"/>
                  </a:lnTo>
                  <a:lnTo>
                    <a:pt x="7280971" y="8759"/>
                  </a:lnTo>
                  <a:lnTo>
                    <a:pt x="7325035" y="19402"/>
                  </a:lnTo>
                  <a:lnTo>
                    <a:pt x="7367433" y="33951"/>
                  </a:lnTo>
                  <a:lnTo>
                    <a:pt x="7407962" y="52200"/>
                  </a:lnTo>
                  <a:lnTo>
                    <a:pt x="7446419" y="73947"/>
                  </a:lnTo>
                  <a:lnTo>
                    <a:pt x="7482600" y="98988"/>
                  </a:lnTo>
                  <a:lnTo>
                    <a:pt x="7516301" y="127119"/>
                  </a:lnTo>
                  <a:lnTo>
                    <a:pt x="7547318" y="158137"/>
                  </a:lnTo>
                  <a:lnTo>
                    <a:pt x="7575450" y="191838"/>
                  </a:lnTo>
                  <a:lnTo>
                    <a:pt x="7600490" y="228018"/>
                  </a:lnTo>
                  <a:lnTo>
                    <a:pt x="7622237" y="266475"/>
                  </a:lnTo>
                  <a:lnTo>
                    <a:pt x="7640486" y="307004"/>
                  </a:lnTo>
                  <a:lnTo>
                    <a:pt x="7655035" y="349402"/>
                  </a:lnTo>
                  <a:lnTo>
                    <a:pt x="7665678" y="393466"/>
                  </a:lnTo>
                  <a:lnTo>
                    <a:pt x="7672214" y="438991"/>
                  </a:lnTo>
                  <a:lnTo>
                    <a:pt x="7674438" y="485774"/>
                  </a:lnTo>
                  <a:lnTo>
                    <a:pt x="7674438" y="1982900"/>
                  </a:lnTo>
                  <a:lnTo>
                    <a:pt x="7672214" y="2029684"/>
                  </a:lnTo>
                  <a:lnTo>
                    <a:pt x="7665678" y="2075209"/>
                  </a:lnTo>
                  <a:lnTo>
                    <a:pt x="7655035" y="2119272"/>
                  </a:lnTo>
                  <a:lnTo>
                    <a:pt x="7640486" y="2161671"/>
                  </a:lnTo>
                  <a:lnTo>
                    <a:pt x="7622237" y="2202200"/>
                  </a:lnTo>
                  <a:lnTo>
                    <a:pt x="7600490" y="2240657"/>
                  </a:lnTo>
                  <a:lnTo>
                    <a:pt x="7575450" y="2276837"/>
                  </a:lnTo>
                  <a:lnTo>
                    <a:pt x="7547318" y="2310538"/>
                  </a:lnTo>
                  <a:lnTo>
                    <a:pt x="7516301" y="2341556"/>
                  </a:lnTo>
                  <a:lnTo>
                    <a:pt x="7482600" y="2369687"/>
                  </a:lnTo>
                  <a:lnTo>
                    <a:pt x="7446419" y="2394728"/>
                  </a:lnTo>
                  <a:lnTo>
                    <a:pt x="7407962" y="2416475"/>
                  </a:lnTo>
                  <a:lnTo>
                    <a:pt x="7367433" y="2434724"/>
                  </a:lnTo>
                  <a:lnTo>
                    <a:pt x="7325035" y="2449272"/>
                  </a:lnTo>
                  <a:lnTo>
                    <a:pt x="7280971" y="2459916"/>
                  </a:lnTo>
                  <a:lnTo>
                    <a:pt x="7235446" y="2466452"/>
                  </a:lnTo>
                  <a:lnTo>
                    <a:pt x="7188665" y="2468675"/>
                  </a:lnTo>
                  <a:close/>
                </a:path>
              </a:pathLst>
            </a:custGeom>
            <a:solidFill>
              <a:srgbClr val="ECC3A6"/>
            </a:solidFill>
          </p:spPr>
          <p:txBody>
            <a:bodyPr wrap="square" lIns="0" tIns="0" rIns="0" bIns="0" rtlCol="0"/>
            <a:lstStyle/>
            <a:p>
              <a:endParaRPr/>
            </a:p>
          </p:txBody>
        </p:sp>
        <p:sp>
          <p:nvSpPr>
            <p:cNvPr id="13" name="object 13"/>
            <p:cNvSpPr/>
            <p:nvPr/>
          </p:nvSpPr>
          <p:spPr>
            <a:xfrm>
              <a:off x="10419045" y="3197070"/>
              <a:ext cx="7868920" cy="1353185"/>
            </a:xfrm>
            <a:custGeom>
              <a:avLst/>
              <a:gdLst/>
              <a:ahLst/>
              <a:cxnLst/>
              <a:rect l="l" t="t" r="r" b="b"/>
              <a:pathLst>
                <a:path w="7868919" h="1353185">
                  <a:moveTo>
                    <a:pt x="7383180" y="1352785"/>
                  </a:moveTo>
                  <a:lnTo>
                    <a:pt x="485773" y="1352785"/>
                  </a:lnTo>
                  <a:lnTo>
                    <a:pt x="438991" y="1350561"/>
                  </a:lnTo>
                  <a:lnTo>
                    <a:pt x="393466" y="1344026"/>
                  </a:lnTo>
                  <a:lnTo>
                    <a:pt x="349403" y="1333382"/>
                  </a:lnTo>
                  <a:lnTo>
                    <a:pt x="307005" y="1318834"/>
                  </a:lnTo>
                  <a:lnTo>
                    <a:pt x="266475" y="1300584"/>
                  </a:lnTo>
                  <a:lnTo>
                    <a:pt x="228019" y="1278837"/>
                  </a:lnTo>
                  <a:lnTo>
                    <a:pt x="191838" y="1253797"/>
                  </a:lnTo>
                  <a:lnTo>
                    <a:pt x="158137" y="1225666"/>
                  </a:lnTo>
                  <a:lnTo>
                    <a:pt x="127119" y="1194648"/>
                  </a:lnTo>
                  <a:lnTo>
                    <a:pt x="98988" y="1160947"/>
                  </a:lnTo>
                  <a:lnTo>
                    <a:pt x="73947" y="1124766"/>
                  </a:lnTo>
                  <a:lnTo>
                    <a:pt x="52200" y="1086309"/>
                  </a:lnTo>
                  <a:lnTo>
                    <a:pt x="33951" y="1045780"/>
                  </a:lnTo>
                  <a:lnTo>
                    <a:pt x="19402" y="1003382"/>
                  </a:lnTo>
                  <a:lnTo>
                    <a:pt x="8759" y="959318"/>
                  </a:lnTo>
                  <a:lnTo>
                    <a:pt x="2223" y="913793"/>
                  </a:lnTo>
                  <a:lnTo>
                    <a:pt x="0" y="867010"/>
                  </a:lnTo>
                  <a:lnTo>
                    <a:pt x="0" y="485774"/>
                  </a:lnTo>
                  <a:lnTo>
                    <a:pt x="2223" y="438991"/>
                  </a:lnTo>
                  <a:lnTo>
                    <a:pt x="8759" y="393466"/>
                  </a:lnTo>
                  <a:lnTo>
                    <a:pt x="19402" y="349402"/>
                  </a:lnTo>
                  <a:lnTo>
                    <a:pt x="33951" y="307004"/>
                  </a:lnTo>
                  <a:lnTo>
                    <a:pt x="52200" y="266475"/>
                  </a:lnTo>
                  <a:lnTo>
                    <a:pt x="73947" y="228018"/>
                  </a:lnTo>
                  <a:lnTo>
                    <a:pt x="98988" y="191838"/>
                  </a:lnTo>
                  <a:lnTo>
                    <a:pt x="127119" y="158137"/>
                  </a:lnTo>
                  <a:lnTo>
                    <a:pt x="158137" y="127119"/>
                  </a:lnTo>
                  <a:lnTo>
                    <a:pt x="191838" y="98988"/>
                  </a:lnTo>
                  <a:lnTo>
                    <a:pt x="228019" y="73947"/>
                  </a:lnTo>
                  <a:lnTo>
                    <a:pt x="266475" y="52200"/>
                  </a:lnTo>
                  <a:lnTo>
                    <a:pt x="307005" y="33951"/>
                  </a:lnTo>
                  <a:lnTo>
                    <a:pt x="349403" y="19402"/>
                  </a:lnTo>
                  <a:lnTo>
                    <a:pt x="393466" y="8759"/>
                  </a:lnTo>
                  <a:lnTo>
                    <a:pt x="438991" y="2223"/>
                  </a:lnTo>
                  <a:lnTo>
                    <a:pt x="485774" y="0"/>
                  </a:lnTo>
                  <a:lnTo>
                    <a:pt x="7383178" y="0"/>
                  </a:lnTo>
                  <a:lnTo>
                    <a:pt x="7429962" y="2223"/>
                  </a:lnTo>
                  <a:lnTo>
                    <a:pt x="7475487" y="8759"/>
                  </a:lnTo>
                  <a:lnTo>
                    <a:pt x="7519550" y="19402"/>
                  </a:lnTo>
                  <a:lnTo>
                    <a:pt x="7561949" y="33951"/>
                  </a:lnTo>
                  <a:lnTo>
                    <a:pt x="7602478" y="52200"/>
                  </a:lnTo>
                  <a:lnTo>
                    <a:pt x="7640935" y="73947"/>
                  </a:lnTo>
                  <a:lnTo>
                    <a:pt x="7677115" y="98988"/>
                  </a:lnTo>
                  <a:lnTo>
                    <a:pt x="7710816" y="127119"/>
                  </a:lnTo>
                  <a:lnTo>
                    <a:pt x="7741834" y="158137"/>
                  </a:lnTo>
                  <a:lnTo>
                    <a:pt x="7769965" y="191838"/>
                  </a:lnTo>
                  <a:lnTo>
                    <a:pt x="7795006" y="228018"/>
                  </a:lnTo>
                  <a:lnTo>
                    <a:pt x="7816753" y="266475"/>
                  </a:lnTo>
                  <a:lnTo>
                    <a:pt x="7835002" y="307004"/>
                  </a:lnTo>
                  <a:lnTo>
                    <a:pt x="7849550" y="349402"/>
                  </a:lnTo>
                  <a:lnTo>
                    <a:pt x="7860194" y="393466"/>
                  </a:lnTo>
                  <a:lnTo>
                    <a:pt x="7866730" y="438991"/>
                  </a:lnTo>
                  <a:lnTo>
                    <a:pt x="7868350" y="473072"/>
                  </a:lnTo>
                  <a:lnTo>
                    <a:pt x="7868350" y="879713"/>
                  </a:lnTo>
                  <a:lnTo>
                    <a:pt x="7860194" y="959318"/>
                  </a:lnTo>
                  <a:lnTo>
                    <a:pt x="7849550" y="1003382"/>
                  </a:lnTo>
                  <a:lnTo>
                    <a:pt x="7835002" y="1045780"/>
                  </a:lnTo>
                  <a:lnTo>
                    <a:pt x="7816753" y="1086309"/>
                  </a:lnTo>
                  <a:lnTo>
                    <a:pt x="7795006" y="1124766"/>
                  </a:lnTo>
                  <a:lnTo>
                    <a:pt x="7769965" y="1160947"/>
                  </a:lnTo>
                  <a:lnTo>
                    <a:pt x="7741834" y="1194648"/>
                  </a:lnTo>
                  <a:lnTo>
                    <a:pt x="7710816" y="1225666"/>
                  </a:lnTo>
                  <a:lnTo>
                    <a:pt x="7677115" y="1253797"/>
                  </a:lnTo>
                  <a:lnTo>
                    <a:pt x="7640935" y="1278837"/>
                  </a:lnTo>
                  <a:lnTo>
                    <a:pt x="7602478" y="1300584"/>
                  </a:lnTo>
                  <a:lnTo>
                    <a:pt x="7561949" y="1318834"/>
                  </a:lnTo>
                  <a:lnTo>
                    <a:pt x="7519550" y="1333382"/>
                  </a:lnTo>
                  <a:lnTo>
                    <a:pt x="7475487" y="1344026"/>
                  </a:lnTo>
                  <a:lnTo>
                    <a:pt x="7429962" y="1350561"/>
                  </a:lnTo>
                  <a:lnTo>
                    <a:pt x="7383180" y="1352785"/>
                  </a:lnTo>
                  <a:close/>
                </a:path>
              </a:pathLst>
            </a:custGeom>
            <a:solidFill>
              <a:srgbClr val="E69A45"/>
            </a:solidFill>
          </p:spPr>
          <p:txBody>
            <a:bodyPr wrap="square" lIns="0" tIns="0" rIns="0" bIns="0" rtlCol="0"/>
            <a:lstStyle/>
            <a:p>
              <a:endParaRPr/>
            </a:p>
          </p:txBody>
        </p:sp>
      </p:grpSp>
      <p:sp>
        <p:nvSpPr>
          <p:cNvPr id="14" name="object 14"/>
          <p:cNvSpPr txBox="1">
            <a:spLocks noGrp="1"/>
          </p:cNvSpPr>
          <p:nvPr>
            <p:ph type="body" idx="1"/>
          </p:nvPr>
        </p:nvSpPr>
        <p:spPr>
          <a:prstGeom prst="rect">
            <a:avLst/>
          </a:prstGeom>
        </p:spPr>
        <p:txBody>
          <a:bodyPr vert="horz" wrap="square" lIns="0" tIns="203835" rIns="0" bIns="0" rtlCol="0">
            <a:spAutoFit/>
          </a:bodyPr>
          <a:lstStyle/>
          <a:p>
            <a:pPr marL="8943975">
              <a:lnSpc>
                <a:spcPct val="100000"/>
              </a:lnSpc>
              <a:spcBef>
                <a:spcPts val="1605"/>
              </a:spcBef>
            </a:pPr>
            <a:r>
              <a:rPr spc="1095" dirty="0"/>
              <a:t>O</a:t>
            </a:r>
            <a:r>
              <a:rPr spc="-695" dirty="0"/>
              <a:t> </a:t>
            </a:r>
            <a:r>
              <a:rPr spc="690" dirty="0"/>
              <a:t>L</a:t>
            </a:r>
            <a:r>
              <a:rPr spc="-695" dirty="0"/>
              <a:t> </a:t>
            </a:r>
            <a:r>
              <a:rPr spc="160" dirty="0"/>
              <a:t>I</a:t>
            </a:r>
            <a:r>
              <a:rPr spc="-695" dirty="0"/>
              <a:t> </a:t>
            </a:r>
            <a:r>
              <a:rPr spc="450" dirty="0"/>
              <a:t>G</a:t>
            </a:r>
            <a:r>
              <a:rPr spc="-695" dirty="0"/>
              <a:t> </a:t>
            </a:r>
            <a:r>
              <a:rPr spc="1095" dirty="0"/>
              <a:t>O</a:t>
            </a:r>
            <a:r>
              <a:rPr spc="-695" dirty="0"/>
              <a:t> </a:t>
            </a:r>
            <a:r>
              <a:rPr spc="220" dirty="0"/>
              <a:t>P</a:t>
            </a:r>
            <a:r>
              <a:rPr spc="-695" dirty="0"/>
              <a:t> </a:t>
            </a:r>
            <a:r>
              <a:rPr spc="605" dirty="0"/>
              <a:t>S</a:t>
            </a:r>
            <a:r>
              <a:rPr spc="-695" dirty="0"/>
              <a:t> </a:t>
            </a:r>
            <a:r>
              <a:rPr spc="1095" dirty="0"/>
              <a:t>O</a:t>
            </a:r>
            <a:r>
              <a:rPr spc="-695" dirty="0"/>
              <a:t> </a:t>
            </a:r>
            <a:r>
              <a:rPr spc="1195" dirty="0"/>
              <a:t>N</a:t>
            </a:r>
            <a:r>
              <a:rPr spc="-695" dirty="0"/>
              <a:t> </a:t>
            </a:r>
            <a:r>
              <a:rPr spc="160" dirty="0"/>
              <a:t>I</a:t>
            </a:r>
            <a:r>
              <a:rPr spc="-695" dirty="0"/>
              <a:t> </a:t>
            </a:r>
            <a:r>
              <a:rPr spc="1095" dirty="0"/>
              <a:t>O</a:t>
            </a:r>
          </a:p>
          <a:p>
            <a:pPr marL="10770235">
              <a:lnSpc>
                <a:spcPct val="100000"/>
              </a:lnSpc>
              <a:spcBef>
                <a:spcPts val="1465"/>
              </a:spcBef>
            </a:pPr>
            <a:r>
              <a:rPr sz="5650" spc="35" dirty="0">
                <a:solidFill>
                  <a:srgbClr val="FEFEFE"/>
                </a:solidFill>
              </a:rPr>
              <a:t>Poco</a:t>
            </a:r>
            <a:r>
              <a:rPr sz="5650" spc="45" dirty="0">
                <a:solidFill>
                  <a:srgbClr val="FEFEFE"/>
                </a:solidFill>
              </a:rPr>
              <a:t> </a:t>
            </a:r>
            <a:r>
              <a:rPr sz="5650" spc="40" dirty="0">
                <a:solidFill>
                  <a:srgbClr val="FEFEFE"/>
                </a:solidFill>
              </a:rPr>
              <a:t>compradores</a:t>
            </a:r>
            <a:endParaRPr sz="5650"/>
          </a:p>
        </p:txBody>
      </p:sp>
      <p:sp>
        <p:nvSpPr>
          <p:cNvPr id="15" name="object 15"/>
          <p:cNvSpPr/>
          <p:nvPr/>
        </p:nvSpPr>
        <p:spPr>
          <a:xfrm>
            <a:off x="9614928" y="9944463"/>
            <a:ext cx="81280" cy="342900"/>
          </a:xfrm>
          <a:custGeom>
            <a:avLst/>
            <a:gdLst/>
            <a:ahLst/>
            <a:cxnLst/>
            <a:rect l="l" t="t" r="r" b="b"/>
            <a:pathLst>
              <a:path w="81279" h="342900">
                <a:moveTo>
                  <a:pt x="0" y="342535"/>
                </a:moveTo>
                <a:lnTo>
                  <a:pt x="0" y="0"/>
                </a:lnTo>
                <a:lnTo>
                  <a:pt x="81066" y="0"/>
                </a:lnTo>
                <a:lnTo>
                  <a:pt x="81066" y="342535"/>
                </a:lnTo>
                <a:lnTo>
                  <a:pt x="0" y="342535"/>
                </a:lnTo>
                <a:close/>
              </a:path>
            </a:pathLst>
          </a:custGeom>
          <a:solidFill>
            <a:srgbClr val="F0ABC1"/>
          </a:solidFill>
        </p:spPr>
        <p:txBody>
          <a:bodyPr wrap="square" lIns="0" tIns="0" rIns="0" bIns="0" rtlCol="0"/>
          <a:lstStyle/>
          <a:p>
            <a:endParaRPr/>
          </a:p>
        </p:txBody>
      </p:sp>
      <p:sp>
        <p:nvSpPr>
          <p:cNvPr id="16" name="object 16"/>
          <p:cNvSpPr/>
          <p:nvPr/>
        </p:nvSpPr>
        <p:spPr>
          <a:xfrm>
            <a:off x="9614928" y="5231579"/>
            <a:ext cx="81280" cy="589915"/>
          </a:xfrm>
          <a:custGeom>
            <a:avLst/>
            <a:gdLst/>
            <a:ahLst/>
            <a:cxnLst/>
            <a:rect l="l" t="t" r="r" b="b"/>
            <a:pathLst>
              <a:path w="81279" h="589914">
                <a:moveTo>
                  <a:pt x="0" y="0"/>
                </a:moveTo>
                <a:lnTo>
                  <a:pt x="81066" y="0"/>
                </a:lnTo>
                <a:lnTo>
                  <a:pt x="81066" y="589877"/>
                </a:lnTo>
                <a:lnTo>
                  <a:pt x="0" y="589877"/>
                </a:lnTo>
                <a:lnTo>
                  <a:pt x="0" y="0"/>
                </a:lnTo>
                <a:close/>
              </a:path>
            </a:pathLst>
          </a:custGeom>
          <a:solidFill>
            <a:srgbClr val="F0ABC1"/>
          </a:solidFill>
        </p:spPr>
        <p:txBody>
          <a:bodyPr wrap="square" lIns="0" tIns="0" rIns="0" bIns="0" rtlCol="0"/>
          <a:lstStyle/>
          <a:p>
            <a:endParaRPr/>
          </a:p>
        </p:txBody>
      </p:sp>
      <p:sp>
        <p:nvSpPr>
          <p:cNvPr id="17" name="object 17"/>
          <p:cNvSpPr/>
          <p:nvPr/>
        </p:nvSpPr>
        <p:spPr>
          <a:xfrm>
            <a:off x="11010834" y="5551425"/>
            <a:ext cx="392430" cy="551180"/>
          </a:xfrm>
          <a:custGeom>
            <a:avLst/>
            <a:gdLst/>
            <a:ahLst/>
            <a:cxnLst/>
            <a:rect l="l" t="t" r="r" b="b"/>
            <a:pathLst>
              <a:path w="392429" h="551179">
                <a:moveTo>
                  <a:pt x="392141" y="50007"/>
                </a:moveTo>
                <a:lnTo>
                  <a:pt x="80291" y="550712"/>
                </a:lnTo>
                <a:lnTo>
                  <a:pt x="0" y="500704"/>
                </a:lnTo>
                <a:lnTo>
                  <a:pt x="311849" y="0"/>
                </a:lnTo>
                <a:lnTo>
                  <a:pt x="392141" y="50007"/>
                </a:lnTo>
                <a:close/>
              </a:path>
            </a:pathLst>
          </a:custGeom>
          <a:solidFill>
            <a:srgbClr val="F0ABC1"/>
          </a:solidFill>
        </p:spPr>
        <p:txBody>
          <a:bodyPr wrap="square" lIns="0" tIns="0" rIns="0" bIns="0" rtlCol="0"/>
          <a:lstStyle/>
          <a:p>
            <a:endParaRPr/>
          </a:p>
        </p:txBody>
      </p:sp>
      <p:sp>
        <p:nvSpPr>
          <p:cNvPr id="18" name="object 18"/>
          <p:cNvSpPr/>
          <p:nvPr/>
        </p:nvSpPr>
        <p:spPr>
          <a:xfrm>
            <a:off x="11889590" y="8878502"/>
            <a:ext cx="741045" cy="494665"/>
          </a:xfrm>
          <a:custGeom>
            <a:avLst/>
            <a:gdLst/>
            <a:ahLst/>
            <a:cxnLst/>
            <a:rect l="l" t="t" r="r" b="b"/>
            <a:pathLst>
              <a:path w="741045" h="494665">
                <a:moveTo>
                  <a:pt x="33638" y="0"/>
                </a:moveTo>
                <a:lnTo>
                  <a:pt x="740536" y="440270"/>
                </a:lnTo>
                <a:lnTo>
                  <a:pt x="706898" y="494280"/>
                </a:lnTo>
                <a:lnTo>
                  <a:pt x="0" y="54009"/>
                </a:lnTo>
                <a:lnTo>
                  <a:pt x="33638" y="0"/>
                </a:lnTo>
                <a:close/>
              </a:path>
            </a:pathLst>
          </a:custGeom>
          <a:solidFill>
            <a:srgbClr val="F0ABC1"/>
          </a:solidFill>
        </p:spPr>
        <p:txBody>
          <a:bodyPr wrap="square" lIns="0" tIns="0" rIns="0" bIns="0" rtlCol="0"/>
          <a:lstStyle/>
          <a:p>
            <a:endParaRPr/>
          </a:p>
        </p:txBody>
      </p:sp>
      <p:sp>
        <p:nvSpPr>
          <p:cNvPr id="19" name="object 19"/>
          <p:cNvSpPr/>
          <p:nvPr/>
        </p:nvSpPr>
        <p:spPr>
          <a:xfrm>
            <a:off x="11951119" y="6497903"/>
            <a:ext cx="750570" cy="459105"/>
          </a:xfrm>
          <a:custGeom>
            <a:avLst/>
            <a:gdLst/>
            <a:ahLst/>
            <a:cxnLst/>
            <a:rect l="l" t="t" r="r" b="b"/>
            <a:pathLst>
              <a:path w="750570" h="459104">
                <a:moveTo>
                  <a:pt x="750404" y="55384"/>
                </a:moveTo>
                <a:lnTo>
                  <a:pt x="728662" y="16611"/>
                </a:lnTo>
                <a:lnTo>
                  <a:pt x="719353" y="0"/>
                </a:lnTo>
                <a:lnTo>
                  <a:pt x="0" y="403377"/>
                </a:lnTo>
                <a:lnTo>
                  <a:pt x="9309" y="419989"/>
                </a:lnTo>
                <a:lnTo>
                  <a:pt x="31051" y="458762"/>
                </a:lnTo>
                <a:lnTo>
                  <a:pt x="750404" y="55384"/>
                </a:lnTo>
                <a:close/>
              </a:path>
            </a:pathLst>
          </a:custGeom>
          <a:solidFill>
            <a:srgbClr val="F0ABC1"/>
          </a:solidFill>
        </p:spPr>
        <p:txBody>
          <a:bodyPr wrap="square" lIns="0" tIns="0" rIns="0" bIns="0" rtlCol="0"/>
          <a:lstStyle/>
          <a:p>
            <a:endParaRPr/>
          </a:p>
        </p:txBody>
      </p:sp>
      <p:sp>
        <p:nvSpPr>
          <p:cNvPr id="20" name="object 20"/>
          <p:cNvSpPr/>
          <p:nvPr/>
        </p:nvSpPr>
        <p:spPr>
          <a:xfrm>
            <a:off x="11077650" y="9611013"/>
            <a:ext cx="370205" cy="560705"/>
          </a:xfrm>
          <a:custGeom>
            <a:avLst/>
            <a:gdLst/>
            <a:ahLst/>
            <a:cxnLst/>
            <a:rect l="l" t="t" r="r" b="b"/>
            <a:pathLst>
              <a:path w="370204" h="560704">
                <a:moveTo>
                  <a:pt x="288511" y="560111"/>
                </a:moveTo>
                <a:lnTo>
                  <a:pt x="0" y="45606"/>
                </a:lnTo>
                <a:lnTo>
                  <a:pt x="81329" y="0"/>
                </a:lnTo>
                <a:lnTo>
                  <a:pt x="369840" y="514505"/>
                </a:lnTo>
                <a:lnTo>
                  <a:pt x="288511" y="560111"/>
                </a:lnTo>
                <a:close/>
              </a:path>
            </a:pathLst>
          </a:custGeom>
          <a:solidFill>
            <a:srgbClr val="F0ABC1"/>
          </a:solidFill>
        </p:spPr>
        <p:txBody>
          <a:bodyPr wrap="square" lIns="0" tIns="0" rIns="0" bIns="0" rtlCol="0"/>
          <a:lstStyle/>
          <a:p>
            <a:endParaRPr/>
          </a:p>
        </p:txBody>
      </p:sp>
      <p:sp>
        <p:nvSpPr>
          <p:cNvPr id="21" name="object 21"/>
          <p:cNvSpPr txBox="1"/>
          <p:nvPr/>
        </p:nvSpPr>
        <p:spPr>
          <a:xfrm>
            <a:off x="12520922" y="7424156"/>
            <a:ext cx="4751070" cy="800100"/>
          </a:xfrm>
          <a:prstGeom prst="rect">
            <a:avLst/>
          </a:prstGeom>
        </p:spPr>
        <p:txBody>
          <a:bodyPr vert="horz" wrap="square" lIns="0" tIns="16510" rIns="0" bIns="0" rtlCol="0">
            <a:spAutoFit/>
          </a:bodyPr>
          <a:lstStyle/>
          <a:p>
            <a:pPr marL="12700">
              <a:lnSpc>
                <a:spcPct val="100000"/>
              </a:lnSpc>
              <a:spcBef>
                <a:spcPts val="130"/>
              </a:spcBef>
            </a:pPr>
            <a:r>
              <a:rPr sz="5050" b="1" spc="215" dirty="0">
                <a:solidFill>
                  <a:srgbClr val="5CB9BE"/>
                </a:solidFill>
                <a:latin typeface="Trebuchet MS"/>
                <a:cs typeface="Trebuchet MS"/>
              </a:rPr>
              <a:t>(</a:t>
            </a:r>
            <a:r>
              <a:rPr sz="5050" b="1" spc="445" dirty="0">
                <a:solidFill>
                  <a:srgbClr val="5CB9BE"/>
                </a:solidFill>
                <a:latin typeface="Trebuchet MS"/>
                <a:cs typeface="Trebuchet MS"/>
              </a:rPr>
              <a:t>C</a:t>
            </a:r>
            <a:r>
              <a:rPr sz="5050" b="1" spc="-65" dirty="0">
                <a:solidFill>
                  <a:srgbClr val="5CB9BE"/>
                </a:solidFill>
                <a:latin typeface="Trebuchet MS"/>
                <a:cs typeface="Trebuchet MS"/>
              </a:rPr>
              <a:t>i</a:t>
            </a:r>
            <a:r>
              <a:rPr sz="5050" b="1" spc="430" dirty="0">
                <a:solidFill>
                  <a:srgbClr val="5CB9BE"/>
                </a:solidFill>
                <a:latin typeface="Trebuchet MS"/>
                <a:cs typeface="Trebuchet MS"/>
              </a:rPr>
              <a:t>a</a:t>
            </a:r>
            <a:r>
              <a:rPr sz="5050" b="1" spc="95" dirty="0">
                <a:solidFill>
                  <a:srgbClr val="5CB9BE"/>
                </a:solidFill>
                <a:latin typeface="Trebuchet MS"/>
                <a:cs typeface="Trebuchet MS"/>
              </a:rPr>
              <a:t>s</a:t>
            </a:r>
            <a:r>
              <a:rPr sz="5050" b="1" spc="-985" dirty="0">
                <a:solidFill>
                  <a:srgbClr val="5CB9BE"/>
                </a:solidFill>
                <a:latin typeface="Trebuchet MS"/>
                <a:cs typeface="Trebuchet MS"/>
              </a:rPr>
              <a:t>.</a:t>
            </a:r>
            <a:r>
              <a:rPr sz="5050" b="1" spc="459" dirty="0">
                <a:solidFill>
                  <a:srgbClr val="5CB9BE"/>
                </a:solidFill>
                <a:latin typeface="Trebuchet MS"/>
                <a:cs typeface="Trebuchet MS"/>
              </a:rPr>
              <a:t>L</a:t>
            </a:r>
            <a:r>
              <a:rPr sz="5050" b="1" spc="-95" dirty="0">
                <a:solidFill>
                  <a:srgbClr val="5CB9BE"/>
                </a:solidFill>
                <a:latin typeface="Trebuchet MS"/>
                <a:cs typeface="Trebuchet MS"/>
              </a:rPr>
              <a:t>e</a:t>
            </a:r>
            <a:r>
              <a:rPr sz="5050" b="1" spc="-150" dirty="0">
                <a:solidFill>
                  <a:srgbClr val="5CB9BE"/>
                </a:solidFill>
                <a:latin typeface="Trebuchet MS"/>
                <a:cs typeface="Trebuchet MS"/>
              </a:rPr>
              <a:t>c</a:t>
            </a:r>
            <a:r>
              <a:rPr sz="5050" b="1" spc="25" dirty="0">
                <a:solidFill>
                  <a:srgbClr val="5CB9BE"/>
                </a:solidFill>
                <a:latin typeface="Trebuchet MS"/>
                <a:cs typeface="Trebuchet MS"/>
              </a:rPr>
              <a:t>h</a:t>
            </a:r>
            <a:r>
              <a:rPr sz="5050" b="1" spc="-95" dirty="0">
                <a:solidFill>
                  <a:srgbClr val="5CB9BE"/>
                </a:solidFill>
                <a:latin typeface="Trebuchet MS"/>
                <a:cs typeface="Trebuchet MS"/>
              </a:rPr>
              <a:t>e</a:t>
            </a:r>
            <a:r>
              <a:rPr sz="5050" b="1" spc="-75" dirty="0">
                <a:solidFill>
                  <a:srgbClr val="5CB9BE"/>
                </a:solidFill>
                <a:latin typeface="Trebuchet MS"/>
                <a:cs typeface="Trebuchet MS"/>
              </a:rPr>
              <a:t>r</a:t>
            </a:r>
            <a:r>
              <a:rPr sz="5050" b="1" spc="430" dirty="0">
                <a:solidFill>
                  <a:srgbClr val="5CB9BE"/>
                </a:solidFill>
                <a:latin typeface="Trebuchet MS"/>
                <a:cs typeface="Trebuchet MS"/>
              </a:rPr>
              <a:t>a</a:t>
            </a:r>
            <a:r>
              <a:rPr sz="5050" b="1" spc="95" dirty="0">
                <a:solidFill>
                  <a:srgbClr val="5CB9BE"/>
                </a:solidFill>
                <a:latin typeface="Trebuchet MS"/>
                <a:cs typeface="Trebuchet MS"/>
              </a:rPr>
              <a:t>s</a:t>
            </a:r>
            <a:r>
              <a:rPr sz="5050" b="1" spc="215" dirty="0">
                <a:solidFill>
                  <a:srgbClr val="5CB9BE"/>
                </a:solidFill>
                <a:latin typeface="Trebuchet MS"/>
                <a:cs typeface="Trebuchet MS"/>
              </a:rPr>
              <a:t>)</a:t>
            </a:r>
            <a:endParaRPr sz="5050">
              <a:latin typeface="Trebuchet MS"/>
              <a:cs typeface="Trebuchet MS"/>
            </a:endParaRPr>
          </a:p>
        </p:txBody>
      </p:sp>
      <p:sp>
        <p:nvSpPr>
          <p:cNvPr id="22" name="object 22"/>
          <p:cNvSpPr txBox="1"/>
          <p:nvPr/>
        </p:nvSpPr>
        <p:spPr>
          <a:xfrm>
            <a:off x="8494986" y="7208039"/>
            <a:ext cx="2429510" cy="1250950"/>
          </a:xfrm>
          <a:prstGeom prst="rect">
            <a:avLst/>
          </a:prstGeom>
        </p:spPr>
        <p:txBody>
          <a:bodyPr vert="horz" wrap="square" lIns="0" tIns="17145" rIns="0" bIns="0" rtlCol="0">
            <a:spAutoFit/>
          </a:bodyPr>
          <a:lstStyle/>
          <a:p>
            <a:pPr marL="12700">
              <a:lnSpc>
                <a:spcPct val="100000"/>
              </a:lnSpc>
              <a:spcBef>
                <a:spcPts val="135"/>
              </a:spcBef>
            </a:pPr>
            <a:r>
              <a:rPr sz="8000" spc="-1300" dirty="0">
                <a:solidFill>
                  <a:srgbClr val="12A5EF"/>
                </a:solidFill>
                <a:latin typeface="Trebuchet MS"/>
                <a:cs typeface="Trebuchet MS"/>
              </a:rPr>
              <a:t>E</a:t>
            </a:r>
            <a:r>
              <a:rPr sz="8000" spc="-1310" dirty="0">
                <a:solidFill>
                  <a:srgbClr val="12A5EF"/>
                </a:solidFill>
                <a:latin typeface="Trebuchet MS"/>
                <a:cs typeface="Trebuchet MS"/>
              </a:rPr>
              <a:t>j</a:t>
            </a:r>
            <a:r>
              <a:rPr sz="8000" spc="-1650" dirty="0">
                <a:solidFill>
                  <a:srgbClr val="12A5EF"/>
                </a:solidFill>
                <a:latin typeface="Trebuchet MS"/>
                <a:cs typeface="Trebuchet MS"/>
              </a:rPr>
              <a:t>e</a:t>
            </a:r>
            <a:r>
              <a:rPr sz="8000" spc="-2385" dirty="0">
                <a:solidFill>
                  <a:srgbClr val="12A5EF"/>
                </a:solidFill>
                <a:latin typeface="Trebuchet MS"/>
                <a:cs typeface="Trebuchet MS"/>
              </a:rPr>
              <a:t>m</a:t>
            </a:r>
            <a:r>
              <a:rPr sz="8000" spc="-1505" dirty="0">
                <a:solidFill>
                  <a:srgbClr val="12A5EF"/>
                </a:solidFill>
                <a:latin typeface="Trebuchet MS"/>
                <a:cs typeface="Trebuchet MS"/>
              </a:rPr>
              <a:t>p</a:t>
            </a:r>
            <a:r>
              <a:rPr sz="8000" spc="-795" dirty="0">
                <a:solidFill>
                  <a:srgbClr val="12A5EF"/>
                </a:solidFill>
                <a:latin typeface="Trebuchet MS"/>
                <a:cs typeface="Trebuchet MS"/>
              </a:rPr>
              <a:t>l</a:t>
            </a:r>
            <a:r>
              <a:rPr sz="8000" spc="-1495" dirty="0">
                <a:solidFill>
                  <a:srgbClr val="12A5EF"/>
                </a:solidFill>
                <a:latin typeface="Trebuchet MS"/>
                <a:cs typeface="Trebuchet MS"/>
              </a:rPr>
              <a:t>o</a:t>
            </a:r>
            <a:endParaRPr sz="8000">
              <a:latin typeface="Trebuchet MS"/>
              <a:cs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86"/>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dirty="0"/>
          </a:p>
        </p:txBody>
      </p:sp>
      <p:sp>
        <p:nvSpPr>
          <p:cNvPr id="12" name="object 12"/>
          <p:cNvSpPr/>
          <p:nvPr/>
        </p:nvSpPr>
        <p:spPr>
          <a:xfrm>
            <a:off x="2819400" y="1409700"/>
            <a:ext cx="13390322" cy="2806727"/>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4558288" y="4601504"/>
            <a:ext cx="13577312" cy="1913596"/>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a:p>
        </p:txBody>
      </p:sp>
      <p:sp>
        <p:nvSpPr>
          <p:cNvPr id="15" name="object 15"/>
          <p:cNvSpPr/>
          <p:nvPr/>
        </p:nvSpPr>
        <p:spPr>
          <a:xfrm>
            <a:off x="762000" y="6896100"/>
            <a:ext cx="13546096" cy="2840712"/>
          </a:xfrm>
          <a:custGeom>
            <a:avLst/>
            <a:gdLst/>
            <a:ahLst/>
            <a:cxnLst/>
            <a:rect l="l" t="t" r="r" b="b"/>
            <a:pathLst>
              <a:path w="8648065" h="736600">
                <a:moveTo>
                  <a:pt x="8279919" y="736274"/>
                </a:moveTo>
                <a:lnTo>
                  <a:pt x="368135" y="736274"/>
                </a:lnTo>
                <a:lnTo>
                  <a:pt x="319747" y="733082"/>
                </a:lnTo>
                <a:lnTo>
                  <a:pt x="272596" y="723662"/>
                </a:lnTo>
                <a:lnTo>
                  <a:pt x="227256" y="708251"/>
                </a:lnTo>
                <a:lnTo>
                  <a:pt x="184300" y="687088"/>
                </a:lnTo>
                <a:lnTo>
                  <a:pt x="144298" y="660408"/>
                </a:lnTo>
                <a:lnTo>
                  <a:pt x="107824" y="628449"/>
                </a:lnTo>
                <a:lnTo>
                  <a:pt x="75865" y="591975"/>
                </a:lnTo>
                <a:lnTo>
                  <a:pt x="49185" y="551974"/>
                </a:lnTo>
                <a:lnTo>
                  <a:pt x="28022" y="509017"/>
                </a:lnTo>
                <a:lnTo>
                  <a:pt x="12611" y="463677"/>
                </a:lnTo>
                <a:lnTo>
                  <a:pt x="3191" y="416526"/>
                </a:lnTo>
                <a:lnTo>
                  <a:pt x="0" y="368148"/>
                </a:lnTo>
                <a:lnTo>
                  <a:pt x="3191" y="319747"/>
                </a:lnTo>
                <a:lnTo>
                  <a:pt x="12611" y="272597"/>
                </a:lnTo>
                <a:lnTo>
                  <a:pt x="28022" y="227257"/>
                </a:lnTo>
                <a:lnTo>
                  <a:pt x="49185" y="184300"/>
                </a:lnTo>
                <a:lnTo>
                  <a:pt x="75865" y="144299"/>
                </a:lnTo>
                <a:lnTo>
                  <a:pt x="107824" y="107825"/>
                </a:lnTo>
                <a:lnTo>
                  <a:pt x="144298" y="75866"/>
                </a:lnTo>
                <a:lnTo>
                  <a:pt x="184300" y="49186"/>
                </a:lnTo>
                <a:lnTo>
                  <a:pt x="227256" y="28022"/>
                </a:lnTo>
                <a:lnTo>
                  <a:pt x="272596" y="12612"/>
                </a:lnTo>
                <a:lnTo>
                  <a:pt x="319747" y="3192"/>
                </a:lnTo>
                <a:lnTo>
                  <a:pt x="368136" y="0"/>
                </a:lnTo>
                <a:lnTo>
                  <a:pt x="8279918" y="0"/>
                </a:lnTo>
                <a:lnTo>
                  <a:pt x="8328308" y="3192"/>
                </a:lnTo>
                <a:lnTo>
                  <a:pt x="8375458" y="12612"/>
                </a:lnTo>
                <a:lnTo>
                  <a:pt x="8420798" y="28022"/>
                </a:lnTo>
                <a:lnTo>
                  <a:pt x="8463755" y="49186"/>
                </a:lnTo>
                <a:lnTo>
                  <a:pt x="8503757" y="75866"/>
                </a:lnTo>
                <a:lnTo>
                  <a:pt x="8540231" y="107825"/>
                </a:lnTo>
                <a:lnTo>
                  <a:pt x="8572189" y="144299"/>
                </a:lnTo>
                <a:lnTo>
                  <a:pt x="8598869" y="184300"/>
                </a:lnTo>
                <a:lnTo>
                  <a:pt x="8620032" y="227257"/>
                </a:lnTo>
                <a:lnTo>
                  <a:pt x="8635442" y="272597"/>
                </a:lnTo>
                <a:lnTo>
                  <a:pt x="8644862" y="319747"/>
                </a:lnTo>
                <a:lnTo>
                  <a:pt x="8648054" y="368126"/>
                </a:lnTo>
                <a:lnTo>
                  <a:pt x="8644862" y="416526"/>
                </a:lnTo>
                <a:lnTo>
                  <a:pt x="8635442" y="463677"/>
                </a:lnTo>
                <a:lnTo>
                  <a:pt x="8620032" y="509017"/>
                </a:lnTo>
                <a:lnTo>
                  <a:pt x="8598869" y="551974"/>
                </a:lnTo>
                <a:lnTo>
                  <a:pt x="8572189" y="591975"/>
                </a:lnTo>
                <a:lnTo>
                  <a:pt x="8540231" y="628449"/>
                </a:lnTo>
                <a:lnTo>
                  <a:pt x="8503757" y="660408"/>
                </a:lnTo>
                <a:lnTo>
                  <a:pt x="8463755" y="687088"/>
                </a:lnTo>
                <a:lnTo>
                  <a:pt x="8420798" y="708251"/>
                </a:lnTo>
                <a:lnTo>
                  <a:pt x="8375458" y="723662"/>
                </a:lnTo>
                <a:lnTo>
                  <a:pt x="8328308" y="733082"/>
                </a:lnTo>
                <a:lnTo>
                  <a:pt x="8279919" y="736274"/>
                </a:lnTo>
                <a:close/>
              </a:path>
            </a:pathLst>
          </a:custGeom>
          <a:solidFill>
            <a:srgbClr val="FFFF00"/>
          </a:solidFill>
        </p:spPr>
        <p:txBody>
          <a:bodyPr wrap="square" lIns="0" tIns="0" rIns="0" bIns="0" rtlCol="0"/>
          <a:lstStyle/>
          <a:p>
            <a:endParaRPr/>
          </a:p>
        </p:txBody>
      </p:sp>
      <p:sp>
        <p:nvSpPr>
          <p:cNvPr id="16" name="object 16"/>
          <p:cNvSpPr txBox="1"/>
          <p:nvPr/>
        </p:nvSpPr>
        <p:spPr>
          <a:xfrm>
            <a:off x="533400" y="419100"/>
            <a:ext cx="17526000" cy="731611"/>
          </a:xfrm>
          <a:prstGeom prst="rect">
            <a:avLst/>
          </a:prstGeom>
        </p:spPr>
        <p:txBody>
          <a:bodyPr vert="horz" wrap="square" lIns="0" tIns="38735" rIns="0" bIns="0" rtlCol="0">
            <a:spAutoFit/>
          </a:bodyPr>
          <a:lstStyle/>
          <a:p>
            <a:pPr marL="4241165" marR="291465" indent="-2704465" algn="ctr">
              <a:lnSpc>
                <a:spcPts val="5430"/>
              </a:lnSpc>
              <a:spcBef>
                <a:spcPts val="305"/>
              </a:spcBef>
            </a:pPr>
            <a:r>
              <a:rPr lang="es-ES" sz="4550" b="1" spc="180" dirty="0" smtClean="0">
                <a:solidFill>
                  <a:srgbClr val="70FDD3"/>
                </a:solidFill>
                <a:latin typeface="Trebuchet MS"/>
                <a:cs typeface="Trebuchet MS"/>
              </a:rPr>
              <a:t>El Rol Del </a:t>
            </a:r>
            <a:r>
              <a:rPr sz="4550" b="1" spc="180" dirty="0" smtClean="0">
                <a:solidFill>
                  <a:srgbClr val="70FDD3"/>
                </a:solidFill>
                <a:latin typeface="Trebuchet MS"/>
                <a:cs typeface="Trebuchet MS"/>
              </a:rPr>
              <a:t>Estado </a:t>
            </a:r>
            <a:r>
              <a:rPr lang="es-ES" sz="4550" b="1" spc="80" dirty="0" smtClean="0">
                <a:solidFill>
                  <a:srgbClr val="70FDD3"/>
                </a:solidFill>
                <a:latin typeface="Trebuchet MS"/>
                <a:cs typeface="Trebuchet MS"/>
              </a:rPr>
              <a:t>en la Economía</a:t>
            </a:r>
            <a:endParaRPr sz="4550" dirty="0">
              <a:latin typeface="Trebuchet MS"/>
              <a:cs typeface="Trebuchet MS"/>
            </a:endParaRPr>
          </a:p>
        </p:txBody>
      </p:sp>
      <p:sp>
        <p:nvSpPr>
          <p:cNvPr id="18" name="CuadroTexto 17"/>
          <p:cNvSpPr txBox="1"/>
          <p:nvPr/>
        </p:nvSpPr>
        <p:spPr>
          <a:xfrm>
            <a:off x="3483497" y="1562100"/>
            <a:ext cx="12213702" cy="2554545"/>
          </a:xfrm>
          <a:prstGeom prst="rect">
            <a:avLst/>
          </a:prstGeom>
          <a:noFill/>
        </p:spPr>
        <p:txBody>
          <a:bodyPr wrap="square" rtlCol="0">
            <a:spAutoFit/>
          </a:bodyPr>
          <a:lstStyle/>
          <a:p>
            <a:pPr algn="just"/>
            <a:r>
              <a:rPr lang="es-ES" sz="3200" dirty="0" smtClean="0"/>
              <a:t>La intervención del Estado en las economías de mercado crea sistemas de economías mixtas. En donde se combinan elementos de las </a:t>
            </a:r>
            <a:r>
              <a:rPr lang="es-ES" sz="3200" dirty="0" smtClean="0">
                <a:solidFill>
                  <a:schemeClr val="tx2">
                    <a:lumMod val="60000"/>
                    <a:lumOff val="40000"/>
                  </a:schemeClr>
                </a:solidFill>
              </a:rPr>
              <a:t>economías de mercado</a:t>
            </a:r>
            <a:r>
              <a:rPr lang="es-ES" sz="3200" dirty="0" smtClean="0"/>
              <a:t> con las </a:t>
            </a:r>
            <a:r>
              <a:rPr lang="es-ES" sz="3200" dirty="0" smtClean="0">
                <a:solidFill>
                  <a:schemeClr val="tx2">
                    <a:lumMod val="60000"/>
                    <a:lumOff val="40000"/>
                  </a:schemeClr>
                </a:solidFill>
              </a:rPr>
              <a:t>economías planificadas </a:t>
            </a:r>
            <a:r>
              <a:rPr lang="es-ES" sz="3200" dirty="0" smtClean="0"/>
              <a:t>permitiendo que los individuos tengan ciertas libertades económicas pero también un Estado que influencia estas decisiones. </a:t>
            </a:r>
            <a:endParaRPr lang="es-ES" sz="3200" dirty="0"/>
          </a:p>
        </p:txBody>
      </p:sp>
      <p:sp>
        <p:nvSpPr>
          <p:cNvPr id="19" name="CuadroTexto 18"/>
          <p:cNvSpPr txBox="1"/>
          <p:nvPr/>
        </p:nvSpPr>
        <p:spPr>
          <a:xfrm>
            <a:off x="5046704" y="4699218"/>
            <a:ext cx="12707896" cy="1815882"/>
          </a:xfrm>
          <a:prstGeom prst="rect">
            <a:avLst/>
          </a:prstGeom>
          <a:noFill/>
        </p:spPr>
        <p:txBody>
          <a:bodyPr wrap="square" rtlCol="0">
            <a:spAutoFit/>
          </a:bodyPr>
          <a:lstStyle/>
          <a:p>
            <a:pPr fontAlgn="base"/>
            <a:r>
              <a:rPr lang="es-ES" sz="2800" b="1" u="sng" dirty="0" smtClean="0">
                <a:solidFill>
                  <a:srgbClr val="FFFF00"/>
                </a:solidFill>
              </a:rPr>
              <a:t>Una </a:t>
            </a:r>
            <a:r>
              <a:rPr lang="es-ES" sz="2800" b="1" u="sng" dirty="0">
                <a:solidFill>
                  <a:srgbClr val="FFFF00"/>
                </a:solidFill>
              </a:rPr>
              <a:t>economía de mercado </a:t>
            </a:r>
            <a:r>
              <a:rPr lang="es-ES" sz="2800" dirty="0">
                <a:solidFill>
                  <a:srgbClr val="FFFF00"/>
                </a:solidFill>
              </a:rPr>
              <a:t>es un sistema económico donde dos fuerzas, conocidas como oferta y demanda, se encargan de dirigir la producción de bienes y servicios. Las economías de mercado no están controladas por una autoridad central (como un gobierno) y, en cambio, se basan en el intercambio voluntario.</a:t>
            </a:r>
          </a:p>
        </p:txBody>
      </p:sp>
      <p:sp>
        <p:nvSpPr>
          <p:cNvPr id="28" name="CuadroTexto 27"/>
          <p:cNvSpPr txBox="1"/>
          <p:nvPr/>
        </p:nvSpPr>
        <p:spPr>
          <a:xfrm>
            <a:off x="1277896" y="7059156"/>
            <a:ext cx="12496800" cy="2677656"/>
          </a:xfrm>
          <a:prstGeom prst="rect">
            <a:avLst/>
          </a:prstGeom>
          <a:noFill/>
        </p:spPr>
        <p:txBody>
          <a:bodyPr wrap="square" rtlCol="0">
            <a:spAutoFit/>
          </a:bodyPr>
          <a:lstStyle/>
          <a:p>
            <a:r>
              <a:rPr lang="es-ES" sz="2800" b="1" u="sng" dirty="0">
                <a:solidFill>
                  <a:schemeClr val="tx2">
                    <a:lumMod val="60000"/>
                    <a:lumOff val="40000"/>
                  </a:schemeClr>
                </a:solidFill>
              </a:rPr>
              <a:t>Una </a:t>
            </a:r>
            <a:r>
              <a:rPr lang="es-ES" sz="2800" b="1" u="sng" dirty="0">
                <a:solidFill>
                  <a:schemeClr val="tx2">
                    <a:lumMod val="60000"/>
                    <a:lumOff val="40000"/>
                  </a:schemeClr>
                </a:solidFill>
                <a:hlinkClick r:id="rId2"/>
              </a:rPr>
              <a:t>economía</a:t>
            </a:r>
            <a:r>
              <a:rPr lang="es-ES" sz="2800" b="1" u="sng" dirty="0">
                <a:solidFill>
                  <a:schemeClr val="tx2">
                    <a:lumMod val="60000"/>
                    <a:lumOff val="40000"/>
                  </a:schemeClr>
                </a:solidFill>
              </a:rPr>
              <a:t> planificada </a:t>
            </a:r>
            <a:r>
              <a:rPr lang="es-ES" sz="2800" dirty="0">
                <a:solidFill>
                  <a:schemeClr val="tx2">
                    <a:lumMod val="60000"/>
                    <a:lumOff val="40000"/>
                  </a:schemeClr>
                </a:solidFill>
              </a:rPr>
              <a:t>es un sistema económico en el que el gobierno o una autoridad central planifica y controla la producción, el consumo y la distribución de bienes y servicios. En este tipo de economía, el gobierno asume el papel de empresario y toma decisiones sobre qué producir, en qué cantidades y a qué precios, con el objetivo de satisfacer las necesidades de la sociedad y alcanzar los objetivos económicos del país.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2" cstate="print"/>
          <a:stretch>
            <a:fillRect/>
          </a:stretch>
        </p:blipFill>
        <p:spPr>
          <a:xfrm>
            <a:off x="32766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6396487" y="0"/>
            <a:ext cx="1379849" cy="1435099"/>
          </a:xfrm>
          <a:prstGeom prst="rect">
            <a:avLst/>
          </a:prstGeom>
        </p:spPr>
      </p:pic>
      <p:grpSp>
        <p:nvGrpSpPr>
          <p:cNvPr id="8" name="object 8"/>
          <p:cNvGrpSpPr/>
          <p:nvPr/>
        </p:nvGrpSpPr>
        <p:grpSpPr>
          <a:xfrm>
            <a:off x="-228600" y="0"/>
            <a:ext cx="5160336" cy="9067884"/>
            <a:chOff x="0" y="0"/>
            <a:chExt cx="5160336" cy="9067884"/>
          </a:xfrm>
        </p:grpSpPr>
        <p:pic>
          <p:nvPicPr>
            <p:cNvPr id="9" name="object 9"/>
            <p:cNvPicPr/>
            <p:nvPr/>
          </p:nvPicPr>
          <p:blipFill>
            <a:blip r:embed="rId4"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grpSp>
      <p:sp>
        <p:nvSpPr>
          <p:cNvPr id="12" name="object 12"/>
          <p:cNvSpPr/>
          <p:nvPr/>
        </p:nvSpPr>
        <p:spPr>
          <a:xfrm>
            <a:off x="6172200" y="4000500"/>
            <a:ext cx="8467725" cy="1842770"/>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9267190" y="5981700"/>
            <a:ext cx="8487410" cy="722630"/>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a:p>
        </p:txBody>
      </p:sp>
      <p:sp>
        <p:nvSpPr>
          <p:cNvPr id="14" name="object 14"/>
          <p:cNvSpPr/>
          <p:nvPr/>
        </p:nvSpPr>
        <p:spPr>
          <a:xfrm>
            <a:off x="7239000" y="7087870"/>
            <a:ext cx="8487410" cy="722630"/>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79" y="12377"/>
                </a:lnTo>
                <a:lnTo>
                  <a:pt x="8264075" y="27501"/>
                </a:lnTo>
                <a:lnTo>
                  <a:pt x="8306233" y="48270"/>
                </a:lnTo>
                <a:lnTo>
                  <a:pt x="8345490" y="74454"/>
                </a:lnTo>
                <a:lnTo>
                  <a:pt x="8381285" y="105818"/>
                </a:lnTo>
                <a:lnTo>
                  <a:pt x="8412649"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49" y="580958"/>
                </a:lnTo>
                <a:lnTo>
                  <a:pt x="8381285" y="616753"/>
                </a:lnTo>
                <a:lnTo>
                  <a:pt x="8345490" y="648117"/>
                </a:lnTo>
                <a:lnTo>
                  <a:pt x="8306233" y="674300"/>
                </a:lnTo>
                <a:lnTo>
                  <a:pt x="8264075" y="695070"/>
                </a:lnTo>
                <a:lnTo>
                  <a:pt x="8219579" y="710193"/>
                </a:lnTo>
                <a:lnTo>
                  <a:pt x="8173306" y="719438"/>
                </a:lnTo>
                <a:lnTo>
                  <a:pt x="8125817" y="722571"/>
                </a:lnTo>
                <a:close/>
              </a:path>
            </a:pathLst>
          </a:custGeom>
          <a:solidFill>
            <a:srgbClr val="E4E4E4"/>
          </a:solidFill>
        </p:spPr>
        <p:txBody>
          <a:bodyPr wrap="square" lIns="0" tIns="0" rIns="0" bIns="0" rtlCol="0"/>
          <a:lstStyle/>
          <a:p>
            <a:endParaRPr/>
          </a:p>
        </p:txBody>
      </p:sp>
      <p:sp>
        <p:nvSpPr>
          <p:cNvPr id="15" name="object 15"/>
          <p:cNvSpPr/>
          <p:nvPr/>
        </p:nvSpPr>
        <p:spPr>
          <a:xfrm>
            <a:off x="8801735" y="8253730"/>
            <a:ext cx="8648065" cy="736600"/>
          </a:xfrm>
          <a:custGeom>
            <a:avLst/>
            <a:gdLst/>
            <a:ahLst/>
            <a:cxnLst/>
            <a:rect l="l" t="t" r="r" b="b"/>
            <a:pathLst>
              <a:path w="8648065" h="736600">
                <a:moveTo>
                  <a:pt x="8279919" y="736274"/>
                </a:moveTo>
                <a:lnTo>
                  <a:pt x="368135" y="736274"/>
                </a:lnTo>
                <a:lnTo>
                  <a:pt x="319747" y="733082"/>
                </a:lnTo>
                <a:lnTo>
                  <a:pt x="272596" y="723662"/>
                </a:lnTo>
                <a:lnTo>
                  <a:pt x="227256" y="708251"/>
                </a:lnTo>
                <a:lnTo>
                  <a:pt x="184300" y="687088"/>
                </a:lnTo>
                <a:lnTo>
                  <a:pt x="144298" y="660408"/>
                </a:lnTo>
                <a:lnTo>
                  <a:pt x="107824" y="628449"/>
                </a:lnTo>
                <a:lnTo>
                  <a:pt x="75865" y="591975"/>
                </a:lnTo>
                <a:lnTo>
                  <a:pt x="49185" y="551974"/>
                </a:lnTo>
                <a:lnTo>
                  <a:pt x="28022" y="509017"/>
                </a:lnTo>
                <a:lnTo>
                  <a:pt x="12611" y="463677"/>
                </a:lnTo>
                <a:lnTo>
                  <a:pt x="3191" y="416526"/>
                </a:lnTo>
                <a:lnTo>
                  <a:pt x="0" y="368148"/>
                </a:lnTo>
                <a:lnTo>
                  <a:pt x="3191" y="319747"/>
                </a:lnTo>
                <a:lnTo>
                  <a:pt x="12611" y="272597"/>
                </a:lnTo>
                <a:lnTo>
                  <a:pt x="28022" y="227257"/>
                </a:lnTo>
                <a:lnTo>
                  <a:pt x="49185" y="184300"/>
                </a:lnTo>
                <a:lnTo>
                  <a:pt x="75865" y="144299"/>
                </a:lnTo>
                <a:lnTo>
                  <a:pt x="107824" y="107825"/>
                </a:lnTo>
                <a:lnTo>
                  <a:pt x="144298" y="75866"/>
                </a:lnTo>
                <a:lnTo>
                  <a:pt x="184300" y="49186"/>
                </a:lnTo>
                <a:lnTo>
                  <a:pt x="227256" y="28022"/>
                </a:lnTo>
                <a:lnTo>
                  <a:pt x="272596" y="12612"/>
                </a:lnTo>
                <a:lnTo>
                  <a:pt x="319747" y="3192"/>
                </a:lnTo>
                <a:lnTo>
                  <a:pt x="368136" y="0"/>
                </a:lnTo>
                <a:lnTo>
                  <a:pt x="8279918" y="0"/>
                </a:lnTo>
                <a:lnTo>
                  <a:pt x="8328308" y="3192"/>
                </a:lnTo>
                <a:lnTo>
                  <a:pt x="8375458" y="12612"/>
                </a:lnTo>
                <a:lnTo>
                  <a:pt x="8420798" y="28022"/>
                </a:lnTo>
                <a:lnTo>
                  <a:pt x="8463755" y="49186"/>
                </a:lnTo>
                <a:lnTo>
                  <a:pt x="8503757" y="75866"/>
                </a:lnTo>
                <a:lnTo>
                  <a:pt x="8540231" y="107825"/>
                </a:lnTo>
                <a:lnTo>
                  <a:pt x="8572189" y="144299"/>
                </a:lnTo>
                <a:lnTo>
                  <a:pt x="8598869" y="184300"/>
                </a:lnTo>
                <a:lnTo>
                  <a:pt x="8620032" y="227257"/>
                </a:lnTo>
                <a:lnTo>
                  <a:pt x="8635442" y="272597"/>
                </a:lnTo>
                <a:lnTo>
                  <a:pt x="8644862" y="319747"/>
                </a:lnTo>
                <a:lnTo>
                  <a:pt x="8648054" y="368126"/>
                </a:lnTo>
                <a:lnTo>
                  <a:pt x="8644862" y="416526"/>
                </a:lnTo>
                <a:lnTo>
                  <a:pt x="8635442" y="463677"/>
                </a:lnTo>
                <a:lnTo>
                  <a:pt x="8620032" y="509017"/>
                </a:lnTo>
                <a:lnTo>
                  <a:pt x="8598869" y="551974"/>
                </a:lnTo>
                <a:lnTo>
                  <a:pt x="8572189" y="591975"/>
                </a:lnTo>
                <a:lnTo>
                  <a:pt x="8540231" y="628449"/>
                </a:lnTo>
                <a:lnTo>
                  <a:pt x="8503757" y="660408"/>
                </a:lnTo>
                <a:lnTo>
                  <a:pt x="8463755" y="687088"/>
                </a:lnTo>
                <a:lnTo>
                  <a:pt x="8420798" y="708251"/>
                </a:lnTo>
                <a:lnTo>
                  <a:pt x="8375458" y="723662"/>
                </a:lnTo>
                <a:lnTo>
                  <a:pt x="8328308" y="733082"/>
                </a:lnTo>
                <a:lnTo>
                  <a:pt x="8279919" y="736274"/>
                </a:lnTo>
                <a:close/>
              </a:path>
            </a:pathLst>
          </a:custGeom>
          <a:solidFill>
            <a:srgbClr val="D69345"/>
          </a:solidFill>
        </p:spPr>
        <p:txBody>
          <a:bodyPr wrap="square" lIns="0" tIns="0" rIns="0" bIns="0" rtlCol="0"/>
          <a:lstStyle/>
          <a:p>
            <a:endParaRPr/>
          </a:p>
        </p:txBody>
      </p:sp>
      <p:sp>
        <p:nvSpPr>
          <p:cNvPr id="16" name="object 16"/>
          <p:cNvSpPr txBox="1"/>
          <p:nvPr/>
        </p:nvSpPr>
        <p:spPr>
          <a:xfrm>
            <a:off x="5943600" y="114300"/>
            <a:ext cx="12672008" cy="8974893"/>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550" b="1" spc="180" dirty="0" smtClean="0">
                <a:solidFill>
                  <a:srgbClr val="70FDD3"/>
                </a:solidFill>
                <a:latin typeface="Trebuchet MS"/>
                <a:cs typeface="Trebuchet MS"/>
              </a:rPr>
              <a:t>      </a:t>
            </a:r>
          </a:p>
          <a:p>
            <a:pPr marL="720000" marR="291465" indent="-720000" algn="ctr" defTabSz="720000">
              <a:lnSpc>
                <a:spcPts val="5430"/>
              </a:lnSpc>
              <a:spcBef>
                <a:spcPts val="305"/>
              </a:spcBef>
            </a:pPr>
            <a:r>
              <a:rPr lang="es-ES" sz="4550" b="1" spc="180" dirty="0" smtClean="0">
                <a:solidFill>
                  <a:srgbClr val="70FDD3"/>
                </a:solidFill>
                <a:latin typeface="Trebuchet MS"/>
                <a:cs typeface="Trebuchet MS"/>
              </a:rPr>
              <a:t>  </a:t>
            </a:r>
          </a:p>
          <a:p>
            <a:pPr marL="720000" marR="291465" indent="-720000" algn="ctr" defTabSz="720000">
              <a:lnSpc>
                <a:spcPts val="5430"/>
              </a:lnSpc>
              <a:spcBef>
                <a:spcPts val="305"/>
              </a:spcBef>
            </a:pPr>
            <a:r>
              <a:rPr sz="4550" b="1" spc="180" dirty="0" smtClean="0">
                <a:solidFill>
                  <a:srgbClr val="70FDD3"/>
                </a:solidFill>
                <a:latin typeface="Trebuchet MS"/>
                <a:cs typeface="Trebuchet MS"/>
              </a:rPr>
              <a:t>E</a:t>
            </a:r>
            <a:r>
              <a:rPr lang="es-ES" sz="4550" b="1" spc="180" dirty="0" smtClean="0">
                <a:solidFill>
                  <a:srgbClr val="70FDD3"/>
                </a:solidFill>
                <a:latin typeface="Trebuchet MS"/>
                <a:cs typeface="Trebuchet MS"/>
              </a:rPr>
              <a:t>l E</a:t>
            </a:r>
            <a:r>
              <a:rPr sz="4550" b="1" spc="180" dirty="0" err="1" smtClean="0">
                <a:solidFill>
                  <a:srgbClr val="70FDD3"/>
                </a:solidFill>
                <a:latin typeface="Trebuchet MS"/>
                <a:cs typeface="Trebuchet MS"/>
              </a:rPr>
              <a:t>stado</a:t>
            </a:r>
            <a:r>
              <a:rPr sz="4550" b="1" spc="180" dirty="0" smtClean="0">
                <a:solidFill>
                  <a:srgbClr val="70FDD3"/>
                </a:solidFill>
                <a:latin typeface="Trebuchet MS"/>
                <a:cs typeface="Trebuchet MS"/>
              </a:rPr>
              <a:t> </a:t>
            </a:r>
            <a:r>
              <a:rPr sz="4550" b="1" spc="80" dirty="0">
                <a:solidFill>
                  <a:srgbClr val="70FDD3"/>
                </a:solidFill>
                <a:latin typeface="Trebuchet MS"/>
                <a:cs typeface="Trebuchet MS"/>
              </a:rPr>
              <a:t>(Nacional, </a:t>
            </a:r>
            <a:r>
              <a:rPr sz="4550" b="1" spc="25" dirty="0">
                <a:solidFill>
                  <a:srgbClr val="70FDD3"/>
                </a:solidFill>
                <a:latin typeface="Trebuchet MS"/>
                <a:cs typeface="Trebuchet MS"/>
              </a:rPr>
              <a:t>Provincial </a:t>
            </a:r>
            <a:r>
              <a:rPr sz="4550" b="1" spc="20" dirty="0" smtClean="0">
                <a:solidFill>
                  <a:srgbClr val="70FDD3"/>
                </a:solidFill>
                <a:latin typeface="Trebuchet MS"/>
                <a:cs typeface="Trebuchet MS"/>
              </a:rPr>
              <a:t>o</a:t>
            </a:r>
            <a:r>
              <a:rPr lang="es-ES" sz="4550" b="1" spc="20" dirty="0" smtClean="0">
                <a:solidFill>
                  <a:srgbClr val="70FDD3"/>
                </a:solidFill>
                <a:latin typeface="Trebuchet MS"/>
                <a:cs typeface="Trebuchet MS"/>
              </a:rPr>
              <a:t> </a:t>
            </a:r>
            <a:r>
              <a:rPr sz="4550" b="1" spc="130" dirty="0" smtClean="0">
                <a:solidFill>
                  <a:srgbClr val="70FDD3"/>
                </a:solidFill>
                <a:latin typeface="Trebuchet MS"/>
                <a:cs typeface="Trebuchet MS"/>
              </a:rPr>
              <a:t>Municipal</a:t>
            </a:r>
            <a:r>
              <a:rPr sz="4550" b="1" spc="130" dirty="0">
                <a:solidFill>
                  <a:srgbClr val="70FDD3"/>
                </a:solidFill>
                <a:latin typeface="Trebuchet MS"/>
                <a:cs typeface="Trebuchet MS"/>
              </a:rPr>
              <a:t>)</a:t>
            </a:r>
            <a:endParaRPr sz="4550" dirty="0">
              <a:latin typeface="Trebuchet MS"/>
              <a:cs typeface="Trebuchet MS"/>
            </a:endParaRPr>
          </a:p>
          <a:p>
            <a:pPr marL="12700" algn="ctr">
              <a:lnSpc>
                <a:spcPct val="100000"/>
              </a:lnSpc>
              <a:spcBef>
                <a:spcPts val="3645"/>
              </a:spcBef>
            </a:pPr>
            <a:r>
              <a:rPr sz="4000" b="1" dirty="0" err="1" smtClean="0">
                <a:solidFill>
                  <a:srgbClr val="DEFD6E"/>
                </a:solidFill>
                <a:latin typeface="Trebuchet MS"/>
                <a:cs typeface="Trebuchet MS"/>
              </a:rPr>
              <a:t>Interviene</a:t>
            </a:r>
            <a:r>
              <a:rPr sz="4000" b="1" spc="85" dirty="0" smtClean="0">
                <a:solidFill>
                  <a:srgbClr val="DEFD6E"/>
                </a:solidFill>
                <a:latin typeface="Trebuchet MS"/>
                <a:cs typeface="Trebuchet MS"/>
              </a:rPr>
              <a:t> </a:t>
            </a:r>
            <a:r>
              <a:rPr sz="4000" b="1" spc="-20" dirty="0">
                <a:solidFill>
                  <a:srgbClr val="DEFD6E"/>
                </a:solidFill>
                <a:latin typeface="Trebuchet MS"/>
                <a:cs typeface="Trebuchet MS"/>
              </a:rPr>
              <a:t>en</a:t>
            </a:r>
            <a:r>
              <a:rPr sz="4000" b="1" spc="85" dirty="0">
                <a:solidFill>
                  <a:srgbClr val="DEFD6E"/>
                </a:solidFill>
                <a:latin typeface="Trebuchet MS"/>
                <a:cs typeface="Trebuchet MS"/>
              </a:rPr>
              <a:t> </a:t>
            </a:r>
            <a:r>
              <a:rPr sz="4000" b="1" spc="25" dirty="0">
                <a:solidFill>
                  <a:srgbClr val="DEFD6E"/>
                </a:solidFill>
                <a:latin typeface="Trebuchet MS"/>
                <a:cs typeface="Trebuchet MS"/>
              </a:rPr>
              <a:t>los</a:t>
            </a:r>
            <a:r>
              <a:rPr sz="4000" b="1" spc="90" dirty="0">
                <a:solidFill>
                  <a:srgbClr val="DEFD6E"/>
                </a:solidFill>
                <a:latin typeface="Trebuchet MS"/>
                <a:cs typeface="Trebuchet MS"/>
              </a:rPr>
              <a:t> </a:t>
            </a:r>
            <a:r>
              <a:rPr sz="4000" b="1" spc="55" dirty="0" err="1">
                <a:solidFill>
                  <a:srgbClr val="DEFD6E"/>
                </a:solidFill>
                <a:latin typeface="Trebuchet MS"/>
                <a:cs typeface="Trebuchet MS"/>
              </a:rPr>
              <a:t>mercados</a:t>
            </a:r>
            <a:r>
              <a:rPr sz="4000" b="1" spc="85" dirty="0">
                <a:solidFill>
                  <a:srgbClr val="DEFD6E"/>
                </a:solidFill>
                <a:latin typeface="Trebuchet MS"/>
                <a:cs typeface="Trebuchet MS"/>
              </a:rPr>
              <a:t> </a:t>
            </a:r>
            <a:r>
              <a:rPr sz="4000" b="1" spc="-20" dirty="0" err="1" smtClean="0">
                <a:solidFill>
                  <a:srgbClr val="DEFD6E"/>
                </a:solidFill>
                <a:latin typeface="Trebuchet MS"/>
                <a:cs typeface="Trebuchet MS"/>
              </a:rPr>
              <a:t>estableciendo</a:t>
            </a:r>
            <a:r>
              <a:rPr sz="4000" b="1" spc="-20" dirty="0" smtClean="0">
                <a:solidFill>
                  <a:srgbClr val="DEFD6E"/>
                </a:solidFill>
                <a:latin typeface="Trebuchet MS"/>
                <a:cs typeface="Trebuchet MS"/>
              </a:rPr>
              <a:t>:</a:t>
            </a:r>
            <a:endParaRPr sz="4000" dirty="0" smtClean="0">
              <a:latin typeface="Trebuchet MS"/>
              <a:cs typeface="Trebuchet MS"/>
            </a:endParaRPr>
          </a:p>
          <a:p>
            <a:pPr>
              <a:lnSpc>
                <a:spcPct val="100000"/>
              </a:lnSpc>
            </a:pPr>
            <a:endParaRPr sz="4000" dirty="0" smtClean="0">
              <a:latin typeface="Trebuchet MS"/>
              <a:cs typeface="Trebuchet MS"/>
            </a:endParaRPr>
          </a:p>
          <a:p>
            <a:pPr marL="720000" marR="1228090">
              <a:spcBef>
                <a:spcPts val="2910"/>
              </a:spcBef>
            </a:pPr>
            <a:r>
              <a:rPr lang="es-ES" sz="4150" b="1" spc="10" dirty="0" smtClean="0">
                <a:solidFill>
                  <a:srgbClr val="EFEFEF"/>
                </a:solidFill>
                <a:latin typeface="Trebuchet MS"/>
                <a:cs typeface="Trebuchet MS"/>
              </a:rPr>
              <a:t>      Tributos </a:t>
            </a:r>
            <a:r>
              <a:rPr lang="es-ES" sz="4150" b="1" spc="15" dirty="0" smtClean="0">
                <a:solidFill>
                  <a:srgbClr val="EFEFEF"/>
                </a:solidFill>
                <a:latin typeface="Trebuchet MS"/>
                <a:cs typeface="Trebuchet MS"/>
              </a:rPr>
              <a:t> </a:t>
            </a:r>
            <a:r>
              <a:rPr lang="es-ES" sz="4150" b="1" spc="5" dirty="0" smtClean="0">
                <a:solidFill>
                  <a:srgbClr val="EFEFEF"/>
                </a:solidFill>
                <a:latin typeface="Trebuchet MS"/>
                <a:cs typeface="Trebuchet MS"/>
              </a:rPr>
              <a:t>(Impuestos,</a:t>
            </a:r>
            <a:r>
              <a:rPr lang="es-ES" sz="4150" b="1" spc="75" dirty="0" smtClean="0">
                <a:solidFill>
                  <a:srgbClr val="EFEFEF"/>
                </a:solidFill>
                <a:latin typeface="Trebuchet MS"/>
                <a:cs typeface="Trebuchet MS"/>
              </a:rPr>
              <a:t> </a:t>
            </a:r>
            <a:r>
              <a:rPr lang="es-ES" sz="4150" b="1" spc="15" dirty="0" smtClean="0">
                <a:solidFill>
                  <a:srgbClr val="EFEFEF"/>
                </a:solidFill>
                <a:latin typeface="Trebuchet MS"/>
                <a:cs typeface="Trebuchet MS"/>
              </a:rPr>
              <a:t>Tasas,         Contribuciones Especiales</a:t>
            </a:r>
            <a:r>
              <a:rPr lang="es-ES" sz="4150" b="1" spc="-5" dirty="0" smtClean="0">
                <a:solidFill>
                  <a:srgbClr val="EFEFEF"/>
                </a:solidFill>
                <a:latin typeface="Trebuchet MS"/>
                <a:cs typeface="Trebuchet MS"/>
              </a:rPr>
              <a:t>)</a:t>
            </a:r>
            <a:endParaRPr lang="es-ES" sz="4150" dirty="0" smtClean="0">
              <a:latin typeface="Trebuchet MS"/>
              <a:cs typeface="Trebuchet MS"/>
            </a:endParaRPr>
          </a:p>
          <a:p>
            <a:pPr marL="720000" marR="1228090">
              <a:spcBef>
                <a:spcPts val="2910"/>
              </a:spcBef>
            </a:pPr>
            <a:r>
              <a:rPr lang="es-ES" sz="4150" b="1" dirty="0" smtClean="0">
                <a:solidFill>
                  <a:srgbClr val="EFEFEF"/>
                </a:solidFill>
                <a:latin typeface="Trebuchet MS"/>
                <a:cs typeface="Trebuchet MS"/>
              </a:rPr>
              <a:t>                                 </a:t>
            </a:r>
            <a:r>
              <a:rPr sz="5000" b="1" dirty="0" err="1" smtClean="0">
                <a:solidFill>
                  <a:srgbClr val="EFEFEF"/>
                </a:solidFill>
                <a:latin typeface="Trebuchet MS"/>
                <a:cs typeface="Trebuchet MS"/>
              </a:rPr>
              <a:t>Reten</a:t>
            </a:r>
            <a:r>
              <a:rPr lang="es-ES" sz="5000" b="1" dirty="0" smtClean="0">
                <a:solidFill>
                  <a:srgbClr val="EFEFEF"/>
                </a:solidFill>
                <a:latin typeface="Trebuchet MS"/>
                <a:cs typeface="Trebuchet MS"/>
              </a:rPr>
              <a:t>c</a:t>
            </a:r>
            <a:r>
              <a:rPr sz="5000" b="1" dirty="0" err="1" smtClean="0">
                <a:solidFill>
                  <a:srgbClr val="EFEFEF"/>
                </a:solidFill>
                <a:latin typeface="Trebuchet MS"/>
                <a:cs typeface="Trebuchet MS"/>
              </a:rPr>
              <a:t>iones</a:t>
            </a:r>
            <a:endParaRPr sz="5000" dirty="0" smtClean="0">
              <a:latin typeface="Trebuchet MS"/>
              <a:cs typeface="Trebuchet MS"/>
            </a:endParaRPr>
          </a:p>
          <a:p>
            <a:pPr marL="4686935">
              <a:lnSpc>
                <a:spcPct val="100000"/>
              </a:lnSpc>
              <a:spcBef>
                <a:spcPts val="3195"/>
              </a:spcBef>
            </a:pPr>
            <a:r>
              <a:rPr sz="5000" b="1" spc="40" dirty="0" err="1" smtClean="0">
                <a:solidFill>
                  <a:srgbClr val="3F4895"/>
                </a:solidFill>
                <a:latin typeface="Trebuchet MS"/>
                <a:cs typeface="Trebuchet MS"/>
              </a:rPr>
              <a:t>Aranceles</a:t>
            </a:r>
            <a:endParaRPr sz="5000" dirty="0">
              <a:latin typeface="Trebuchet MS"/>
              <a:cs typeface="Trebuchet MS"/>
            </a:endParaRPr>
          </a:p>
          <a:p>
            <a:pPr marR="1814195" algn="ctr">
              <a:lnSpc>
                <a:spcPct val="100000"/>
              </a:lnSpc>
              <a:spcBef>
                <a:spcPts val="2625"/>
              </a:spcBef>
            </a:pPr>
            <a:r>
              <a:rPr lang="es-ES" sz="5100" b="1" spc="95" dirty="0" smtClean="0">
                <a:solidFill>
                  <a:srgbClr val="EFEFEF"/>
                </a:solidFill>
                <a:latin typeface="Trebuchet MS"/>
                <a:cs typeface="Trebuchet MS"/>
              </a:rPr>
              <a:t>                        </a:t>
            </a:r>
            <a:r>
              <a:rPr sz="5100" b="1" spc="95" dirty="0" err="1" smtClean="0">
                <a:solidFill>
                  <a:srgbClr val="EFEFEF"/>
                </a:solidFill>
                <a:latin typeface="Trebuchet MS"/>
                <a:cs typeface="Trebuchet MS"/>
              </a:rPr>
              <a:t>Subsidios</a:t>
            </a:r>
            <a:endParaRPr sz="5100" dirty="0">
              <a:latin typeface="Trebuchet MS"/>
              <a:cs typeface="Trebuchet MS"/>
            </a:endParaRPr>
          </a:p>
        </p:txBody>
      </p:sp>
      <p:pic>
        <p:nvPicPr>
          <p:cNvPr id="17" name="object 11"/>
          <p:cNvPicPr/>
          <p:nvPr/>
        </p:nvPicPr>
        <p:blipFill>
          <a:blip r:embed="rId5" cstate="print"/>
          <a:stretch>
            <a:fillRect/>
          </a:stretch>
        </p:blipFill>
        <p:spPr>
          <a:xfrm>
            <a:off x="381000" y="2836460"/>
            <a:ext cx="6497763" cy="6422088"/>
          </a:xfrm>
          <a:prstGeom prst="rect">
            <a:avLst/>
          </a:prstGeom>
        </p:spPr>
      </p:pic>
    </p:spTree>
    <p:extLst>
      <p:ext uri="{BB962C8B-B14F-4D97-AF65-F5344CB8AC3E}">
        <p14:creationId xmlns:p14="http://schemas.microsoft.com/office/powerpoint/2010/main" val="148195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3" cstate="print"/>
          <a:stretch>
            <a:fillRect/>
          </a:stretch>
        </p:blipFill>
        <p:spPr>
          <a:xfrm>
            <a:off x="35814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4" cstate="print"/>
          <a:stretch>
            <a:fillRect/>
          </a:stretch>
        </p:blipFill>
        <p:spPr>
          <a:xfrm>
            <a:off x="6396487" y="0"/>
            <a:ext cx="1379849" cy="1435099"/>
          </a:xfrm>
          <a:prstGeom prst="rect">
            <a:avLst/>
          </a:prstGeom>
        </p:spPr>
      </p:pic>
      <p:grpSp>
        <p:nvGrpSpPr>
          <p:cNvPr id="8" name="object 8"/>
          <p:cNvGrpSpPr/>
          <p:nvPr/>
        </p:nvGrpSpPr>
        <p:grpSpPr>
          <a:xfrm>
            <a:off x="0" y="0"/>
            <a:ext cx="7082790" cy="9258935"/>
            <a:chOff x="0" y="0"/>
            <a:chExt cx="7082790" cy="9258935"/>
          </a:xfrm>
        </p:grpSpPr>
        <p:pic>
          <p:nvPicPr>
            <p:cNvPr id="9" name="object 9"/>
            <p:cNvPicPr/>
            <p:nvPr/>
          </p:nvPicPr>
          <p:blipFill>
            <a:blip r:embed="rId5"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pic>
          <p:nvPicPr>
            <p:cNvPr id="11" name="object 11"/>
            <p:cNvPicPr/>
            <p:nvPr/>
          </p:nvPicPr>
          <p:blipFill>
            <a:blip r:embed="rId6" cstate="print"/>
            <a:stretch>
              <a:fillRect/>
            </a:stretch>
          </p:blipFill>
          <p:spPr>
            <a:xfrm>
              <a:off x="584784" y="2836460"/>
              <a:ext cx="6497763" cy="6422088"/>
            </a:xfrm>
            <a:prstGeom prst="rect">
              <a:avLst/>
            </a:prstGeom>
          </p:spPr>
        </p:pic>
      </p:grpSp>
      <p:sp>
        <p:nvSpPr>
          <p:cNvPr id="12" name="object 12"/>
          <p:cNvSpPr/>
          <p:nvPr/>
        </p:nvSpPr>
        <p:spPr>
          <a:xfrm>
            <a:off x="6858000" y="2820422"/>
            <a:ext cx="10058400" cy="2291963"/>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9648190" y="5434081"/>
            <a:ext cx="8487410" cy="2138303"/>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a:p>
        </p:txBody>
      </p:sp>
      <p:sp>
        <p:nvSpPr>
          <p:cNvPr id="14" name="object 14"/>
          <p:cNvSpPr/>
          <p:nvPr/>
        </p:nvSpPr>
        <p:spPr>
          <a:xfrm>
            <a:off x="7239000" y="7697222"/>
            <a:ext cx="8487410" cy="1865878"/>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79" y="12377"/>
                </a:lnTo>
                <a:lnTo>
                  <a:pt x="8264075" y="27501"/>
                </a:lnTo>
                <a:lnTo>
                  <a:pt x="8306233" y="48270"/>
                </a:lnTo>
                <a:lnTo>
                  <a:pt x="8345490" y="74454"/>
                </a:lnTo>
                <a:lnTo>
                  <a:pt x="8381285" y="105818"/>
                </a:lnTo>
                <a:lnTo>
                  <a:pt x="8412649"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49" y="580958"/>
                </a:lnTo>
                <a:lnTo>
                  <a:pt x="8381285" y="616753"/>
                </a:lnTo>
                <a:lnTo>
                  <a:pt x="8345490" y="648117"/>
                </a:lnTo>
                <a:lnTo>
                  <a:pt x="8306233" y="674300"/>
                </a:lnTo>
                <a:lnTo>
                  <a:pt x="8264075" y="695070"/>
                </a:lnTo>
                <a:lnTo>
                  <a:pt x="8219579" y="710193"/>
                </a:lnTo>
                <a:lnTo>
                  <a:pt x="8173306" y="719438"/>
                </a:lnTo>
                <a:lnTo>
                  <a:pt x="8125817" y="722571"/>
                </a:lnTo>
                <a:close/>
              </a:path>
            </a:pathLst>
          </a:custGeom>
          <a:solidFill>
            <a:srgbClr val="E4E4E4"/>
          </a:solidFill>
        </p:spPr>
        <p:txBody>
          <a:bodyPr wrap="square" lIns="0" tIns="0" rIns="0" bIns="0" rtlCol="0"/>
          <a:lstStyle/>
          <a:p>
            <a:endParaRPr/>
          </a:p>
        </p:txBody>
      </p:sp>
      <p:sp>
        <p:nvSpPr>
          <p:cNvPr id="16" name="object 16"/>
          <p:cNvSpPr txBox="1"/>
          <p:nvPr/>
        </p:nvSpPr>
        <p:spPr>
          <a:xfrm>
            <a:off x="5562601" y="1204792"/>
            <a:ext cx="12496800" cy="1424108"/>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800" b="1" spc="10" dirty="0" smtClean="0">
                <a:solidFill>
                  <a:srgbClr val="EFEFEF"/>
                </a:solidFill>
                <a:latin typeface="Trebuchet MS"/>
                <a:cs typeface="Trebuchet MS"/>
              </a:rPr>
              <a:t>Tributos </a:t>
            </a:r>
            <a:r>
              <a:rPr lang="es-ES" sz="4800" b="1" spc="15" dirty="0" smtClean="0">
                <a:solidFill>
                  <a:srgbClr val="EFEFEF"/>
                </a:solidFill>
                <a:latin typeface="Trebuchet MS"/>
                <a:cs typeface="Trebuchet MS"/>
              </a:rPr>
              <a:t> </a:t>
            </a:r>
            <a:r>
              <a:rPr lang="es-ES" sz="4800" b="1" spc="5" dirty="0" smtClean="0">
                <a:solidFill>
                  <a:srgbClr val="EFEFEF"/>
                </a:solidFill>
                <a:latin typeface="Trebuchet MS"/>
                <a:cs typeface="Trebuchet MS"/>
              </a:rPr>
              <a:t>(</a:t>
            </a:r>
            <a:r>
              <a:rPr lang="es-ES" sz="4800" b="1" spc="5" dirty="0" smtClean="0">
                <a:solidFill>
                  <a:srgbClr val="FFFF00"/>
                </a:solidFill>
                <a:latin typeface="Trebuchet MS"/>
                <a:cs typeface="Trebuchet MS"/>
              </a:rPr>
              <a:t>Impuestos</a:t>
            </a:r>
            <a:r>
              <a:rPr lang="es-ES" sz="4800" b="1" spc="5" dirty="0" smtClean="0">
                <a:solidFill>
                  <a:srgbClr val="EFEFEF"/>
                </a:solidFill>
                <a:latin typeface="Trebuchet MS"/>
                <a:cs typeface="Trebuchet MS"/>
              </a:rPr>
              <a:t>,</a:t>
            </a:r>
            <a:r>
              <a:rPr lang="es-ES" sz="4800" b="1" spc="75" dirty="0" smtClean="0">
                <a:solidFill>
                  <a:srgbClr val="EFEFEF"/>
                </a:solidFill>
                <a:latin typeface="Trebuchet MS"/>
                <a:cs typeface="Trebuchet MS"/>
              </a:rPr>
              <a:t> </a:t>
            </a:r>
            <a:r>
              <a:rPr lang="es-ES" sz="4800" b="1" spc="15" dirty="0" smtClean="0">
                <a:solidFill>
                  <a:srgbClr val="EFEFEF"/>
                </a:solidFill>
                <a:latin typeface="Trebuchet MS"/>
                <a:cs typeface="Trebuchet MS"/>
              </a:rPr>
              <a:t>Tasas,</a:t>
            </a:r>
            <a:r>
              <a:rPr lang="es-ES" sz="4800" b="1" spc="75" dirty="0" smtClean="0">
                <a:solidFill>
                  <a:srgbClr val="EFEFEF"/>
                </a:solidFill>
                <a:latin typeface="Trebuchet MS"/>
                <a:cs typeface="Trebuchet MS"/>
              </a:rPr>
              <a:t> </a:t>
            </a:r>
            <a:r>
              <a:rPr lang="es-ES" sz="4800" b="1" spc="-5" dirty="0" smtClean="0">
                <a:solidFill>
                  <a:srgbClr val="EFEFEF"/>
                </a:solidFill>
                <a:latin typeface="Trebuchet MS"/>
                <a:cs typeface="Trebuchet MS"/>
              </a:rPr>
              <a:t>y Contribuciones Especiales)</a:t>
            </a:r>
            <a:endParaRPr lang="es-ES" sz="4800" dirty="0" smtClean="0">
              <a:latin typeface="Trebuchet MS"/>
              <a:cs typeface="Trebuchet MS"/>
            </a:endParaRPr>
          </a:p>
        </p:txBody>
      </p:sp>
      <p:sp>
        <p:nvSpPr>
          <p:cNvPr id="17" name="CuadroTexto 16"/>
          <p:cNvSpPr txBox="1"/>
          <p:nvPr/>
        </p:nvSpPr>
        <p:spPr>
          <a:xfrm>
            <a:off x="7255352" y="2933452"/>
            <a:ext cx="9127648" cy="2062103"/>
          </a:xfrm>
          <a:prstGeom prst="rect">
            <a:avLst/>
          </a:prstGeom>
          <a:noFill/>
        </p:spPr>
        <p:txBody>
          <a:bodyPr wrap="square" rtlCol="0">
            <a:spAutoFit/>
          </a:bodyPr>
          <a:lstStyle/>
          <a:p>
            <a:r>
              <a:rPr lang="es-ES" sz="3200" dirty="0"/>
              <a:t>Un impuesto es un tributo que representa una obligación establecida por el Estado sobre cada contribuyente, sin que exista ninguna contrapartida por parte del Estado respecto a los </a:t>
            </a:r>
            <a:r>
              <a:rPr lang="es-ES" sz="3200" dirty="0" smtClean="0"/>
              <a:t>beneficios.</a:t>
            </a:r>
            <a:endParaRPr lang="es-ES" sz="3200" dirty="0"/>
          </a:p>
        </p:txBody>
      </p:sp>
      <p:sp>
        <p:nvSpPr>
          <p:cNvPr id="18" name="CuadroTexto 17"/>
          <p:cNvSpPr txBox="1"/>
          <p:nvPr/>
        </p:nvSpPr>
        <p:spPr>
          <a:xfrm>
            <a:off x="10058400" y="5510282"/>
            <a:ext cx="7696200" cy="2062103"/>
          </a:xfrm>
          <a:prstGeom prst="rect">
            <a:avLst/>
          </a:prstGeom>
          <a:noFill/>
        </p:spPr>
        <p:txBody>
          <a:bodyPr wrap="square" rtlCol="0">
            <a:spAutoFit/>
          </a:bodyPr>
          <a:lstStyle/>
          <a:p>
            <a:r>
              <a:rPr lang="es-ES" sz="3200" dirty="0" smtClean="0"/>
              <a:t>Sin embargo, es posible establecer cierta correlación entre los contribuyentes de cierto impuesto y los beneficiarios del gasto financiado con dichos fondos. </a:t>
            </a:r>
            <a:endParaRPr lang="es-ES" sz="3200" dirty="0"/>
          </a:p>
        </p:txBody>
      </p:sp>
      <p:sp>
        <p:nvSpPr>
          <p:cNvPr id="19" name="CuadroTexto 18"/>
          <p:cNvSpPr txBox="1"/>
          <p:nvPr/>
        </p:nvSpPr>
        <p:spPr>
          <a:xfrm>
            <a:off x="7776336" y="7873057"/>
            <a:ext cx="7616064" cy="1569660"/>
          </a:xfrm>
          <a:prstGeom prst="rect">
            <a:avLst/>
          </a:prstGeom>
          <a:noFill/>
        </p:spPr>
        <p:txBody>
          <a:bodyPr wrap="square" rtlCol="0">
            <a:spAutoFit/>
          </a:bodyPr>
          <a:lstStyle/>
          <a:p>
            <a:r>
              <a:rPr lang="es-ES" sz="3200" dirty="0"/>
              <a:t>Por ejemplo, el producto del impuesto a los  combustibles puede estar afectado a obras viales</a:t>
            </a:r>
            <a:r>
              <a:rPr lang="es-ES" sz="3200" dirty="0" smtClean="0"/>
              <a:t>.</a:t>
            </a:r>
            <a:endParaRPr lang="es-ES" sz="3200" dirty="0"/>
          </a:p>
        </p:txBody>
      </p:sp>
    </p:spTree>
    <p:extLst>
      <p:ext uri="{BB962C8B-B14F-4D97-AF65-F5344CB8AC3E}">
        <p14:creationId xmlns:p14="http://schemas.microsoft.com/office/powerpoint/2010/main" val="45110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2" cstate="print"/>
          <a:stretch>
            <a:fillRect/>
          </a:stretch>
        </p:blipFill>
        <p:spPr>
          <a:xfrm>
            <a:off x="34290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6396487" y="0"/>
            <a:ext cx="1379849" cy="1435099"/>
          </a:xfrm>
          <a:prstGeom prst="rect">
            <a:avLst/>
          </a:prstGeom>
        </p:spPr>
      </p:pic>
      <p:grpSp>
        <p:nvGrpSpPr>
          <p:cNvPr id="8" name="object 8"/>
          <p:cNvGrpSpPr/>
          <p:nvPr/>
        </p:nvGrpSpPr>
        <p:grpSpPr>
          <a:xfrm>
            <a:off x="0" y="0"/>
            <a:ext cx="7082790" cy="9258935"/>
            <a:chOff x="0" y="0"/>
            <a:chExt cx="7082790" cy="9258935"/>
          </a:xfrm>
        </p:grpSpPr>
        <p:pic>
          <p:nvPicPr>
            <p:cNvPr id="9" name="object 9"/>
            <p:cNvPicPr/>
            <p:nvPr/>
          </p:nvPicPr>
          <p:blipFill>
            <a:blip r:embed="rId4"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pic>
          <p:nvPicPr>
            <p:cNvPr id="11" name="object 11"/>
            <p:cNvPicPr/>
            <p:nvPr/>
          </p:nvPicPr>
          <p:blipFill>
            <a:blip r:embed="rId5" cstate="print"/>
            <a:stretch>
              <a:fillRect/>
            </a:stretch>
          </p:blipFill>
          <p:spPr>
            <a:xfrm>
              <a:off x="584784" y="2836460"/>
              <a:ext cx="6497763" cy="6422088"/>
            </a:xfrm>
            <a:prstGeom prst="rect">
              <a:avLst/>
            </a:prstGeom>
          </p:spPr>
        </p:pic>
      </p:grpSp>
      <p:sp>
        <p:nvSpPr>
          <p:cNvPr id="12" name="object 12"/>
          <p:cNvSpPr/>
          <p:nvPr/>
        </p:nvSpPr>
        <p:spPr>
          <a:xfrm>
            <a:off x="6858000" y="2820670"/>
            <a:ext cx="10058400" cy="2291963"/>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9067800" y="5434330"/>
            <a:ext cx="8686800" cy="2071370"/>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lang="es-ES" sz="2800" dirty="0" smtClean="0"/>
          </a:p>
          <a:p>
            <a:endParaRPr lang="es-ES" sz="2800" dirty="0"/>
          </a:p>
        </p:txBody>
      </p:sp>
      <p:sp>
        <p:nvSpPr>
          <p:cNvPr id="17" name="CuadroTexto 16"/>
          <p:cNvSpPr txBox="1"/>
          <p:nvPr/>
        </p:nvSpPr>
        <p:spPr>
          <a:xfrm>
            <a:off x="7331552" y="3148905"/>
            <a:ext cx="9127648" cy="1569660"/>
          </a:xfrm>
          <a:prstGeom prst="rect">
            <a:avLst/>
          </a:prstGeom>
          <a:noFill/>
        </p:spPr>
        <p:txBody>
          <a:bodyPr wrap="square" rtlCol="0">
            <a:spAutoFit/>
          </a:bodyPr>
          <a:lstStyle/>
          <a:p>
            <a:r>
              <a:rPr lang="es-ES" sz="3200" dirty="0"/>
              <a:t>La tasa es un tributo cuya obligación se fija sobre un contribuyente individual en oportunidad de la prestación de un servicio estatal. </a:t>
            </a:r>
          </a:p>
        </p:txBody>
      </p:sp>
      <p:sp>
        <p:nvSpPr>
          <p:cNvPr id="15" name="CuadroTexto 14"/>
          <p:cNvSpPr txBox="1"/>
          <p:nvPr/>
        </p:nvSpPr>
        <p:spPr>
          <a:xfrm>
            <a:off x="9601200" y="5753100"/>
            <a:ext cx="7086600" cy="1569660"/>
          </a:xfrm>
          <a:prstGeom prst="rect">
            <a:avLst/>
          </a:prstGeom>
          <a:noFill/>
        </p:spPr>
        <p:txBody>
          <a:bodyPr wrap="square" rtlCol="0">
            <a:spAutoFit/>
          </a:bodyPr>
          <a:lstStyle/>
          <a:p>
            <a:r>
              <a:rPr lang="es-ES" sz="3200" dirty="0"/>
              <a:t>Muchos gobiernos locales aplican tasas por el servicio de alumbrado, barrido y limpieza.</a:t>
            </a:r>
          </a:p>
        </p:txBody>
      </p:sp>
      <p:sp>
        <p:nvSpPr>
          <p:cNvPr id="20" name="object 16"/>
          <p:cNvSpPr txBox="1"/>
          <p:nvPr/>
        </p:nvSpPr>
        <p:spPr>
          <a:xfrm>
            <a:off x="5562601" y="1204792"/>
            <a:ext cx="12496800" cy="1424108"/>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800" b="1" spc="10" dirty="0" smtClean="0">
                <a:solidFill>
                  <a:srgbClr val="EFEFEF"/>
                </a:solidFill>
                <a:latin typeface="Trebuchet MS"/>
                <a:cs typeface="Trebuchet MS"/>
              </a:rPr>
              <a:t>Tributos </a:t>
            </a:r>
            <a:r>
              <a:rPr lang="es-ES" sz="4800" b="1" spc="15" dirty="0" smtClean="0">
                <a:solidFill>
                  <a:srgbClr val="EFEFEF"/>
                </a:solidFill>
                <a:latin typeface="Trebuchet MS"/>
                <a:cs typeface="Trebuchet MS"/>
              </a:rPr>
              <a:t> </a:t>
            </a:r>
            <a:r>
              <a:rPr lang="es-ES" sz="4800" b="1" spc="5" dirty="0" smtClean="0">
                <a:solidFill>
                  <a:srgbClr val="EFEFEF"/>
                </a:solidFill>
                <a:latin typeface="Trebuchet MS"/>
                <a:cs typeface="Trebuchet MS"/>
              </a:rPr>
              <a:t>(</a:t>
            </a:r>
            <a:r>
              <a:rPr lang="es-ES" sz="4800" b="1" spc="5" dirty="0" smtClean="0">
                <a:solidFill>
                  <a:schemeClr val="bg1"/>
                </a:solidFill>
                <a:latin typeface="Trebuchet MS"/>
                <a:cs typeface="Trebuchet MS"/>
              </a:rPr>
              <a:t>Impuestos</a:t>
            </a:r>
            <a:r>
              <a:rPr lang="es-ES" sz="4800" b="1" spc="5" dirty="0" smtClean="0">
                <a:solidFill>
                  <a:srgbClr val="EFEFEF"/>
                </a:solidFill>
                <a:latin typeface="Trebuchet MS"/>
                <a:cs typeface="Trebuchet MS"/>
              </a:rPr>
              <a:t>,</a:t>
            </a:r>
            <a:r>
              <a:rPr lang="es-ES" sz="4800" b="1" spc="75" dirty="0" smtClean="0">
                <a:solidFill>
                  <a:srgbClr val="EFEFEF"/>
                </a:solidFill>
                <a:latin typeface="Trebuchet MS"/>
                <a:cs typeface="Trebuchet MS"/>
              </a:rPr>
              <a:t> </a:t>
            </a:r>
            <a:r>
              <a:rPr lang="es-ES" sz="4800" b="1" spc="15" dirty="0" smtClean="0">
                <a:solidFill>
                  <a:srgbClr val="FFFF00"/>
                </a:solidFill>
                <a:latin typeface="Trebuchet MS"/>
                <a:cs typeface="Trebuchet MS"/>
              </a:rPr>
              <a:t>Tasas</a:t>
            </a:r>
            <a:r>
              <a:rPr lang="es-ES" sz="4800" b="1" spc="15" dirty="0" smtClean="0">
                <a:solidFill>
                  <a:srgbClr val="EFEFEF"/>
                </a:solidFill>
                <a:latin typeface="Trebuchet MS"/>
                <a:cs typeface="Trebuchet MS"/>
              </a:rPr>
              <a:t>,</a:t>
            </a:r>
            <a:r>
              <a:rPr lang="es-ES" sz="4800" b="1" spc="75" dirty="0" smtClean="0">
                <a:solidFill>
                  <a:srgbClr val="EFEFEF"/>
                </a:solidFill>
                <a:latin typeface="Trebuchet MS"/>
                <a:cs typeface="Trebuchet MS"/>
              </a:rPr>
              <a:t> </a:t>
            </a:r>
            <a:r>
              <a:rPr lang="es-ES" sz="4800" b="1" spc="-5" dirty="0" smtClean="0">
                <a:solidFill>
                  <a:srgbClr val="EFEFEF"/>
                </a:solidFill>
                <a:latin typeface="Trebuchet MS"/>
                <a:cs typeface="Trebuchet MS"/>
              </a:rPr>
              <a:t>y Contribuciones Especiales)</a:t>
            </a:r>
            <a:endParaRPr lang="es-ES" sz="4800" dirty="0" smtClean="0">
              <a:latin typeface="Trebuchet MS"/>
              <a:cs typeface="Trebuchet MS"/>
            </a:endParaRPr>
          </a:p>
        </p:txBody>
      </p:sp>
    </p:spTree>
    <p:extLst>
      <p:ext uri="{BB962C8B-B14F-4D97-AF65-F5344CB8AC3E}">
        <p14:creationId xmlns:p14="http://schemas.microsoft.com/office/powerpoint/2010/main" val="1215768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2" cstate="print"/>
          <a:stretch>
            <a:fillRect/>
          </a:stretch>
        </p:blipFill>
        <p:spPr>
          <a:xfrm>
            <a:off x="34290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6396487" y="0"/>
            <a:ext cx="1379849" cy="1435099"/>
          </a:xfrm>
          <a:prstGeom prst="rect">
            <a:avLst/>
          </a:prstGeom>
        </p:spPr>
      </p:pic>
      <p:grpSp>
        <p:nvGrpSpPr>
          <p:cNvPr id="8" name="object 8"/>
          <p:cNvGrpSpPr/>
          <p:nvPr/>
        </p:nvGrpSpPr>
        <p:grpSpPr>
          <a:xfrm>
            <a:off x="0" y="0"/>
            <a:ext cx="7082790" cy="9258935"/>
            <a:chOff x="0" y="0"/>
            <a:chExt cx="7082790" cy="9258935"/>
          </a:xfrm>
        </p:grpSpPr>
        <p:pic>
          <p:nvPicPr>
            <p:cNvPr id="9" name="object 9"/>
            <p:cNvPicPr/>
            <p:nvPr/>
          </p:nvPicPr>
          <p:blipFill>
            <a:blip r:embed="rId4"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pic>
          <p:nvPicPr>
            <p:cNvPr id="11" name="object 11"/>
            <p:cNvPicPr/>
            <p:nvPr/>
          </p:nvPicPr>
          <p:blipFill>
            <a:blip r:embed="rId5" cstate="print"/>
            <a:stretch>
              <a:fillRect/>
            </a:stretch>
          </p:blipFill>
          <p:spPr>
            <a:xfrm>
              <a:off x="584784" y="2836460"/>
              <a:ext cx="6497763" cy="6422088"/>
            </a:xfrm>
            <a:prstGeom prst="rect">
              <a:avLst/>
            </a:prstGeom>
          </p:spPr>
        </p:pic>
      </p:grpSp>
      <p:sp>
        <p:nvSpPr>
          <p:cNvPr id="12" name="object 12"/>
          <p:cNvSpPr/>
          <p:nvPr/>
        </p:nvSpPr>
        <p:spPr>
          <a:xfrm>
            <a:off x="6858000" y="2856926"/>
            <a:ext cx="10058400" cy="2291963"/>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9067800" y="5470585"/>
            <a:ext cx="8686800" cy="2873315"/>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lang="es-ES" sz="2800" dirty="0" smtClean="0"/>
          </a:p>
          <a:p>
            <a:endParaRPr lang="es-ES" sz="2800" dirty="0"/>
          </a:p>
        </p:txBody>
      </p:sp>
      <p:sp>
        <p:nvSpPr>
          <p:cNvPr id="17" name="CuadroTexto 16"/>
          <p:cNvSpPr txBox="1"/>
          <p:nvPr/>
        </p:nvSpPr>
        <p:spPr>
          <a:xfrm>
            <a:off x="7331552" y="2969956"/>
            <a:ext cx="9127648" cy="2062103"/>
          </a:xfrm>
          <a:prstGeom prst="rect">
            <a:avLst/>
          </a:prstGeom>
          <a:noFill/>
        </p:spPr>
        <p:txBody>
          <a:bodyPr wrap="square" rtlCol="0">
            <a:spAutoFit/>
          </a:bodyPr>
          <a:lstStyle/>
          <a:p>
            <a:r>
              <a:rPr lang="es-ES" sz="3200" dirty="0" smtClean="0"/>
              <a:t>Una </a:t>
            </a:r>
            <a:r>
              <a:rPr lang="es-ES" sz="3200" dirty="0"/>
              <a:t>contribución especial es un tributo recaudado de un grupo de contribuyentes que se benefician particularmente de un determinado gasto público, sea en obras de infraestructura o en otras actividades. </a:t>
            </a:r>
          </a:p>
        </p:txBody>
      </p:sp>
      <p:sp>
        <p:nvSpPr>
          <p:cNvPr id="15" name="CuadroTexto 14"/>
          <p:cNvSpPr txBox="1"/>
          <p:nvPr/>
        </p:nvSpPr>
        <p:spPr>
          <a:xfrm>
            <a:off x="9525000" y="5673211"/>
            <a:ext cx="7772400" cy="2554545"/>
          </a:xfrm>
          <a:prstGeom prst="rect">
            <a:avLst/>
          </a:prstGeom>
          <a:noFill/>
        </p:spPr>
        <p:txBody>
          <a:bodyPr wrap="square" rtlCol="0">
            <a:spAutoFit/>
          </a:bodyPr>
          <a:lstStyle/>
          <a:p>
            <a:r>
              <a:rPr lang="es-ES" sz="3200" dirty="0" smtClean="0"/>
              <a:t>Por ejemplo, si un municipio decide pavimentar determinadas calles, puede llegar a un consenso con los beneficiarios de las obras: los mismos financiarán la ejecución a través de la Contribución de la misma.</a:t>
            </a:r>
            <a:endParaRPr lang="es-ES" sz="4800" dirty="0"/>
          </a:p>
        </p:txBody>
      </p:sp>
      <p:sp>
        <p:nvSpPr>
          <p:cNvPr id="20" name="object 16"/>
          <p:cNvSpPr txBox="1"/>
          <p:nvPr/>
        </p:nvSpPr>
        <p:spPr>
          <a:xfrm>
            <a:off x="5562601" y="1204792"/>
            <a:ext cx="12496800" cy="1424108"/>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800" b="1" spc="10" dirty="0" smtClean="0">
                <a:solidFill>
                  <a:srgbClr val="EFEFEF"/>
                </a:solidFill>
                <a:latin typeface="Trebuchet MS"/>
                <a:cs typeface="Trebuchet MS"/>
              </a:rPr>
              <a:t>Tributos </a:t>
            </a:r>
            <a:r>
              <a:rPr lang="es-ES" sz="4800" b="1" spc="15" dirty="0" smtClean="0">
                <a:solidFill>
                  <a:srgbClr val="EFEFEF"/>
                </a:solidFill>
                <a:latin typeface="Trebuchet MS"/>
                <a:cs typeface="Trebuchet MS"/>
              </a:rPr>
              <a:t> </a:t>
            </a:r>
            <a:r>
              <a:rPr lang="es-ES" sz="4800" b="1" spc="5" dirty="0" smtClean="0">
                <a:solidFill>
                  <a:srgbClr val="EFEFEF"/>
                </a:solidFill>
                <a:latin typeface="Trebuchet MS"/>
                <a:cs typeface="Trebuchet MS"/>
              </a:rPr>
              <a:t>(</a:t>
            </a:r>
            <a:r>
              <a:rPr lang="es-ES" sz="4800" b="1" spc="5" dirty="0" smtClean="0">
                <a:solidFill>
                  <a:schemeClr val="bg1"/>
                </a:solidFill>
                <a:latin typeface="Trebuchet MS"/>
                <a:cs typeface="Trebuchet MS"/>
              </a:rPr>
              <a:t>Impuestos</a:t>
            </a:r>
            <a:r>
              <a:rPr lang="es-ES" sz="4800" b="1" spc="5" dirty="0" smtClean="0">
                <a:solidFill>
                  <a:srgbClr val="EFEFEF"/>
                </a:solidFill>
                <a:latin typeface="Trebuchet MS"/>
                <a:cs typeface="Trebuchet MS"/>
              </a:rPr>
              <a:t>,</a:t>
            </a:r>
            <a:r>
              <a:rPr lang="es-ES" sz="4800" b="1" spc="75" dirty="0" smtClean="0">
                <a:solidFill>
                  <a:srgbClr val="EFEFEF"/>
                </a:solidFill>
                <a:latin typeface="Trebuchet MS"/>
                <a:cs typeface="Trebuchet MS"/>
              </a:rPr>
              <a:t> </a:t>
            </a:r>
            <a:r>
              <a:rPr lang="es-ES" sz="4800" b="1" spc="15" dirty="0" smtClean="0">
                <a:solidFill>
                  <a:srgbClr val="EFEFEF"/>
                </a:solidFill>
                <a:latin typeface="Trebuchet MS"/>
                <a:cs typeface="Trebuchet MS"/>
              </a:rPr>
              <a:t>Tasas,</a:t>
            </a:r>
            <a:r>
              <a:rPr lang="es-ES" sz="4800" b="1" spc="75" dirty="0" smtClean="0">
                <a:solidFill>
                  <a:srgbClr val="EFEFEF"/>
                </a:solidFill>
                <a:latin typeface="Trebuchet MS"/>
                <a:cs typeface="Trebuchet MS"/>
              </a:rPr>
              <a:t> </a:t>
            </a:r>
            <a:r>
              <a:rPr lang="es-ES" sz="4800" b="1" spc="-5" dirty="0" smtClean="0">
                <a:solidFill>
                  <a:srgbClr val="EFEFEF"/>
                </a:solidFill>
                <a:latin typeface="Trebuchet MS"/>
                <a:cs typeface="Trebuchet MS"/>
              </a:rPr>
              <a:t>y </a:t>
            </a:r>
            <a:r>
              <a:rPr lang="es-ES" sz="4800" b="1" spc="-5" dirty="0" smtClean="0">
                <a:solidFill>
                  <a:srgbClr val="FFFF00"/>
                </a:solidFill>
                <a:latin typeface="Trebuchet MS"/>
                <a:cs typeface="Trebuchet MS"/>
              </a:rPr>
              <a:t>Contribuciones Especiales</a:t>
            </a:r>
            <a:r>
              <a:rPr lang="es-ES" sz="4800" b="1" spc="-5" dirty="0" smtClean="0">
                <a:solidFill>
                  <a:srgbClr val="EFEFEF"/>
                </a:solidFill>
                <a:latin typeface="Trebuchet MS"/>
                <a:cs typeface="Trebuchet MS"/>
              </a:rPr>
              <a:t>)</a:t>
            </a:r>
            <a:endParaRPr lang="es-ES" sz="4800" dirty="0" smtClean="0">
              <a:latin typeface="Trebuchet MS"/>
              <a:cs typeface="Trebuchet MS"/>
            </a:endParaRPr>
          </a:p>
        </p:txBody>
      </p:sp>
    </p:spTree>
    <p:extLst>
      <p:ext uri="{BB962C8B-B14F-4D97-AF65-F5344CB8AC3E}">
        <p14:creationId xmlns:p14="http://schemas.microsoft.com/office/powerpoint/2010/main" val="1284014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2" cstate="print"/>
          <a:stretch>
            <a:fillRect/>
          </a:stretch>
        </p:blipFill>
        <p:spPr>
          <a:xfrm>
            <a:off x="34290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6396487" y="0"/>
            <a:ext cx="1379849" cy="1435099"/>
          </a:xfrm>
          <a:prstGeom prst="rect">
            <a:avLst/>
          </a:prstGeom>
        </p:spPr>
      </p:pic>
      <p:grpSp>
        <p:nvGrpSpPr>
          <p:cNvPr id="8" name="object 8"/>
          <p:cNvGrpSpPr/>
          <p:nvPr/>
        </p:nvGrpSpPr>
        <p:grpSpPr>
          <a:xfrm>
            <a:off x="0" y="0"/>
            <a:ext cx="7082790" cy="9258935"/>
            <a:chOff x="0" y="0"/>
            <a:chExt cx="7082790" cy="9258935"/>
          </a:xfrm>
        </p:grpSpPr>
        <p:pic>
          <p:nvPicPr>
            <p:cNvPr id="9" name="object 9"/>
            <p:cNvPicPr/>
            <p:nvPr/>
          </p:nvPicPr>
          <p:blipFill>
            <a:blip r:embed="rId4"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pic>
          <p:nvPicPr>
            <p:cNvPr id="11" name="object 11"/>
            <p:cNvPicPr/>
            <p:nvPr/>
          </p:nvPicPr>
          <p:blipFill>
            <a:blip r:embed="rId5" cstate="print"/>
            <a:stretch>
              <a:fillRect/>
            </a:stretch>
          </p:blipFill>
          <p:spPr>
            <a:xfrm>
              <a:off x="584784" y="2836460"/>
              <a:ext cx="6497763" cy="6422088"/>
            </a:xfrm>
            <a:prstGeom prst="rect">
              <a:avLst/>
            </a:prstGeom>
          </p:spPr>
        </p:pic>
      </p:grpSp>
      <p:sp>
        <p:nvSpPr>
          <p:cNvPr id="12" name="object 12"/>
          <p:cNvSpPr/>
          <p:nvPr/>
        </p:nvSpPr>
        <p:spPr>
          <a:xfrm>
            <a:off x="6858000" y="2639890"/>
            <a:ext cx="10058400" cy="2132973"/>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9067800" y="7755571"/>
            <a:ext cx="8686800" cy="2264729"/>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lang="es-ES" sz="2800" dirty="0" smtClean="0"/>
          </a:p>
          <a:p>
            <a:endParaRPr lang="es-ES" sz="2800" dirty="0"/>
          </a:p>
        </p:txBody>
      </p:sp>
      <p:sp>
        <p:nvSpPr>
          <p:cNvPr id="17" name="CuadroTexto 16"/>
          <p:cNvSpPr txBox="1"/>
          <p:nvPr/>
        </p:nvSpPr>
        <p:spPr>
          <a:xfrm>
            <a:off x="7331552" y="2888040"/>
            <a:ext cx="9127648" cy="1569660"/>
          </a:xfrm>
          <a:prstGeom prst="rect">
            <a:avLst/>
          </a:prstGeom>
          <a:noFill/>
        </p:spPr>
        <p:txBody>
          <a:bodyPr wrap="square" rtlCol="0">
            <a:spAutoFit/>
          </a:bodyPr>
          <a:lstStyle/>
          <a:p>
            <a:r>
              <a:rPr lang="es-ES" sz="3200" dirty="0" smtClean="0"/>
              <a:t>Es un método de recaudación impuesta por la administración tributaria como obligación a determinados contribuyentes. </a:t>
            </a:r>
            <a:endParaRPr lang="es-ES" sz="3200" dirty="0"/>
          </a:p>
        </p:txBody>
      </p:sp>
      <p:sp>
        <p:nvSpPr>
          <p:cNvPr id="15" name="CuadroTexto 14"/>
          <p:cNvSpPr txBox="1"/>
          <p:nvPr/>
        </p:nvSpPr>
        <p:spPr>
          <a:xfrm>
            <a:off x="9525000" y="7958197"/>
            <a:ext cx="7772400" cy="2062103"/>
          </a:xfrm>
          <a:prstGeom prst="rect">
            <a:avLst/>
          </a:prstGeom>
          <a:noFill/>
        </p:spPr>
        <p:txBody>
          <a:bodyPr wrap="square" rtlCol="0">
            <a:spAutoFit/>
          </a:bodyPr>
          <a:lstStyle/>
          <a:p>
            <a:r>
              <a:rPr lang="es-ES" sz="3200" dirty="0" smtClean="0"/>
              <a:t>Para la administración tributaria se convierte en una ventaja porque asegura el pago del impuesto y se reduce la posibilidad de la evasión fiscal.</a:t>
            </a:r>
            <a:endParaRPr lang="es-ES" sz="3200" dirty="0"/>
          </a:p>
        </p:txBody>
      </p:sp>
      <p:sp>
        <p:nvSpPr>
          <p:cNvPr id="20" name="object 16"/>
          <p:cNvSpPr txBox="1"/>
          <p:nvPr/>
        </p:nvSpPr>
        <p:spPr>
          <a:xfrm>
            <a:off x="5562601" y="1204792"/>
            <a:ext cx="12496800" cy="731611"/>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800" b="1" spc="10" dirty="0" smtClean="0">
                <a:solidFill>
                  <a:srgbClr val="EFEFEF"/>
                </a:solidFill>
                <a:latin typeface="Trebuchet MS"/>
                <a:cs typeface="Trebuchet MS"/>
              </a:rPr>
              <a:t>Retenciones</a:t>
            </a:r>
            <a:endParaRPr lang="es-ES" sz="4800" dirty="0" smtClean="0">
              <a:latin typeface="Trebuchet MS"/>
              <a:cs typeface="Trebuchet MS"/>
            </a:endParaRPr>
          </a:p>
        </p:txBody>
      </p:sp>
      <p:sp>
        <p:nvSpPr>
          <p:cNvPr id="18" name="object 14"/>
          <p:cNvSpPr/>
          <p:nvPr/>
        </p:nvSpPr>
        <p:spPr>
          <a:xfrm>
            <a:off x="7239000" y="5335022"/>
            <a:ext cx="8487410" cy="1865878"/>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79" y="12377"/>
                </a:lnTo>
                <a:lnTo>
                  <a:pt x="8264075" y="27501"/>
                </a:lnTo>
                <a:lnTo>
                  <a:pt x="8306233" y="48270"/>
                </a:lnTo>
                <a:lnTo>
                  <a:pt x="8345490" y="74454"/>
                </a:lnTo>
                <a:lnTo>
                  <a:pt x="8381285" y="105818"/>
                </a:lnTo>
                <a:lnTo>
                  <a:pt x="8412649"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49" y="580958"/>
                </a:lnTo>
                <a:lnTo>
                  <a:pt x="8381285" y="616753"/>
                </a:lnTo>
                <a:lnTo>
                  <a:pt x="8345490" y="648117"/>
                </a:lnTo>
                <a:lnTo>
                  <a:pt x="8306233" y="674300"/>
                </a:lnTo>
                <a:lnTo>
                  <a:pt x="8264075" y="695070"/>
                </a:lnTo>
                <a:lnTo>
                  <a:pt x="8219579" y="710193"/>
                </a:lnTo>
                <a:lnTo>
                  <a:pt x="8173306" y="719438"/>
                </a:lnTo>
                <a:lnTo>
                  <a:pt x="8125817" y="722571"/>
                </a:lnTo>
                <a:close/>
              </a:path>
            </a:pathLst>
          </a:custGeom>
          <a:solidFill>
            <a:srgbClr val="E4E4E4"/>
          </a:solidFill>
        </p:spPr>
        <p:txBody>
          <a:bodyPr wrap="square" lIns="0" tIns="0" rIns="0" bIns="0" rtlCol="0"/>
          <a:lstStyle/>
          <a:p>
            <a:endParaRPr/>
          </a:p>
        </p:txBody>
      </p:sp>
      <p:sp>
        <p:nvSpPr>
          <p:cNvPr id="19" name="CuadroTexto 18"/>
          <p:cNvSpPr txBox="1"/>
          <p:nvPr/>
        </p:nvSpPr>
        <p:spPr>
          <a:xfrm>
            <a:off x="7776336" y="5510857"/>
            <a:ext cx="7616064" cy="1569660"/>
          </a:xfrm>
          <a:prstGeom prst="rect">
            <a:avLst/>
          </a:prstGeom>
          <a:noFill/>
        </p:spPr>
        <p:txBody>
          <a:bodyPr wrap="square" rtlCol="0">
            <a:spAutoFit/>
          </a:bodyPr>
          <a:lstStyle/>
          <a:p>
            <a:r>
              <a:rPr lang="es-ES" sz="3200" dirty="0" smtClean="0"/>
              <a:t>A través de este método captura el valor del impuesto por concepto de los ingresos de los contribuyentes de manera anticipada.</a:t>
            </a:r>
            <a:endParaRPr lang="es-ES" sz="3200" dirty="0"/>
          </a:p>
        </p:txBody>
      </p:sp>
    </p:spTree>
    <p:extLst>
      <p:ext uri="{BB962C8B-B14F-4D97-AF65-F5344CB8AC3E}">
        <p14:creationId xmlns:p14="http://schemas.microsoft.com/office/powerpoint/2010/main" val="2805833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2" cstate="print"/>
          <a:stretch>
            <a:fillRect/>
          </a:stretch>
        </p:blipFill>
        <p:spPr>
          <a:xfrm>
            <a:off x="34290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6396487" y="0"/>
            <a:ext cx="1379849" cy="1435099"/>
          </a:xfrm>
          <a:prstGeom prst="rect">
            <a:avLst/>
          </a:prstGeom>
        </p:spPr>
      </p:pic>
      <p:grpSp>
        <p:nvGrpSpPr>
          <p:cNvPr id="8" name="object 8"/>
          <p:cNvGrpSpPr/>
          <p:nvPr/>
        </p:nvGrpSpPr>
        <p:grpSpPr>
          <a:xfrm>
            <a:off x="0" y="0"/>
            <a:ext cx="7082790" cy="9258935"/>
            <a:chOff x="0" y="0"/>
            <a:chExt cx="7082790" cy="9258935"/>
          </a:xfrm>
        </p:grpSpPr>
        <p:pic>
          <p:nvPicPr>
            <p:cNvPr id="9" name="object 9"/>
            <p:cNvPicPr/>
            <p:nvPr/>
          </p:nvPicPr>
          <p:blipFill>
            <a:blip r:embed="rId4"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pic>
          <p:nvPicPr>
            <p:cNvPr id="11" name="object 11"/>
            <p:cNvPicPr/>
            <p:nvPr/>
          </p:nvPicPr>
          <p:blipFill>
            <a:blip r:embed="rId5" cstate="print"/>
            <a:stretch>
              <a:fillRect/>
            </a:stretch>
          </p:blipFill>
          <p:spPr>
            <a:xfrm>
              <a:off x="584784" y="2836460"/>
              <a:ext cx="6497763" cy="6422088"/>
            </a:xfrm>
            <a:prstGeom prst="rect">
              <a:avLst/>
            </a:prstGeom>
          </p:spPr>
        </p:pic>
      </p:grpSp>
      <p:sp>
        <p:nvSpPr>
          <p:cNvPr id="12" name="object 12"/>
          <p:cNvSpPr/>
          <p:nvPr/>
        </p:nvSpPr>
        <p:spPr>
          <a:xfrm>
            <a:off x="6858000" y="2856926"/>
            <a:ext cx="10058400" cy="1414633"/>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8839200" y="6765985"/>
            <a:ext cx="8686800" cy="2873315"/>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lang="es-ES" sz="2800" dirty="0" smtClean="0"/>
          </a:p>
          <a:p>
            <a:endParaRPr lang="es-ES" sz="2800" dirty="0"/>
          </a:p>
        </p:txBody>
      </p:sp>
      <p:sp>
        <p:nvSpPr>
          <p:cNvPr id="17" name="CuadroTexto 16"/>
          <p:cNvSpPr txBox="1"/>
          <p:nvPr/>
        </p:nvSpPr>
        <p:spPr>
          <a:xfrm>
            <a:off x="7331552" y="2969956"/>
            <a:ext cx="9127648" cy="954107"/>
          </a:xfrm>
          <a:prstGeom prst="rect">
            <a:avLst/>
          </a:prstGeom>
          <a:noFill/>
        </p:spPr>
        <p:txBody>
          <a:bodyPr wrap="square" rtlCol="0">
            <a:spAutoFit/>
          </a:bodyPr>
          <a:lstStyle/>
          <a:p>
            <a:r>
              <a:rPr lang="es-ES" sz="2800" dirty="0"/>
              <a:t>Un arancel se refiere al impuesto que impone el gobierno a los bienes importados de otros países . </a:t>
            </a:r>
          </a:p>
        </p:txBody>
      </p:sp>
      <p:sp>
        <p:nvSpPr>
          <p:cNvPr id="15" name="CuadroTexto 14"/>
          <p:cNvSpPr txBox="1"/>
          <p:nvPr/>
        </p:nvSpPr>
        <p:spPr>
          <a:xfrm>
            <a:off x="9296400" y="6968611"/>
            <a:ext cx="7772400" cy="2062103"/>
          </a:xfrm>
          <a:prstGeom prst="rect">
            <a:avLst/>
          </a:prstGeom>
          <a:noFill/>
        </p:spPr>
        <p:txBody>
          <a:bodyPr wrap="square" rtlCol="0">
            <a:spAutoFit/>
          </a:bodyPr>
          <a:lstStyle/>
          <a:p>
            <a:r>
              <a:rPr lang="es-ES" sz="3200" dirty="0" smtClean="0"/>
              <a:t>El gobierno también impone aranceles para reducir las importaciones de otros países, promoviendo así el uso de productos nacionales.</a:t>
            </a:r>
            <a:endParaRPr lang="es-ES" sz="3200" dirty="0"/>
          </a:p>
        </p:txBody>
      </p:sp>
      <p:sp>
        <p:nvSpPr>
          <p:cNvPr id="20" name="object 16"/>
          <p:cNvSpPr txBox="1"/>
          <p:nvPr/>
        </p:nvSpPr>
        <p:spPr>
          <a:xfrm>
            <a:off x="5562601" y="1204792"/>
            <a:ext cx="12496800" cy="731611"/>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800" b="1" spc="10" dirty="0" smtClean="0">
                <a:solidFill>
                  <a:srgbClr val="EFEFEF"/>
                </a:solidFill>
                <a:latin typeface="Trebuchet MS"/>
                <a:cs typeface="Trebuchet MS"/>
              </a:rPr>
              <a:t>Aranceles</a:t>
            </a:r>
            <a:endParaRPr lang="es-ES" sz="4800" dirty="0" smtClean="0">
              <a:latin typeface="Trebuchet MS"/>
              <a:cs typeface="Trebuchet MS"/>
            </a:endParaRPr>
          </a:p>
        </p:txBody>
      </p:sp>
      <p:sp>
        <p:nvSpPr>
          <p:cNvPr id="18" name="object 14"/>
          <p:cNvSpPr/>
          <p:nvPr/>
        </p:nvSpPr>
        <p:spPr>
          <a:xfrm>
            <a:off x="7895590" y="4610100"/>
            <a:ext cx="8487410" cy="1865878"/>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79" y="12377"/>
                </a:lnTo>
                <a:lnTo>
                  <a:pt x="8264075" y="27501"/>
                </a:lnTo>
                <a:lnTo>
                  <a:pt x="8306233" y="48270"/>
                </a:lnTo>
                <a:lnTo>
                  <a:pt x="8345490" y="74454"/>
                </a:lnTo>
                <a:lnTo>
                  <a:pt x="8381285" y="105818"/>
                </a:lnTo>
                <a:lnTo>
                  <a:pt x="8412649"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49" y="580958"/>
                </a:lnTo>
                <a:lnTo>
                  <a:pt x="8381285" y="616753"/>
                </a:lnTo>
                <a:lnTo>
                  <a:pt x="8345490" y="648117"/>
                </a:lnTo>
                <a:lnTo>
                  <a:pt x="8306233" y="674300"/>
                </a:lnTo>
                <a:lnTo>
                  <a:pt x="8264075" y="695070"/>
                </a:lnTo>
                <a:lnTo>
                  <a:pt x="8219579" y="710193"/>
                </a:lnTo>
                <a:lnTo>
                  <a:pt x="8173306" y="719438"/>
                </a:lnTo>
                <a:lnTo>
                  <a:pt x="8125817" y="722571"/>
                </a:lnTo>
                <a:close/>
              </a:path>
            </a:pathLst>
          </a:custGeom>
          <a:solidFill>
            <a:srgbClr val="E4E4E4"/>
          </a:solidFill>
        </p:spPr>
        <p:txBody>
          <a:bodyPr wrap="square" lIns="0" tIns="0" rIns="0" bIns="0" rtlCol="0"/>
          <a:lstStyle/>
          <a:p>
            <a:endParaRPr/>
          </a:p>
        </p:txBody>
      </p:sp>
      <p:sp>
        <p:nvSpPr>
          <p:cNvPr id="19" name="CuadroTexto 18"/>
          <p:cNvSpPr txBox="1"/>
          <p:nvPr/>
        </p:nvSpPr>
        <p:spPr>
          <a:xfrm>
            <a:off x="8432926" y="4980682"/>
            <a:ext cx="7616064" cy="1077218"/>
          </a:xfrm>
          <a:prstGeom prst="rect">
            <a:avLst/>
          </a:prstGeom>
          <a:noFill/>
        </p:spPr>
        <p:txBody>
          <a:bodyPr wrap="square" rtlCol="0">
            <a:spAutoFit/>
          </a:bodyPr>
          <a:lstStyle/>
          <a:p>
            <a:r>
              <a:rPr lang="es-ES" sz="3200" dirty="0" smtClean="0"/>
              <a:t>Los aranceles se imponen principalmente para proteger a los productores nacionales.</a:t>
            </a:r>
            <a:endParaRPr lang="es-ES" sz="3200" dirty="0"/>
          </a:p>
        </p:txBody>
      </p:sp>
    </p:spTree>
    <p:extLst>
      <p:ext uri="{BB962C8B-B14F-4D97-AF65-F5344CB8AC3E}">
        <p14:creationId xmlns:p14="http://schemas.microsoft.com/office/powerpoint/2010/main" val="2442342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94DDDE"/>
          </a:solidFill>
        </p:spPr>
        <p:txBody>
          <a:bodyPr wrap="square" lIns="0" tIns="0" rIns="0" bIns="0" rtlCol="0"/>
          <a:lstStyle/>
          <a:p>
            <a:endParaRPr/>
          </a:p>
        </p:txBody>
      </p:sp>
      <p:grpSp>
        <p:nvGrpSpPr>
          <p:cNvPr id="3" name="object 3"/>
          <p:cNvGrpSpPr/>
          <p:nvPr/>
        </p:nvGrpSpPr>
        <p:grpSpPr>
          <a:xfrm>
            <a:off x="12309184" y="1853416"/>
            <a:ext cx="5346065" cy="5588000"/>
            <a:chOff x="12309184" y="1853416"/>
            <a:chExt cx="5346065" cy="5588000"/>
          </a:xfrm>
        </p:grpSpPr>
        <p:sp>
          <p:nvSpPr>
            <p:cNvPr id="4" name="object 4"/>
            <p:cNvSpPr/>
            <p:nvPr/>
          </p:nvSpPr>
          <p:spPr>
            <a:xfrm>
              <a:off x="12322635" y="1865756"/>
              <a:ext cx="5320030" cy="5567680"/>
            </a:xfrm>
            <a:custGeom>
              <a:avLst/>
              <a:gdLst/>
              <a:ahLst/>
              <a:cxnLst/>
              <a:rect l="l" t="t" r="r" b="b"/>
              <a:pathLst>
                <a:path w="5320030" h="5567680">
                  <a:moveTo>
                    <a:pt x="2083787" y="40385"/>
                  </a:moveTo>
                  <a:lnTo>
                    <a:pt x="2145437" y="7852"/>
                  </a:lnTo>
                  <a:lnTo>
                    <a:pt x="2176823" y="0"/>
                  </a:lnTo>
                  <a:lnTo>
                    <a:pt x="2188610" y="858"/>
                  </a:lnTo>
                  <a:lnTo>
                    <a:pt x="2200503" y="3505"/>
                  </a:lnTo>
                  <a:lnTo>
                    <a:pt x="2212605" y="8045"/>
                  </a:lnTo>
                  <a:lnTo>
                    <a:pt x="2225023" y="14583"/>
                  </a:lnTo>
                  <a:lnTo>
                    <a:pt x="2266453" y="38527"/>
                  </a:lnTo>
                  <a:lnTo>
                    <a:pt x="2098499" y="38527"/>
                  </a:lnTo>
                  <a:lnTo>
                    <a:pt x="2083787" y="40385"/>
                  </a:lnTo>
                  <a:close/>
                </a:path>
                <a:path w="5320030" h="5567680">
                  <a:moveTo>
                    <a:pt x="5201534" y="4243653"/>
                  </a:moveTo>
                  <a:lnTo>
                    <a:pt x="5217472" y="4230348"/>
                  </a:lnTo>
                  <a:lnTo>
                    <a:pt x="5230905" y="4208666"/>
                  </a:lnTo>
                  <a:lnTo>
                    <a:pt x="5239505" y="4180462"/>
                  </a:lnTo>
                  <a:lnTo>
                    <a:pt x="5242535" y="4146264"/>
                  </a:lnTo>
                  <a:lnTo>
                    <a:pt x="5242535" y="2001335"/>
                  </a:lnTo>
                  <a:lnTo>
                    <a:pt x="5238243" y="1956176"/>
                  </a:lnTo>
                  <a:lnTo>
                    <a:pt x="5226136" y="1910800"/>
                  </a:lnTo>
                  <a:lnTo>
                    <a:pt x="5207366" y="1867417"/>
                  </a:lnTo>
                  <a:lnTo>
                    <a:pt x="5183084" y="1828242"/>
                  </a:lnTo>
                  <a:lnTo>
                    <a:pt x="5154444" y="1795485"/>
                  </a:lnTo>
                  <a:lnTo>
                    <a:pt x="5122596" y="1771361"/>
                  </a:lnTo>
                  <a:lnTo>
                    <a:pt x="2147679" y="52725"/>
                  </a:lnTo>
                  <a:lnTo>
                    <a:pt x="2098499" y="38527"/>
                  </a:lnTo>
                  <a:lnTo>
                    <a:pt x="2266453" y="38527"/>
                  </a:lnTo>
                  <a:lnTo>
                    <a:pt x="5198819" y="1733219"/>
                  </a:lnTo>
                  <a:lnTo>
                    <a:pt x="5231139" y="1757343"/>
                  </a:lnTo>
                  <a:lnTo>
                    <a:pt x="5260096" y="1790099"/>
                  </a:lnTo>
                  <a:lnTo>
                    <a:pt x="5284569" y="1829275"/>
                  </a:lnTo>
                  <a:lnTo>
                    <a:pt x="5303438" y="1872657"/>
                  </a:lnTo>
                  <a:lnTo>
                    <a:pt x="5315581" y="1918034"/>
                  </a:lnTo>
                  <a:lnTo>
                    <a:pt x="5319878" y="1963193"/>
                  </a:lnTo>
                  <a:lnTo>
                    <a:pt x="5319878" y="4108122"/>
                  </a:lnTo>
                  <a:lnTo>
                    <a:pt x="5317181" y="4141040"/>
                  </a:lnTo>
                  <a:lnTo>
                    <a:pt x="5309229" y="4168700"/>
                  </a:lnTo>
                  <a:lnTo>
                    <a:pt x="5296234" y="4190471"/>
                  </a:lnTo>
                  <a:lnTo>
                    <a:pt x="5278404" y="4205721"/>
                  </a:lnTo>
                  <a:lnTo>
                    <a:pt x="5277283" y="4205721"/>
                  </a:lnTo>
                  <a:lnTo>
                    <a:pt x="5211009" y="4239095"/>
                  </a:lnTo>
                  <a:lnTo>
                    <a:pt x="5202410" y="4243267"/>
                  </a:lnTo>
                  <a:lnTo>
                    <a:pt x="5201534" y="4243653"/>
                  </a:lnTo>
                  <a:close/>
                </a:path>
                <a:path w="5320030" h="5567680">
                  <a:moveTo>
                    <a:pt x="3119515" y="5567616"/>
                  </a:moveTo>
                  <a:lnTo>
                    <a:pt x="3060807" y="5561165"/>
                  </a:lnTo>
                  <a:lnTo>
                    <a:pt x="3013028" y="5542936"/>
                  </a:lnTo>
                  <a:lnTo>
                    <a:pt x="39232" y="3824300"/>
                  </a:lnTo>
                  <a:lnTo>
                    <a:pt x="3135" y="3785808"/>
                  </a:lnTo>
                  <a:lnTo>
                    <a:pt x="0" y="3770453"/>
                  </a:lnTo>
                  <a:lnTo>
                    <a:pt x="0" y="3662758"/>
                  </a:lnTo>
                  <a:lnTo>
                    <a:pt x="3345" y="3672819"/>
                  </a:lnTo>
                  <a:lnTo>
                    <a:pt x="9948" y="3682670"/>
                  </a:lnTo>
                  <a:lnTo>
                    <a:pt x="3020875" y="5427388"/>
                  </a:lnTo>
                  <a:lnTo>
                    <a:pt x="3066272" y="5444075"/>
                  </a:lnTo>
                  <a:lnTo>
                    <a:pt x="3121757" y="5449824"/>
                  </a:lnTo>
                  <a:lnTo>
                    <a:pt x="3404435" y="5449824"/>
                  </a:lnTo>
                  <a:lnTo>
                    <a:pt x="3260751" y="5532839"/>
                  </a:lnTo>
                  <a:lnTo>
                    <a:pt x="3229856" y="5547738"/>
                  </a:lnTo>
                  <a:lnTo>
                    <a:pt x="3195177" y="5558641"/>
                  </a:lnTo>
                  <a:lnTo>
                    <a:pt x="3157977" y="5565337"/>
                  </a:lnTo>
                  <a:lnTo>
                    <a:pt x="3119515" y="5567616"/>
                  </a:lnTo>
                  <a:close/>
                </a:path>
                <a:path w="5320030" h="5567680">
                  <a:moveTo>
                    <a:pt x="5201061" y="4244049"/>
                  </a:moveTo>
                  <a:lnTo>
                    <a:pt x="5201061" y="4243863"/>
                  </a:lnTo>
                  <a:lnTo>
                    <a:pt x="5201534" y="4243653"/>
                  </a:lnTo>
                  <a:lnTo>
                    <a:pt x="5201061" y="4244049"/>
                  </a:lnTo>
                  <a:close/>
                </a:path>
                <a:path w="5320030" h="5567680">
                  <a:moveTo>
                    <a:pt x="5201061" y="4244984"/>
                  </a:moveTo>
                  <a:lnTo>
                    <a:pt x="5199940" y="4244984"/>
                  </a:lnTo>
                  <a:lnTo>
                    <a:pt x="5201061" y="4244049"/>
                  </a:lnTo>
                  <a:lnTo>
                    <a:pt x="5201061" y="4244984"/>
                  </a:lnTo>
                  <a:close/>
                </a:path>
                <a:path w="5320030" h="5567680">
                  <a:moveTo>
                    <a:pt x="3404435" y="5449824"/>
                  </a:moveTo>
                  <a:lnTo>
                    <a:pt x="3121757" y="5449824"/>
                  </a:lnTo>
                  <a:lnTo>
                    <a:pt x="3158555" y="5447563"/>
                  </a:lnTo>
                  <a:lnTo>
                    <a:pt x="3194197" y="5440990"/>
                  </a:lnTo>
                  <a:lnTo>
                    <a:pt x="3257388" y="5416169"/>
                  </a:lnTo>
                  <a:lnTo>
                    <a:pt x="5122597" y="4338096"/>
                  </a:lnTo>
                  <a:lnTo>
                    <a:pt x="5158466" y="4310751"/>
                  </a:lnTo>
                  <a:lnTo>
                    <a:pt x="5174159" y="4280883"/>
                  </a:lnTo>
                  <a:lnTo>
                    <a:pt x="5174159" y="4382969"/>
                  </a:lnTo>
                  <a:lnTo>
                    <a:pt x="5171059" y="4403267"/>
                  </a:lnTo>
                  <a:lnTo>
                    <a:pt x="5160288" y="4423355"/>
                  </a:lnTo>
                  <a:lnTo>
                    <a:pt x="5142160" y="4442601"/>
                  </a:lnTo>
                  <a:lnTo>
                    <a:pt x="5116992" y="4460375"/>
                  </a:lnTo>
                  <a:lnTo>
                    <a:pt x="3404435" y="5449824"/>
                  </a:lnTo>
                  <a:close/>
                </a:path>
              </a:pathLst>
            </a:custGeom>
            <a:solidFill>
              <a:srgbClr val="F0ABC1"/>
            </a:solidFill>
          </p:spPr>
          <p:txBody>
            <a:bodyPr wrap="square" lIns="0" tIns="0" rIns="0" bIns="0" rtlCol="0"/>
            <a:lstStyle/>
            <a:p>
              <a:endParaRPr/>
            </a:p>
          </p:txBody>
        </p:sp>
        <p:sp>
          <p:nvSpPr>
            <p:cNvPr id="5" name="object 5"/>
            <p:cNvSpPr/>
            <p:nvPr/>
          </p:nvSpPr>
          <p:spPr>
            <a:xfrm>
              <a:off x="12322635" y="4347233"/>
              <a:ext cx="5174615" cy="2969895"/>
            </a:xfrm>
            <a:custGeom>
              <a:avLst/>
              <a:gdLst/>
              <a:ahLst/>
              <a:cxnLst/>
              <a:rect l="l" t="t" r="r" b="b"/>
              <a:pathLst>
                <a:path w="5174615" h="2969895">
                  <a:moveTo>
                    <a:pt x="3122878" y="2969470"/>
                  </a:moveTo>
                  <a:lnTo>
                    <a:pt x="3067393" y="2963720"/>
                  </a:lnTo>
                  <a:lnTo>
                    <a:pt x="3021996" y="2947033"/>
                  </a:lnTo>
                  <a:lnTo>
                    <a:pt x="32506" y="1219423"/>
                  </a:lnTo>
                  <a:lnTo>
                    <a:pt x="2084" y="1187399"/>
                  </a:lnTo>
                  <a:lnTo>
                    <a:pt x="0" y="1175672"/>
                  </a:lnTo>
                  <a:lnTo>
                    <a:pt x="3485" y="1159371"/>
                  </a:lnTo>
                  <a:lnTo>
                    <a:pt x="29791" y="1126767"/>
                  </a:lnTo>
                  <a:lnTo>
                    <a:pt x="1916770" y="33654"/>
                  </a:lnTo>
                  <a:lnTo>
                    <a:pt x="1979962" y="8834"/>
                  </a:lnTo>
                  <a:lnTo>
                    <a:pt x="2052401" y="0"/>
                  </a:lnTo>
                  <a:lnTo>
                    <a:pt x="2081090" y="1454"/>
                  </a:lnTo>
                  <a:lnTo>
                    <a:pt x="2132161" y="12778"/>
                  </a:lnTo>
                  <a:lnTo>
                    <a:pt x="5141652" y="1748924"/>
                  </a:lnTo>
                  <a:lnTo>
                    <a:pt x="5172075" y="1780949"/>
                  </a:lnTo>
                  <a:lnTo>
                    <a:pt x="5174159" y="1792675"/>
                  </a:lnTo>
                  <a:lnTo>
                    <a:pt x="5170673" y="1808977"/>
                  </a:lnTo>
                  <a:lnTo>
                    <a:pt x="5144367" y="1841580"/>
                  </a:lnTo>
                  <a:lnTo>
                    <a:pt x="3257388" y="2935815"/>
                  </a:lnTo>
                  <a:lnTo>
                    <a:pt x="3194337" y="2960635"/>
                  </a:lnTo>
                  <a:lnTo>
                    <a:pt x="3122878" y="2969470"/>
                  </a:lnTo>
                  <a:close/>
                </a:path>
              </a:pathLst>
            </a:custGeom>
            <a:solidFill>
              <a:srgbClr val="F6B4A6"/>
            </a:solidFill>
          </p:spPr>
          <p:txBody>
            <a:bodyPr wrap="square" lIns="0" tIns="0" rIns="0" bIns="0" rtlCol="0"/>
            <a:lstStyle/>
            <a:p>
              <a:endParaRPr/>
            </a:p>
          </p:txBody>
        </p:sp>
        <p:sp>
          <p:nvSpPr>
            <p:cNvPr id="6" name="object 6"/>
            <p:cNvSpPr/>
            <p:nvPr/>
          </p:nvSpPr>
          <p:spPr>
            <a:xfrm>
              <a:off x="13260844" y="2080025"/>
              <a:ext cx="4190365" cy="4726305"/>
            </a:xfrm>
            <a:custGeom>
              <a:avLst/>
              <a:gdLst/>
              <a:ahLst/>
              <a:cxnLst/>
              <a:rect l="l" t="t" r="r" b="b"/>
              <a:pathLst>
                <a:path w="4190365" h="4726305">
                  <a:moveTo>
                    <a:pt x="4188871" y="3861320"/>
                  </a:moveTo>
                  <a:lnTo>
                    <a:pt x="1203866" y="2135954"/>
                  </a:lnTo>
                  <a:lnTo>
                    <a:pt x="1203866" y="0"/>
                  </a:lnTo>
                  <a:lnTo>
                    <a:pt x="4189993" y="1725366"/>
                  </a:lnTo>
                  <a:lnTo>
                    <a:pt x="4188871" y="1725366"/>
                  </a:lnTo>
                  <a:lnTo>
                    <a:pt x="4188871" y="3861320"/>
                  </a:lnTo>
                  <a:close/>
                </a:path>
                <a:path w="4190365" h="4726305">
                  <a:moveTo>
                    <a:pt x="2903178" y="4726247"/>
                  </a:moveTo>
                  <a:lnTo>
                    <a:pt x="0" y="3047997"/>
                  </a:lnTo>
                  <a:lnTo>
                    <a:pt x="1029003" y="2453430"/>
                  </a:lnTo>
                  <a:lnTo>
                    <a:pt x="3932181" y="4131680"/>
                  </a:lnTo>
                  <a:lnTo>
                    <a:pt x="2903178" y="4726247"/>
                  </a:lnTo>
                  <a:close/>
                </a:path>
              </a:pathLst>
            </a:custGeom>
            <a:solidFill>
              <a:srgbClr val="94DDDE"/>
            </a:solidFill>
          </p:spPr>
          <p:txBody>
            <a:bodyPr wrap="square" lIns="0" tIns="0" rIns="0" bIns="0" rtlCol="0"/>
            <a:lstStyle/>
            <a:p>
              <a:endParaRPr/>
            </a:p>
          </p:txBody>
        </p:sp>
        <p:pic>
          <p:nvPicPr>
            <p:cNvPr id="7" name="object 7"/>
            <p:cNvPicPr/>
            <p:nvPr/>
          </p:nvPicPr>
          <p:blipFill>
            <a:blip r:embed="rId2" cstate="print"/>
            <a:stretch>
              <a:fillRect/>
            </a:stretch>
          </p:blipFill>
          <p:spPr>
            <a:xfrm>
              <a:off x="12309184" y="1853416"/>
              <a:ext cx="5345659" cy="5588000"/>
            </a:xfrm>
            <a:prstGeom prst="rect">
              <a:avLst/>
            </a:prstGeom>
          </p:spPr>
        </p:pic>
      </p:grpSp>
      <p:sp>
        <p:nvSpPr>
          <p:cNvPr id="8" name="object 8"/>
          <p:cNvSpPr/>
          <p:nvPr/>
        </p:nvSpPr>
        <p:spPr>
          <a:xfrm>
            <a:off x="3401205" y="1869381"/>
            <a:ext cx="8590280" cy="2524760"/>
          </a:xfrm>
          <a:custGeom>
            <a:avLst/>
            <a:gdLst/>
            <a:ahLst/>
            <a:cxnLst/>
            <a:rect l="l" t="t" r="r" b="b"/>
            <a:pathLst>
              <a:path w="8590280" h="2524760">
                <a:moveTo>
                  <a:pt x="3411393" y="2524322"/>
                </a:moveTo>
                <a:lnTo>
                  <a:pt x="3364266" y="2522977"/>
                </a:lnTo>
                <a:lnTo>
                  <a:pt x="3315395" y="2520165"/>
                </a:lnTo>
                <a:lnTo>
                  <a:pt x="3265025" y="2516100"/>
                </a:lnTo>
                <a:lnTo>
                  <a:pt x="3213405" y="2510992"/>
                </a:lnTo>
                <a:lnTo>
                  <a:pt x="3160783" y="2505053"/>
                </a:lnTo>
                <a:lnTo>
                  <a:pt x="3107405" y="2498495"/>
                </a:lnTo>
                <a:lnTo>
                  <a:pt x="3053520" y="2491529"/>
                </a:lnTo>
                <a:lnTo>
                  <a:pt x="2945216" y="2477221"/>
                </a:lnTo>
                <a:lnTo>
                  <a:pt x="2891292" y="2470301"/>
                </a:lnTo>
                <a:lnTo>
                  <a:pt x="2837851" y="2463820"/>
                </a:lnTo>
                <a:lnTo>
                  <a:pt x="2785140" y="2457990"/>
                </a:lnTo>
                <a:lnTo>
                  <a:pt x="2733406" y="2453021"/>
                </a:lnTo>
                <a:lnTo>
                  <a:pt x="2682897" y="2449126"/>
                </a:lnTo>
                <a:lnTo>
                  <a:pt x="2633861" y="2446516"/>
                </a:lnTo>
                <a:lnTo>
                  <a:pt x="2586544" y="2445403"/>
                </a:lnTo>
                <a:lnTo>
                  <a:pt x="2541195" y="2445997"/>
                </a:lnTo>
                <a:lnTo>
                  <a:pt x="2498061" y="2448512"/>
                </a:lnTo>
                <a:lnTo>
                  <a:pt x="2443041" y="2452545"/>
                </a:lnTo>
                <a:lnTo>
                  <a:pt x="2389683" y="2455284"/>
                </a:lnTo>
                <a:lnTo>
                  <a:pt x="2337769" y="2456876"/>
                </a:lnTo>
                <a:lnTo>
                  <a:pt x="2287084" y="2457466"/>
                </a:lnTo>
                <a:lnTo>
                  <a:pt x="2237409" y="2457200"/>
                </a:lnTo>
                <a:lnTo>
                  <a:pt x="2188528" y="2456225"/>
                </a:lnTo>
                <a:lnTo>
                  <a:pt x="2140223" y="2454688"/>
                </a:lnTo>
                <a:lnTo>
                  <a:pt x="2092278" y="2452733"/>
                </a:lnTo>
                <a:lnTo>
                  <a:pt x="1948426" y="2445828"/>
                </a:lnTo>
                <a:lnTo>
                  <a:pt x="1899747" y="2443666"/>
                </a:lnTo>
                <a:lnTo>
                  <a:pt x="1850342" y="2441819"/>
                </a:lnTo>
                <a:lnTo>
                  <a:pt x="1799994" y="2440431"/>
                </a:lnTo>
                <a:lnTo>
                  <a:pt x="1748485" y="2439649"/>
                </a:lnTo>
                <a:lnTo>
                  <a:pt x="1695599" y="2439619"/>
                </a:lnTo>
                <a:lnTo>
                  <a:pt x="1641119" y="2440487"/>
                </a:lnTo>
                <a:lnTo>
                  <a:pt x="1584826" y="2442399"/>
                </a:lnTo>
                <a:lnTo>
                  <a:pt x="1506450" y="2446656"/>
                </a:lnTo>
                <a:lnTo>
                  <a:pt x="1463714" y="2449507"/>
                </a:lnTo>
                <a:lnTo>
                  <a:pt x="1418853" y="2452760"/>
                </a:lnTo>
                <a:lnTo>
                  <a:pt x="1323479" y="2460240"/>
                </a:lnTo>
                <a:lnTo>
                  <a:pt x="1060497" y="2481876"/>
                </a:lnTo>
                <a:lnTo>
                  <a:pt x="949277" y="2490471"/>
                </a:lnTo>
                <a:lnTo>
                  <a:pt x="893098" y="2494521"/>
                </a:lnTo>
                <a:lnTo>
                  <a:pt x="836780" y="2498328"/>
                </a:lnTo>
                <a:lnTo>
                  <a:pt x="780503" y="2501832"/>
                </a:lnTo>
                <a:lnTo>
                  <a:pt x="724449" y="2504975"/>
                </a:lnTo>
                <a:lnTo>
                  <a:pt x="668797" y="2507699"/>
                </a:lnTo>
                <a:lnTo>
                  <a:pt x="613729" y="2509944"/>
                </a:lnTo>
                <a:lnTo>
                  <a:pt x="559425" y="2511652"/>
                </a:lnTo>
                <a:lnTo>
                  <a:pt x="506065" y="2512764"/>
                </a:lnTo>
                <a:lnTo>
                  <a:pt x="453830" y="2513221"/>
                </a:lnTo>
                <a:lnTo>
                  <a:pt x="402900" y="2512965"/>
                </a:lnTo>
                <a:lnTo>
                  <a:pt x="353457" y="2511936"/>
                </a:lnTo>
                <a:lnTo>
                  <a:pt x="305680" y="2510076"/>
                </a:lnTo>
                <a:lnTo>
                  <a:pt x="259750" y="2507327"/>
                </a:lnTo>
                <a:lnTo>
                  <a:pt x="215847" y="2503629"/>
                </a:lnTo>
                <a:lnTo>
                  <a:pt x="174153" y="2498923"/>
                </a:lnTo>
                <a:lnTo>
                  <a:pt x="134847" y="2493152"/>
                </a:lnTo>
                <a:lnTo>
                  <a:pt x="48168" y="2468190"/>
                </a:lnTo>
                <a:lnTo>
                  <a:pt x="21985" y="2415632"/>
                </a:lnTo>
                <a:lnTo>
                  <a:pt x="29519" y="2386416"/>
                </a:lnTo>
                <a:lnTo>
                  <a:pt x="39989" y="2358763"/>
                </a:lnTo>
                <a:lnTo>
                  <a:pt x="45282" y="2335309"/>
                </a:lnTo>
                <a:lnTo>
                  <a:pt x="46260" y="2285481"/>
                </a:lnTo>
                <a:lnTo>
                  <a:pt x="48077" y="2245803"/>
                </a:lnTo>
                <a:lnTo>
                  <a:pt x="49055" y="2208140"/>
                </a:lnTo>
                <a:lnTo>
                  <a:pt x="47518" y="2164355"/>
                </a:lnTo>
                <a:lnTo>
                  <a:pt x="41787" y="2106314"/>
                </a:lnTo>
                <a:lnTo>
                  <a:pt x="20297" y="1956990"/>
                </a:lnTo>
                <a:lnTo>
                  <a:pt x="15498" y="1907958"/>
                </a:lnTo>
                <a:lnTo>
                  <a:pt x="14282" y="1872670"/>
                </a:lnTo>
                <a:lnTo>
                  <a:pt x="15141" y="1845010"/>
                </a:lnTo>
                <a:lnTo>
                  <a:pt x="16568" y="1818863"/>
                </a:lnTo>
                <a:lnTo>
                  <a:pt x="17054" y="1788113"/>
                </a:lnTo>
                <a:lnTo>
                  <a:pt x="15093" y="1746644"/>
                </a:lnTo>
                <a:lnTo>
                  <a:pt x="13040" y="1698968"/>
                </a:lnTo>
                <a:lnTo>
                  <a:pt x="13157" y="1646382"/>
                </a:lnTo>
                <a:lnTo>
                  <a:pt x="14768" y="1590801"/>
                </a:lnTo>
                <a:lnTo>
                  <a:pt x="19771" y="1478317"/>
                </a:lnTo>
                <a:lnTo>
                  <a:pt x="21810" y="1425246"/>
                </a:lnTo>
                <a:lnTo>
                  <a:pt x="22640" y="1376843"/>
                </a:lnTo>
                <a:lnTo>
                  <a:pt x="24352" y="1338030"/>
                </a:lnTo>
                <a:lnTo>
                  <a:pt x="28790" y="1290132"/>
                </a:lnTo>
                <a:lnTo>
                  <a:pt x="34904" y="1235758"/>
                </a:lnTo>
                <a:lnTo>
                  <a:pt x="41648" y="1177517"/>
                </a:lnTo>
                <a:lnTo>
                  <a:pt x="47972" y="1118019"/>
                </a:lnTo>
                <a:lnTo>
                  <a:pt x="52829" y="1059872"/>
                </a:lnTo>
                <a:lnTo>
                  <a:pt x="52889" y="1030226"/>
                </a:lnTo>
                <a:lnTo>
                  <a:pt x="45855" y="975373"/>
                </a:lnTo>
                <a:lnTo>
                  <a:pt x="43561" y="924537"/>
                </a:lnTo>
                <a:lnTo>
                  <a:pt x="45282" y="841009"/>
                </a:lnTo>
                <a:lnTo>
                  <a:pt x="44127" y="777051"/>
                </a:lnTo>
                <a:lnTo>
                  <a:pt x="36373" y="726915"/>
                </a:lnTo>
                <a:lnTo>
                  <a:pt x="25077" y="684822"/>
                </a:lnTo>
                <a:lnTo>
                  <a:pt x="13294" y="644996"/>
                </a:lnTo>
                <a:lnTo>
                  <a:pt x="4084" y="601660"/>
                </a:lnTo>
                <a:lnTo>
                  <a:pt x="501" y="549036"/>
                </a:lnTo>
                <a:lnTo>
                  <a:pt x="977" y="497036"/>
                </a:lnTo>
                <a:lnTo>
                  <a:pt x="3325" y="377721"/>
                </a:lnTo>
                <a:lnTo>
                  <a:pt x="3647" y="336111"/>
                </a:lnTo>
                <a:lnTo>
                  <a:pt x="3354" y="286548"/>
                </a:lnTo>
                <a:lnTo>
                  <a:pt x="2215" y="224812"/>
                </a:lnTo>
                <a:lnTo>
                  <a:pt x="0" y="146684"/>
                </a:lnTo>
                <a:lnTo>
                  <a:pt x="5488" y="134698"/>
                </a:lnTo>
                <a:lnTo>
                  <a:pt x="48397" y="115753"/>
                </a:lnTo>
                <a:lnTo>
                  <a:pt x="126117" y="102630"/>
                </a:lnTo>
                <a:lnTo>
                  <a:pt x="175118" y="97920"/>
                </a:lnTo>
                <a:lnTo>
                  <a:pt x="229328" y="94268"/>
                </a:lnTo>
                <a:lnTo>
                  <a:pt x="287581" y="91541"/>
                </a:lnTo>
                <a:lnTo>
                  <a:pt x="348713" y="89608"/>
                </a:lnTo>
                <a:lnTo>
                  <a:pt x="411558" y="88335"/>
                </a:lnTo>
                <a:lnTo>
                  <a:pt x="474952" y="87591"/>
                </a:lnTo>
                <a:lnTo>
                  <a:pt x="537730" y="87243"/>
                </a:lnTo>
                <a:lnTo>
                  <a:pt x="710719" y="87249"/>
                </a:lnTo>
                <a:lnTo>
                  <a:pt x="760942" y="87101"/>
                </a:lnTo>
                <a:lnTo>
                  <a:pt x="812225" y="86677"/>
                </a:lnTo>
                <a:lnTo>
                  <a:pt x="864384" y="86005"/>
                </a:lnTo>
                <a:lnTo>
                  <a:pt x="917236" y="85113"/>
                </a:lnTo>
                <a:lnTo>
                  <a:pt x="1024278" y="82782"/>
                </a:lnTo>
                <a:lnTo>
                  <a:pt x="1131876" y="79911"/>
                </a:lnTo>
                <a:lnTo>
                  <a:pt x="1393618" y="71856"/>
                </a:lnTo>
                <a:lnTo>
                  <a:pt x="1493774" y="68352"/>
                </a:lnTo>
                <a:lnTo>
                  <a:pt x="1594263" y="64183"/>
                </a:lnTo>
                <a:lnTo>
                  <a:pt x="1695056" y="59465"/>
                </a:lnTo>
                <a:lnTo>
                  <a:pt x="1846747" y="51614"/>
                </a:lnTo>
                <a:lnTo>
                  <a:pt x="2302336" y="26266"/>
                </a:lnTo>
                <a:lnTo>
                  <a:pt x="2452231" y="18601"/>
                </a:lnTo>
                <a:lnTo>
                  <a:pt x="2552225" y="13989"/>
                </a:lnTo>
                <a:lnTo>
                  <a:pt x="2652237" y="9905"/>
                </a:lnTo>
                <a:lnTo>
                  <a:pt x="2752238" y="6456"/>
                </a:lnTo>
                <a:lnTo>
                  <a:pt x="2802227" y="5004"/>
                </a:lnTo>
                <a:lnTo>
                  <a:pt x="2852202" y="3752"/>
                </a:lnTo>
                <a:lnTo>
                  <a:pt x="2902160" y="2715"/>
                </a:lnTo>
                <a:lnTo>
                  <a:pt x="2952099" y="1904"/>
                </a:lnTo>
                <a:lnTo>
                  <a:pt x="3002013" y="1335"/>
                </a:lnTo>
                <a:lnTo>
                  <a:pt x="3051900" y="1020"/>
                </a:lnTo>
                <a:lnTo>
                  <a:pt x="3101757" y="974"/>
                </a:lnTo>
                <a:lnTo>
                  <a:pt x="3151579" y="1210"/>
                </a:lnTo>
                <a:lnTo>
                  <a:pt x="3201363" y="1742"/>
                </a:lnTo>
                <a:lnTo>
                  <a:pt x="3251105" y="2583"/>
                </a:lnTo>
                <a:lnTo>
                  <a:pt x="3326577" y="5112"/>
                </a:lnTo>
                <a:lnTo>
                  <a:pt x="3379496" y="7285"/>
                </a:lnTo>
                <a:lnTo>
                  <a:pt x="3690333" y="21016"/>
                </a:lnTo>
                <a:lnTo>
                  <a:pt x="3786965" y="24932"/>
                </a:lnTo>
                <a:lnTo>
                  <a:pt x="3890528" y="28385"/>
                </a:lnTo>
                <a:lnTo>
                  <a:pt x="3956074" y="32065"/>
                </a:lnTo>
                <a:lnTo>
                  <a:pt x="4016102" y="36814"/>
                </a:lnTo>
                <a:lnTo>
                  <a:pt x="4071292" y="42477"/>
                </a:lnTo>
                <a:lnTo>
                  <a:pt x="4122325" y="48902"/>
                </a:lnTo>
                <a:lnTo>
                  <a:pt x="4169880" y="55933"/>
                </a:lnTo>
                <a:lnTo>
                  <a:pt x="4214638" y="63417"/>
                </a:lnTo>
                <a:lnTo>
                  <a:pt x="4257279" y="71200"/>
                </a:lnTo>
                <a:lnTo>
                  <a:pt x="4379301" y="94801"/>
                </a:lnTo>
                <a:lnTo>
                  <a:pt x="4420274" y="102240"/>
                </a:lnTo>
                <a:lnTo>
                  <a:pt x="4462532" y="109207"/>
                </a:lnTo>
                <a:lnTo>
                  <a:pt x="4506753" y="115549"/>
                </a:lnTo>
                <a:lnTo>
                  <a:pt x="4553618" y="121113"/>
                </a:lnTo>
                <a:lnTo>
                  <a:pt x="4603807" y="125743"/>
                </a:lnTo>
                <a:lnTo>
                  <a:pt x="4658000" y="129286"/>
                </a:lnTo>
                <a:lnTo>
                  <a:pt x="4716877" y="131588"/>
                </a:lnTo>
                <a:lnTo>
                  <a:pt x="4753825" y="132109"/>
                </a:lnTo>
                <a:lnTo>
                  <a:pt x="4793733" y="131847"/>
                </a:lnTo>
                <a:lnTo>
                  <a:pt x="4836353" y="130876"/>
                </a:lnTo>
                <a:lnTo>
                  <a:pt x="4881435" y="129274"/>
                </a:lnTo>
                <a:lnTo>
                  <a:pt x="4928728" y="127116"/>
                </a:lnTo>
                <a:lnTo>
                  <a:pt x="4977983" y="124478"/>
                </a:lnTo>
                <a:lnTo>
                  <a:pt x="5028950" y="121435"/>
                </a:lnTo>
                <a:lnTo>
                  <a:pt x="5135021" y="114439"/>
                </a:lnTo>
                <a:lnTo>
                  <a:pt x="5356718" y="98924"/>
                </a:lnTo>
                <a:lnTo>
                  <a:pt x="5468347" y="91618"/>
                </a:lnTo>
                <a:lnTo>
                  <a:pt x="5523482" y="88343"/>
                </a:lnTo>
                <a:lnTo>
                  <a:pt x="5577831" y="85422"/>
                </a:lnTo>
                <a:lnTo>
                  <a:pt x="5631145" y="82929"/>
                </a:lnTo>
                <a:lnTo>
                  <a:pt x="5683173" y="80940"/>
                </a:lnTo>
                <a:lnTo>
                  <a:pt x="5733666" y="79532"/>
                </a:lnTo>
                <a:lnTo>
                  <a:pt x="5782373" y="78780"/>
                </a:lnTo>
                <a:lnTo>
                  <a:pt x="5829046" y="78760"/>
                </a:lnTo>
                <a:lnTo>
                  <a:pt x="5873435" y="79548"/>
                </a:lnTo>
                <a:lnTo>
                  <a:pt x="5912116" y="79734"/>
                </a:lnTo>
                <a:lnTo>
                  <a:pt x="5955064" y="78381"/>
                </a:lnTo>
                <a:lnTo>
                  <a:pt x="6001711" y="75689"/>
                </a:lnTo>
                <a:lnTo>
                  <a:pt x="6051488" y="71861"/>
                </a:lnTo>
                <a:lnTo>
                  <a:pt x="6103825" y="67100"/>
                </a:lnTo>
                <a:lnTo>
                  <a:pt x="6158152" y="61608"/>
                </a:lnTo>
                <a:lnTo>
                  <a:pt x="6213902" y="55588"/>
                </a:lnTo>
                <a:lnTo>
                  <a:pt x="6439735" y="30267"/>
                </a:lnTo>
                <a:lnTo>
                  <a:pt x="6494056" y="24639"/>
                </a:lnTo>
                <a:lnTo>
                  <a:pt x="6546385" y="19697"/>
                </a:lnTo>
                <a:lnTo>
                  <a:pt x="6596151" y="15643"/>
                </a:lnTo>
                <a:lnTo>
                  <a:pt x="6642785" y="12679"/>
                </a:lnTo>
                <a:lnTo>
                  <a:pt x="6685719" y="11008"/>
                </a:lnTo>
                <a:lnTo>
                  <a:pt x="6724383" y="10833"/>
                </a:lnTo>
                <a:lnTo>
                  <a:pt x="6784478" y="12203"/>
                </a:lnTo>
                <a:lnTo>
                  <a:pt x="6842346" y="14114"/>
                </a:lnTo>
                <a:lnTo>
                  <a:pt x="6898183" y="16497"/>
                </a:lnTo>
                <a:lnTo>
                  <a:pt x="6952185" y="19284"/>
                </a:lnTo>
                <a:lnTo>
                  <a:pt x="7004550" y="22410"/>
                </a:lnTo>
                <a:lnTo>
                  <a:pt x="7055472" y="25806"/>
                </a:lnTo>
                <a:lnTo>
                  <a:pt x="7105150" y="29404"/>
                </a:lnTo>
                <a:lnTo>
                  <a:pt x="7153778" y="33139"/>
                </a:lnTo>
                <a:lnTo>
                  <a:pt x="7341731" y="48091"/>
                </a:lnTo>
                <a:lnTo>
                  <a:pt x="7388061" y="51495"/>
                </a:lnTo>
                <a:lnTo>
                  <a:pt x="7434521" y="54632"/>
                </a:lnTo>
                <a:lnTo>
                  <a:pt x="7481307" y="57434"/>
                </a:lnTo>
                <a:lnTo>
                  <a:pt x="7528615" y="59833"/>
                </a:lnTo>
                <a:lnTo>
                  <a:pt x="7576641" y="61762"/>
                </a:lnTo>
                <a:lnTo>
                  <a:pt x="7625583" y="63154"/>
                </a:lnTo>
                <a:lnTo>
                  <a:pt x="7675637" y="63942"/>
                </a:lnTo>
                <a:lnTo>
                  <a:pt x="7726998" y="64059"/>
                </a:lnTo>
                <a:lnTo>
                  <a:pt x="7779864" y="63436"/>
                </a:lnTo>
                <a:lnTo>
                  <a:pt x="7834430" y="62008"/>
                </a:lnTo>
                <a:lnTo>
                  <a:pt x="7890894" y="59706"/>
                </a:lnTo>
                <a:lnTo>
                  <a:pt x="7949452" y="56463"/>
                </a:lnTo>
                <a:lnTo>
                  <a:pt x="8021275" y="49004"/>
                </a:lnTo>
                <a:lnTo>
                  <a:pt x="8070693" y="42776"/>
                </a:lnTo>
                <a:lnTo>
                  <a:pt x="8186268" y="27867"/>
                </a:lnTo>
                <a:lnTo>
                  <a:pt x="8248315" y="20202"/>
                </a:lnTo>
                <a:lnTo>
                  <a:pt x="8310461" y="13074"/>
                </a:lnTo>
                <a:lnTo>
                  <a:pt x="8370652" y="6993"/>
                </a:lnTo>
                <a:lnTo>
                  <a:pt x="8426832" y="2465"/>
                </a:lnTo>
                <a:lnTo>
                  <a:pt x="8476947" y="0"/>
                </a:lnTo>
                <a:lnTo>
                  <a:pt x="8518941" y="105"/>
                </a:lnTo>
                <a:lnTo>
                  <a:pt x="8550759" y="3289"/>
                </a:lnTo>
                <a:lnTo>
                  <a:pt x="8574792" y="28503"/>
                </a:lnTo>
                <a:lnTo>
                  <a:pt x="8581344" y="79774"/>
                </a:lnTo>
                <a:lnTo>
                  <a:pt x="8577388" y="140324"/>
                </a:lnTo>
                <a:lnTo>
                  <a:pt x="8565855" y="222153"/>
                </a:lnTo>
                <a:lnTo>
                  <a:pt x="8564711" y="280628"/>
                </a:lnTo>
                <a:lnTo>
                  <a:pt x="8561850" y="331845"/>
                </a:lnTo>
                <a:lnTo>
                  <a:pt x="8554411" y="426409"/>
                </a:lnTo>
                <a:lnTo>
                  <a:pt x="8551550" y="476704"/>
                </a:lnTo>
                <a:lnTo>
                  <a:pt x="8550406" y="533643"/>
                </a:lnTo>
                <a:lnTo>
                  <a:pt x="8548929" y="583158"/>
                </a:lnTo>
                <a:lnTo>
                  <a:pt x="8544912" y="632410"/>
                </a:lnTo>
                <a:lnTo>
                  <a:pt x="8538977" y="681483"/>
                </a:lnTo>
                <a:lnTo>
                  <a:pt x="8531746" y="730461"/>
                </a:lnTo>
                <a:lnTo>
                  <a:pt x="8515886" y="828465"/>
                </a:lnTo>
                <a:lnTo>
                  <a:pt x="8508500" y="877659"/>
                </a:lnTo>
                <a:lnTo>
                  <a:pt x="8502307" y="927093"/>
                </a:lnTo>
                <a:lnTo>
                  <a:pt x="8497929" y="976851"/>
                </a:lnTo>
                <a:lnTo>
                  <a:pt x="8496133" y="1034933"/>
                </a:lnTo>
                <a:lnTo>
                  <a:pt x="8498476" y="1084668"/>
                </a:lnTo>
                <a:lnTo>
                  <a:pt x="8504187" y="1128621"/>
                </a:lnTo>
                <a:lnTo>
                  <a:pt x="8512492" y="1169358"/>
                </a:lnTo>
                <a:lnTo>
                  <a:pt x="8522618" y="1209443"/>
                </a:lnTo>
                <a:lnTo>
                  <a:pt x="8533790" y="1251443"/>
                </a:lnTo>
                <a:lnTo>
                  <a:pt x="8545236" y="1297921"/>
                </a:lnTo>
                <a:lnTo>
                  <a:pt x="8556182" y="1351445"/>
                </a:lnTo>
                <a:lnTo>
                  <a:pt x="8565855" y="1414577"/>
                </a:lnTo>
                <a:lnTo>
                  <a:pt x="8568217" y="1458451"/>
                </a:lnTo>
                <a:lnTo>
                  <a:pt x="8566389" y="1510540"/>
                </a:lnTo>
                <a:lnTo>
                  <a:pt x="8561854" y="1567963"/>
                </a:lnTo>
                <a:lnTo>
                  <a:pt x="8556092" y="1627844"/>
                </a:lnTo>
                <a:lnTo>
                  <a:pt x="8550586" y="1687303"/>
                </a:lnTo>
                <a:lnTo>
                  <a:pt x="8546815" y="1743462"/>
                </a:lnTo>
                <a:lnTo>
                  <a:pt x="8546261" y="1793443"/>
                </a:lnTo>
                <a:lnTo>
                  <a:pt x="8550406" y="1834366"/>
                </a:lnTo>
                <a:lnTo>
                  <a:pt x="8562857" y="1892361"/>
                </a:lnTo>
                <a:lnTo>
                  <a:pt x="8573714" y="1937832"/>
                </a:lnTo>
                <a:lnTo>
                  <a:pt x="8582316" y="1976264"/>
                </a:lnTo>
                <a:lnTo>
                  <a:pt x="8588002" y="2013140"/>
                </a:lnTo>
                <a:lnTo>
                  <a:pt x="8590109" y="2053945"/>
                </a:lnTo>
                <a:lnTo>
                  <a:pt x="8587976" y="2104162"/>
                </a:lnTo>
                <a:lnTo>
                  <a:pt x="8580941" y="2169275"/>
                </a:lnTo>
                <a:lnTo>
                  <a:pt x="8572788" y="2256363"/>
                </a:lnTo>
                <a:lnTo>
                  <a:pt x="8571561" y="2314017"/>
                </a:lnTo>
                <a:lnTo>
                  <a:pt x="8571357" y="2349283"/>
                </a:lnTo>
                <a:lnTo>
                  <a:pt x="8566273" y="2369205"/>
                </a:lnTo>
                <a:lnTo>
                  <a:pt x="8504546" y="2388717"/>
                </a:lnTo>
                <a:lnTo>
                  <a:pt x="8422576" y="2392066"/>
                </a:lnTo>
                <a:lnTo>
                  <a:pt x="8370952" y="2392302"/>
                </a:lnTo>
                <a:lnTo>
                  <a:pt x="8313784" y="2391719"/>
                </a:lnTo>
                <a:lnTo>
                  <a:pt x="8252233" y="2390424"/>
                </a:lnTo>
                <a:lnTo>
                  <a:pt x="8187460" y="2388522"/>
                </a:lnTo>
                <a:lnTo>
                  <a:pt x="8120625" y="2386119"/>
                </a:lnTo>
                <a:lnTo>
                  <a:pt x="8052891" y="2383320"/>
                </a:lnTo>
                <a:lnTo>
                  <a:pt x="7985417" y="2380230"/>
                </a:lnTo>
                <a:lnTo>
                  <a:pt x="7919366" y="2376956"/>
                </a:lnTo>
                <a:lnTo>
                  <a:pt x="7796172" y="2370275"/>
                </a:lnTo>
                <a:lnTo>
                  <a:pt x="7692599" y="2364123"/>
                </a:lnTo>
                <a:lnTo>
                  <a:pt x="7594346" y="2357734"/>
                </a:lnTo>
                <a:lnTo>
                  <a:pt x="7545315" y="2355393"/>
                </a:lnTo>
                <a:lnTo>
                  <a:pt x="7495787" y="2355060"/>
                </a:lnTo>
                <a:lnTo>
                  <a:pt x="7445840" y="2356468"/>
                </a:lnTo>
                <a:lnTo>
                  <a:pt x="7395549" y="2359352"/>
                </a:lnTo>
                <a:lnTo>
                  <a:pt x="7344990" y="2363445"/>
                </a:lnTo>
                <a:lnTo>
                  <a:pt x="7294238" y="2368482"/>
                </a:lnTo>
                <a:lnTo>
                  <a:pt x="7243371" y="2374195"/>
                </a:lnTo>
                <a:lnTo>
                  <a:pt x="7090829" y="2392734"/>
                </a:lnTo>
                <a:lnTo>
                  <a:pt x="7040255" y="2398492"/>
                </a:lnTo>
                <a:lnTo>
                  <a:pt x="6989944" y="2403597"/>
                </a:lnTo>
                <a:lnTo>
                  <a:pt x="6939973" y="2407780"/>
                </a:lnTo>
                <a:lnTo>
                  <a:pt x="6890416" y="2410778"/>
                </a:lnTo>
                <a:lnTo>
                  <a:pt x="6847427" y="2412980"/>
                </a:lnTo>
                <a:lnTo>
                  <a:pt x="6800361" y="2415677"/>
                </a:lnTo>
                <a:lnTo>
                  <a:pt x="6641317" y="2425484"/>
                </a:lnTo>
                <a:lnTo>
                  <a:pt x="6527031" y="2432196"/>
                </a:lnTo>
                <a:lnTo>
                  <a:pt x="6469395" y="2435228"/>
                </a:lnTo>
                <a:lnTo>
                  <a:pt x="6412313" y="2437876"/>
                </a:lnTo>
                <a:lnTo>
                  <a:pt x="6356446" y="2440015"/>
                </a:lnTo>
                <a:lnTo>
                  <a:pt x="6302455" y="2441519"/>
                </a:lnTo>
                <a:lnTo>
                  <a:pt x="6251002" y="2442263"/>
                </a:lnTo>
                <a:lnTo>
                  <a:pt x="6202749" y="2442122"/>
                </a:lnTo>
                <a:lnTo>
                  <a:pt x="6158357" y="2440969"/>
                </a:lnTo>
                <a:lnTo>
                  <a:pt x="6099055" y="2437235"/>
                </a:lnTo>
                <a:lnTo>
                  <a:pt x="6045540" y="2431505"/>
                </a:lnTo>
                <a:lnTo>
                  <a:pt x="5996115" y="2424405"/>
                </a:lnTo>
                <a:lnTo>
                  <a:pt x="5949083" y="2416562"/>
                </a:lnTo>
                <a:lnTo>
                  <a:pt x="5902747" y="2408603"/>
                </a:lnTo>
                <a:lnTo>
                  <a:pt x="5855412" y="2401154"/>
                </a:lnTo>
                <a:lnTo>
                  <a:pt x="5805380" y="2394843"/>
                </a:lnTo>
                <a:lnTo>
                  <a:pt x="5750954" y="2390296"/>
                </a:lnTo>
                <a:lnTo>
                  <a:pt x="5690439" y="2388139"/>
                </a:lnTo>
                <a:lnTo>
                  <a:pt x="5646895" y="2387775"/>
                </a:lnTo>
                <a:lnTo>
                  <a:pt x="5600188" y="2387651"/>
                </a:lnTo>
                <a:lnTo>
                  <a:pt x="5550740" y="2387749"/>
                </a:lnTo>
                <a:lnTo>
                  <a:pt x="5445315" y="2388546"/>
                </a:lnTo>
                <a:lnTo>
                  <a:pt x="5333999" y="2390036"/>
                </a:lnTo>
                <a:lnTo>
                  <a:pt x="5220177" y="2392085"/>
                </a:lnTo>
                <a:lnTo>
                  <a:pt x="5107228" y="2394561"/>
                </a:lnTo>
                <a:lnTo>
                  <a:pt x="4998534" y="2397333"/>
                </a:lnTo>
                <a:lnTo>
                  <a:pt x="4897479" y="2400268"/>
                </a:lnTo>
                <a:lnTo>
                  <a:pt x="4807442" y="2403234"/>
                </a:lnTo>
                <a:lnTo>
                  <a:pt x="4754790" y="2405396"/>
                </a:lnTo>
                <a:lnTo>
                  <a:pt x="4702762" y="2408118"/>
                </a:lnTo>
                <a:lnTo>
                  <a:pt x="4651307" y="2411354"/>
                </a:lnTo>
                <a:lnTo>
                  <a:pt x="4600375" y="2415059"/>
                </a:lnTo>
                <a:lnTo>
                  <a:pt x="4549915" y="2419187"/>
                </a:lnTo>
                <a:lnTo>
                  <a:pt x="4499876" y="2423691"/>
                </a:lnTo>
                <a:lnTo>
                  <a:pt x="4450207" y="2428526"/>
                </a:lnTo>
                <a:lnTo>
                  <a:pt x="4400858" y="2433646"/>
                </a:lnTo>
                <a:lnTo>
                  <a:pt x="4351778" y="2439005"/>
                </a:lnTo>
                <a:lnTo>
                  <a:pt x="4254222" y="2450255"/>
                </a:lnTo>
                <a:lnTo>
                  <a:pt x="4060106" y="2473605"/>
                </a:lnTo>
                <a:lnTo>
                  <a:pt x="3962736" y="2484969"/>
                </a:lnTo>
                <a:lnTo>
                  <a:pt x="3913795" y="2490412"/>
                </a:lnTo>
                <a:lnTo>
                  <a:pt x="3864616" y="2495636"/>
                </a:lnTo>
                <a:lnTo>
                  <a:pt x="3815148" y="2500593"/>
                </a:lnTo>
                <a:lnTo>
                  <a:pt x="3765340" y="2505239"/>
                </a:lnTo>
                <a:lnTo>
                  <a:pt x="3715143" y="2509526"/>
                </a:lnTo>
                <a:lnTo>
                  <a:pt x="3664504" y="2513410"/>
                </a:lnTo>
                <a:lnTo>
                  <a:pt x="3613374" y="2516845"/>
                </a:lnTo>
                <a:lnTo>
                  <a:pt x="3561702" y="2519783"/>
                </a:lnTo>
                <a:lnTo>
                  <a:pt x="3509436" y="2522181"/>
                </a:lnTo>
                <a:lnTo>
                  <a:pt x="3456527" y="2523990"/>
                </a:lnTo>
                <a:lnTo>
                  <a:pt x="3411393" y="2524322"/>
                </a:lnTo>
                <a:close/>
              </a:path>
            </a:pathLst>
          </a:custGeom>
          <a:solidFill>
            <a:srgbClr val="F6B4A6"/>
          </a:solidFill>
        </p:spPr>
        <p:txBody>
          <a:bodyPr wrap="square" lIns="0" tIns="0" rIns="0" bIns="0" rtlCol="0"/>
          <a:lstStyle/>
          <a:p>
            <a:endParaRPr/>
          </a:p>
        </p:txBody>
      </p:sp>
      <p:sp>
        <p:nvSpPr>
          <p:cNvPr id="9" name="object 9"/>
          <p:cNvSpPr txBox="1"/>
          <p:nvPr/>
        </p:nvSpPr>
        <p:spPr>
          <a:xfrm>
            <a:off x="3614990" y="2050657"/>
            <a:ext cx="8148320" cy="1017905"/>
          </a:xfrm>
          <a:prstGeom prst="rect">
            <a:avLst/>
          </a:prstGeom>
        </p:spPr>
        <p:txBody>
          <a:bodyPr vert="horz" wrap="square" lIns="0" tIns="12700" rIns="0" bIns="0" rtlCol="0">
            <a:spAutoFit/>
          </a:bodyPr>
          <a:lstStyle/>
          <a:p>
            <a:pPr marL="256540" marR="5080" indent="-244475">
              <a:lnSpc>
                <a:spcPct val="114199"/>
              </a:lnSpc>
              <a:spcBef>
                <a:spcPts val="100"/>
              </a:spcBef>
              <a:tabLst>
                <a:tab pos="1780539" algn="l"/>
                <a:tab pos="3566795" algn="l"/>
                <a:tab pos="4124325" algn="l"/>
                <a:tab pos="4218305" algn="l"/>
                <a:tab pos="6475095" algn="l"/>
              </a:tabLst>
            </a:pPr>
            <a:r>
              <a:rPr sz="2850" spc="320" dirty="0">
                <a:solidFill>
                  <a:srgbClr val="31346E"/>
                </a:solidFill>
                <a:latin typeface="Trebuchet MS"/>
                <a:cs typeface="Trebuchet MS"/>
              </a:rPr>
              <a:t>L</a:t>
            </a:r>
            <a:r>
              <a:rPr sz="2850" spc="-335" dirty="0">
                <a:solidFill>
                  <a:srgbClr val="31346E"/>
                </a:solidFill>
                <a:latin typeface="Trebuchet MS"/>
                <a:cs typeface="Trebuchet MS"/>
              </a:rPr>
              <a:t> </a:t>
            </a:r>
            <a:r>
              <a:rPr sz="2850" spc="229" dirty="0">
                <a:solidFill>
                  <a:srgbClr val="31346E"/>
                </a:solidFill>
                <a:latin typeface="Trebuchet MS"/>
                <a:cs typeface="Trebuchet MS"/>
              </a:rPr>
              <a:t>U</a:t>
            </a:r>
            <a:r>
              <a:rPr sz="2850" spc="-335" dirty="0">
                <a:solidFill>
                  <a:srgbClr val="31346E"/>
                </a:solidFill>
                <a:latin typeface="Trebuchet MS"/>
                <a:cs typeface="Trebuchet MS"/>
              </a:rPr>
              <a:t> </a:t>
            </a:r>
            <a:r>
              <a:rPr sz="2850" spc="204" dirty="0">
                <a:solidFill>
                  <a:srgbClr val="31346E"/>
                </a:solidFill>
                <a:latin typeface="Trebuchet MS"/>
                <a:cs typeface="Trebuchet MS"/>
              </a:rPr>
              <a:t>G</a:t>
            </a:r>
            <a:r>
              <a:rPr sz="2850" spc="-335"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215" dirty="0">
                <a:solidFill>
                  <a:srgbClr val="31346E"/>
                </a:solidFill>
                <a:latin typeface="Trebuchet MS"/>
                <a:cs typeface="Trebuchet MS"/>
              </a:rPr>
              <a:t>R</a:t>
            </a:r>
            <a:r>
              <a:rPr sz="2850" dirty="0">
                <a:solidFill>
                  <a:srgbClr val="31346E"/>
                </a:solidFill>
                <a:latin typeface="Trebuchet MS"/>
                <a:cs typeface="Trebuchet MS"/>
              </a:rPr>
              <a:t>	</a:t>
            </a:r>
            <a:r>
              <a:rPr sz="2850" spc="175" dirty="0">
                <a:solidFill>
                  <a:srgbClr val="31346E"/>
                </a:solidFill>
                <a:latin typeface="Trebuchet MS"/>
                <a:cs typeface="Trebuchet MS"/>
              </a:rPr>
              <a:t>F</a:t>
            </a:r>
            <a:r>
              <a:rPr sz="2850" spc="-335" dirty="0">
                <a:solidFill>
                  <a:srgbClr val="31346E"/>
                </a:solidFill>
                <a:latin typeface="Trebuchet MS"/>
                <a:cs typeface="Trebuchet MS"/>
              </a:rPr>
              <a:t> </a:t>
            </a:r>
            <a:r>
              <a:rPr sz="2850" spc="70" dirty="0">
                <a:solidFill>
                  <a:srgbClr val="31346E"/>
                </a:solidFill>
                <a:latin typeface="Trebuchet MS"/>
                <a:cs typeface="Trebuchet MS"/>
              </a:rPr>
              <a:t>Í</a:t>
            </a:r>
            <a:r>
              <a:rPr sz="2850" spc="-335" dirty="0">
                <a:solidFill>
                  <a:srgbClr val="31346E"/>
                </a:solidFill>
                <a:latin typeface="Trebuchet MS"/>
                <a:cs typeface="Trebuchet MS"/>
              </a:rPr>
              <a:t> </a:t>
            </a:r>
            <a:r>
              <a:rPr sz="2850" spc="280" dirty="0">
                <a:solidFill>
                  <a:srgbClr val="31346E"/>
                </a:solidFill>
                <a:latin typeface="Trebuchet MS"/>
                <a:cs typeface="Trebuchet MS"/>
              </a:rPr>
              <a:t>S</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265" dirty="0">
                <a:solidFill>
                  <a:srgbClr val="31346E"/>
                </a:solidFill>
                <a:latin typeface="Trebuchet MS"/>
                <a:cs typeface="Trebuchet MS"/>
              </a:rPr>
              <a:t>C</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dirty="0">
                <a:solidFill>
                  <a:srgbClr val="31346E"/>
                </a:solidFill>
                <a:latin typeface="Trebuchet MS"/>
                <a:cs typeface="Trebuchet MS"/>
              </a:rPr>
              <a:t>	</a:t>
            </a:r>
            <a:r>
              <a:rPr sz="2850" spc="509" dirty="0">
                <a:solidFill>
                  <a:srgbClr val="31346E"/>
                </a:solidFill>
                <a:latin typeface="Trebuchet MS"/>
                <a:cs typeface="Trebuchet MS"/>
              </a:rPr>
              <a:t>O</a:t>
            </a:r>
            <a:r>
              <a:rPr sz="2850" dirty="0">
                <a:solidFill>
                  <a:srgbClr val="31346E"/>
                </a:solidFill>
                <a:latin typeface="Trebuchet MS"/>
                <a:cs typeface="Trebuchet MS"/>
              </a:rPr>
              <a:t>	</a:t>
            </a:r>
            <a:r>
              <a:rPr sz="2850" spc="365" dirty="0">
                <a:solidFill>
                  <a:srgbClr val="31346E"/>
                </a:solidFill>
                <a:latin typeface="Trebuchet MS"/>
                <a:cs typeface="Trebuchet MS"/>
              </a:rPr>
              <a:t>V</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215" dirty="0">
                <a:solidFill>
                  <a:srgbClr val="31346E"/>
                </a:solidFill>
                <a:latin typeface="Trebuchet MS"/>
                <a:cs typeface="Trebuchet MS"/>
              </a:rPr>
              <a:t>R</a:t>
            </a:r>
            <a:r>
              <a:rPr sz="2850" spc="-335" dirty="0">
                <a:solidFill>
                  <a:srgbClr val="31346E"/>
                </a:solidFill>
                <a:latin typeface="Trebuchet MS"/>
                <a:cs typeface="Trebuchet MS"/>
              </a:rPr>
              <a:t> </a:t>
            </a:r>
            <a:r>
              <a:rPr sz="2850" spc="-5" dirty="0">
                <a:solidFill>
                  <a:srgbClr val="31346E"/>
                </a:solidFill>
                <a:latin typeface="Trebuchet MS"/>
                <a:cs typeface="Trebuchet MS"/>
              </a:rPr>
              <a:t>T</a:t>
            </a:r>
            <a:r>
              <a:rPr sz="2850" spc="-335" dirty="0">
                <a:solidFill>
                  <a:srgbClr val="31346E"/>
                </a:solidFill>
                <a:latin typeface="Trebuchet MS"/>
                <a:cs typeface="Trebuchet MS"/>
              </a:rPr>
              <a:t> </a:t>
            </a:r>
            <a:r>
              <a:rPr sz="2850" spc="229" dirty="0">
                <a:solidFill>
                  <a:srgbClr val="31346E"/>
                </a:solidFill>
                <a:latin typeface="Trebuchet MS"/>
                <a:cs typeface="Trebuchet MS"/>
              </a:rPr>
              <a:t>U</a:t>
            </a:r>
            <a:r>
              <a:rPr sz="2850" spc="-335"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320" dirty="0">
                <a:solidFill>
                  <a:srgbClr val="31346E"/>
                </a:solidFill>
                <a:latin typeface="Trebuchet MS"/>
                <a:cs typeface="Trebuchet MS"/>
              </a:rPr>
              <a:t>L</a:t>
            </a:r>
            <a:r>
              <a:rPr sz="2850" spc="-335" dirty="0">
                <a:solidFill>
                  <a:srgbClr val="31346E"/>
                </a:solidFill>
                <a:latin typeface="Trebuchet MS"/>
                <a:cs typeface="Trebuchet MS"/>
              </a:rPr>
              <a:t> </a:t>
            </a:r>
            <a:r>
              <a:rPr sz="2850" spc="-470" dirty="0">
                <a:solidFill>
                  <a:srgbClr val="31346E"/>
                </a:solidFill>
                <a:latin typeface="Trebuchet MS"/>
                <a:cs typeface="Trebuchet MS"/>
              </a:rPr>
              <a:t>,</a:t>
            </a:r>
            <a:r>
              <a:rPr sz="2850" dirty="0">
                <a:solidFill>
                  <a:srgbClr val="31346E"/>
                </a:solidFill>
                <a:latin typeface="Trebuchet MS"/>
                <a:cs typeface="Trebuchet MS"/>
              </a:rPr>
              <a:t>	</a:t>
            </a:r>
            <a:r>
              <a:rPr sz="2850" spc="390" dirty="0">
                <a:solidFill>
                  <a:srgbClr val="31346E"/>
                </a:solidFill>
                <a:latin typeface="Trebuchet MS"/>
                <a:cs typeface="Trebuchet MS"/>
              </a:rPr>
              <a:t>D</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spc="-335" dirty="0">
                <a:solidFill>
                  <a:srgbClr val="31346E"/>
                </a:solidFill>
                <a:latin typeface="Trebuchet MS"/>
                <a:cs typeface="Trebuchet MS"/>
              </a:rPr>
              <a:t> </a:t>
            </a:r>
            <a:r>
              <a:rPr sz="2850" spc="560" dirty="0">
                <a:solidFill>
                  <a:srgbClr val="31346E"/>
                </a:solidFill>
                <a:latin typeface="Trebuchet MS"/>
                <a:cs typeface="Trebuchet MS"/>
              </a:rPr>
              <a:t>N</a:t>
            </a:r>
            <a:r>
              <a:rPr sz="2850" spc="-335" dirty="0">
                <a:solidFill>
                  <a:srgbClr val="31346E"/>
                </a:solidFill>
                <a:latin typeface="Trebuchet MS"/>
                <a:cs typeface="Trebuchet MS"/>
              </a:rPr>
              <a:t> </a:t>
            </a:r>
            <a:r>
              <a:rPr sz="2850" spc="390" dirty="0">
                <a:solidFill>
                  <a:srgbClr val="31346E"/>
                </a:solidFill>
                <a:latin typeface="Trebuchet MS"/>
                <a:cs typeface="Trebuchet MS"/>
              </a:rPr>
              <a:t>D</a:t>
            </a:r>
            <a:r>
              <a:rPr sz="2850" spc="-335" dirty="0">
                <a:solidFill>
                  <a:srgbClr val="31346E"/>
                </a:solidFill>
                <a:latin typeface="Trebuchet MS"/>
                <a:cs typeface="Trebuchet MS"/>
              </a:rPr>
              <a:t> </a:t>
            </a:r>
            <a:r>
              <a:rPr sz="2850" spc="229" dirty="0">
                <a:solidFill>
                  <a:srgbClr val="31346E"/>
                </a:solidFill>
                <a:latin typeface="Trebuchet MS"/>
                <a:cs typeface="Trebuchet MS"/>
              </a:rPr>
              <a:t>E  </a:t>
            </a:r>
            <a:r>
              <a:rPr sz="2850" spc="265" dirty="0">
                <a:solidFill>
                  <a:srgbClr val="31346E"/>
                </a:solidFill>
                <a:latin typeface="Trebuchet MS"/>
                <a:cs typeface="Trebuchet MS"/>
              </a:rPr>
              <a:t>C</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spc="-330" dirty="0">
                <a:solidFill>
                  <a:srgbClr val="31346E"/>
                </a:solidFill>
                <a:latin typeface="Trebuchet MS"/>
                <a:cs typeface="Trebuchet MS"/>
              </a:rPr>
              <a:t> </a:t>
            </a:r>
            <a:r>
              <a:rPr sz="2850" spc="610" dirty="0">
                <a:solidFill>
                  <a:srgbClr val="31346E"/>
                </a:solidFill>
                <a:latin typeface="Trebuchet MS"/>
                <a:cs typeface="Trebuchet MS"/>
              </a:rPr>
              <a:t>M</a:t>
            </a:r>
            <a:r>
              <a:rPr sz="2850" spc="-335" dirty="0">
                <a:solidFill>
                  <a:srgbClr val="31346E"/>
                </a:solidFill>
                <a:latin typeface="Trebuchet MS"/>
                <a:cs typeface="Trebuchet MS"/>
              </a:rPr>
              <a:t> </a:t>
            </a:r>
            <a:r>
              <a:rPr sz="2850" spc="100" dirty="0">
                <a:solidFill>
                  <a:srgbClr val="31346E"/>
                </a:solidFill>
                <a:latin typeface="Trebuchet MS"/>
                <a:cs typeface="Trebuchet MS"/>
              </a:rPr>
              <a:t>P</a:t>
            </a:r>
            <a:r>
              <a:rPr sz="2850" spc="-330" dirty="0">
                <a:solidFill>
                  <a:srgbClr val="31346E"/>
                </a:solidFill>
                <a:latin typeface="Trebuchet MS"/>
                <a:cs typeface="Trebuchet MS"/>
              </a:rPr>
              <a:t> </a:t>
            </a:r>
            <a:r>
              <a:rPr sz="2850" spc="215" dirty="0">
                <a:solidFill>
                  <a:srgbClr val="31346E"/>
                </a:solidFill>
                <a:latin typeface="Trebuchet MS"/>
                <a:cs typeface="Trebuchet MS"/>
              </a:rPr>
              <a:t>R</a:t>
            </a:r>
            <a:r>
              <a:rPr sz="2850" spc="-330"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390" dirty="0">
                <a:solidFill>
                  <a:srgbClr val="31346E"/>
                </a:solidFill>
                <a:latin typeface="Trebuchet MS"/>
                <a:cs typeface="Trebuchet MS"/>
              </a:rPr>
              <a:t>D</a:t>
            </a:r>
            <a:r>
              <a:rPr sz="2850" spc="-330" dirty="0">
                <a:solidFill>
                  <a:srgbClr val="31346E"/>
                </a:solidFill>
                <a:latin typeface="Trebuchet MS"/>
                <a:cs typeface="Trebuchet MS"/>
              </a:rPr>
              <a:t> </a:t>
            </a:r>
            <a:r>
              <a:rPr sz="2850" spc="509" dirty="0">
                <a:solidFill>
                  <a:srgbClr val="31346E"/>
                </a:solidFill>
                <a:latin typeface="Trebuchet MS"/>
                <a:cs typeface="Trebuchet MS"/>
              </a:rPr>
              <a:t>O</a:t>
            </a:r>
            <a:r>
              <a:rPr sz="2850" spc="-335" dirty="0">
                <a:solidFill>
                  <a:srgbClr val="31346E"/>
                </a:solidFill>
                <a:latin typeface="Trebuchet MS"/>
                <a:cs typeface="Trebuchet MS"/>
              </a:rPr>
              <a:t> </a:t>
            </a:r>
            <a:r>
              <a:rPr sz="2850" spc="-185" dirty="0">
                <a:solidFill>
                  <a:srgbClr val="31346E"/>
                </a:solidFill>
                <a:latin typeface="Trebuchet MS"/>
                <a:cs typeface="Trebuchet MS"/>
              </a:rPr>
              <a:t>-</a:t>
            </a:r>
            <a:r>
              <a:rPr sz="2850" spc="-330" dirty="0">
                <a:solidFill>
                  <a:srgbClr val="31346E"/>
                </a:solidFill>
                <a:latin typeface="Trebuchet MS"/>
                <a:cs typeface="Trebuchet MS"/>
              </a:rPr>
              <a:t> </a:t>
            </a:r>
            <a:r>
              <a:rPr sz="2850" spc="215" dirty="0">
                <a:solidFill>
                  <a:srgbClr val="31346E"/>
                </a:solidFill>
                <a:latin typeface="Trebuchet MS"/>
                <a:cs typeface="Trebuchet MS"/>
              </a:rPr>
              <a:t>R</a:t>
            </a:r>
            <a:r>
              <a:rPr sz="2850" spc="-330"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280" dirty="0">
                <a:solidFill>
                  <a:srgbClr val="31346E"/>
                </a:solidFill>
                <a:latin typeface="Trebuchet MS"/>
                <a:cs typeface="Trebuchet MS"/>
              </a:rPr>
              <a:t>S		</a:t>
            </a:r>
            <a:r>
              <a:rPr sz="2850" spc="340" dirty="0">
                <a:solidFill>
                  <a:srgbClr val="31346E"/>
                </a:solidFill>
                <a:latin typeface="Trebuchet MS"/>
                <a:cs typeface="Trebuchet MS"/>
              </a:rPr>
              <a:t>Y</a:t>
            </a:r>
            <a:endParaRPr sz="2850">
              <a:latin typeface="Trebuchet MS"/>
              <a:cs typeface="Trebuchet MS"/>
            </a:endParaRPr>
          </a:p>
        </p:txBody>
      </p:sp>
      <p:sp>
        <p:nvSpPr>
          <p:cNvPr id="10" name="object 10"/>
          <p:cNvSpPr txBox="1"/>
          <p:nvPr/>
        </p:nvSpPr>
        <p:spPr>
          <a:xfrm>
            <a:off x="8318862" y="2610028"/>
            <a:ext cx="3200400" cy="458470"/>
          </a:xfrm>
          <a:prstGeom prst="rect">
            <a:avLst/>
          </a:prstGeom>
        </p:spPr>
        <p:txBody>
          <a:bodyPr vert="horz" wrap="square" lIns="0" tIns="11430" rIns="0" bIns="0" rtlCol="0">
            <a:spAutoFit/>
          </a:bodyPr>
          <a:lstStyle/>
          <a:p>
            <a:pPr marL="12700">
              <a:lnSpc>
                <a:spcPct val="100000"/>
              </a:lnSpc>
              <a:spcBef>
                <a:spcPts val="90"/>
              </a:spcBef>
            </a:pPr>
            <a:r>
              <a:rPr sz="2850" spc="365" dirty="0">
                <a:solidFill>
                  <a:srgbClr val="31346E"/>
                </a:solidFill>
                <a:latin typeface="Trebuchet MS"/>
                <a:cs typeface="Trebuchet MS"/>
              </a:rPr>
              <a:t>V</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560" dirty="0">
                <a:solidFill>
                  <a:srgbClr val="31346E"/>
                </a:solidFill>
                <a:latin typeface="Trebuchet MS"/>
                <a:cs typeface="Trebuchet MS"/>
              </a:rPr>
              <a:t>N</a:t>
            </a:r>
            <a:r>
              <a:rPr sz="2850" spc="-335" dirty="0">
                <a:solidFill>
                  <a:srgbClr val="31346E"/>
                </a:solidFill>
                <a:latin typeface="Trebuchet MS"/>
                <a:cs typeface="Trebuchet MS"/>
              </a:rPr>
              <a:t> </a:t>
            </a:r>
            <a:r>
              <a:rPr sz="2850" spc="390" dirty="0">
                <a:solidFill>
                  <a:srgbClr val="31346E"/>
                </a:solidFill>
                <a:latin typeface="Trebuchet MS"/>
                <a:cs typeface="Trebuchet MS"/>
              </a:rPr>
              <a:t>D</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390" dirty="0">
                <a:solidFill>
                  <a:srgbClr val="31346E"/>
                </a:solidFill>
                <a:latin typeface="Trebuchet MS"/>
                <a:cs typeface="Trebuchet MS"/>
              </a:rPr>
              <a:t>D</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spc="-335" dirty="0">
                <a:solidFill>
                  <a:srgbClr val="31346E"/>
                </a:solidFill>
                <a:latin typeface="Trebuchet MS"/>
                <a:cs typeface="Trebuchet MS"/>
              </a:rPr>
              <a:t> </a:t>
            </a:r>
            <a:r>
              <a:rPr sz="2850" spc="215" dirty="0">
                <a:solidFill>
                  <a:srgbClr val="31346E"/>
                </a:solidFill>
                <a:latin typeface="Trebuchet MS"/>
                <a:cs typeface="Trebuchet MS"/>
              </a:rPr>
              <a:t>R</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280" dirty="0">
                <a:solidFill>
                  <a:srgbClr val="31346E"/>
                </a:solidFill>
                <a:latin typeface="Trebuchet MS"/>
                <a:cs typeface="Trebuchet MS"/>
              </a:rPr>
              <a:t>S</a:t>
            </a:r>
            <a:endParaRPr sz="2850">
              <a:latin typeface="Trebuchet MS"/>
              <a:cs typeface="Trebuchet MS"/>
            </a:endParaRPr>
          </a:p>
        </p:txBody>
      </p:sp>
      <p:sp>
        <p:nvSpPr>
          <p:cNvPr id="11" name="object 11"/>
          <p:cNvSpPr txBox="1"/>
          <p:nvPr/>
        </p:nvSpPr>
        <p:spPr>
          <a:xfrm>
            <a:off x="3998429" y="3043090"/>
            <a:ext cx="7381875" cy="1017905"/>
          </a:xfrm>
          <a:prstGeom prst="rect">
            <a:avLst/>
          </a:prstGeom>
        </p:spPr>
        <p:txBody>
          <a:bodyPr vert="horz" wrap="square" lIns="0" tIns="12700" rIns="0" bIns="0" rtlCol="0">
            <a:spAutoFit/>
          </a:bodyPr>
          <a:lstStyle/>
          <a:p>
            <a:pPr marL="964565" marR="5080" indent="-952500">
              <a:lnSpc>
                <a:spcPct val="114199"/>
              </a:lnSpc>
              <a:spcBef>
                <a:spcPts val="100"/>
              </a:spcBef>
              <a:tabLst>
                <a:tab pos="2604770" algn="l"/>
                <a:tab pos="2865120" algn="l"/>
                <a:tab pos="3945890" algn="l"/>
                <a:tab pos="6793230" algn="l"/>
              </a:tabLst>
            </a:pPr>
            <a:r>
              <a:rPr sz="2850" spc="215" dirty="0">
                <a:solidFill>
                  <a:srgbClr val="31346E"/>
                </a:solidFill>
                <a:latin typeface="Trebuchet MS"/>
                <a:cs typeface="Trebuchet MS"/>
              </a:rPr>
              <a:t>R</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320" dirty="0">
                <a:solidFill>
                  <a:srgbClr val="31346E"/>
                </a:solidFill>
                <a:latin typeface="Trebuchet MS"/>
                <a:cs typeface="Trebuchet MS"/>
              </a:rPr>
              <a:t>L</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455" dirty="0">
                <a:solidFill>
                  <a:srgbClr val="31346E"/>
                </a:solidFill>
                <a:latin typeface="Trebuchet MS"/>
                <a:cs typeface="Trebuchet MS"/>
              </a:rPr>
              <a:t>Z</a:t>
            </a:r>
            <a:r>
              <a:rPr sz="2850" spc="-335"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560" dirty="0">
                <a:solidFill>
                  <a:srgbClr val="31346E"/>
                </a:solidFill>
                <a:latin typeface="Trebuchet MS"/>
                <a:cs typeface="Trebuchet MS"/>
              </a:rPr>
              <a:t>N</a:t>
            </a:r>
            <a:r>
              <a:rPr sz="2850" dirty="0">
                <a:solidFill>
                  <a:srgbClr val="31346E"/>
                </a:solidFill>
                <a:latin typeface="Trebuchet MS"/>
                <a:cs typeface="Trebuchet MS"/>
              </a:rPr>
              <a:t>	</a:t>
            </a:r>
            <a:r>
              <a:rPr sz="2850" spc="-5" dirty="0">
                <a:solidFill>
                  <a:srgbClr val="31346E"/>
                </a:solidFill>
                <a:latin typeface="Trebuchet MS"/>
                <a:cs typeface="Trebuchet MS"/>
              </a:rPr>
              <a:t>T</a:t>
            </a:r>
            <a:r>
              <a:rPr sz="2850" spc="-335" dirty="0">
                <a:solidFill>
                  <a:srgbClr val="31346E"/>
                </a:solidFill>
                <a:latin typeface="Trebuchet MS"/>
                <a:cs typeface="Trebuchet MS"/>
              </a:rPr>
              <a:t> </a:t>
            </a:r>
            <a:r>
              <a:rPr sz="2850" spc="215" dirty="0">
                <a:solidFill>
                  <a:srgbClr val="31346E"/>
                </a:solidFill>
                <a:latin typeface="Trebuchet MS"/>
                <a:cs typeface="Trebuchet MS"/>
              </a:rPr>
              <a:t>R</a:t>
            </a:r>
            <a:r>
              <a:rPr sz="2850" spc="-335"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560" dirty="0">
                <a:solidFill>
                  <a:srgbClr val="31346E"/>
                </a:solidFill>
                <a:latin typeface="Trebuchet MS"/>
                <a:cs typeface="Trebuchet MS"/>
              </a:rPr>
              <a:t>N</a:t>
            </a:r>
            <a:r>
              <a:rPr sz="2850" spc="-335" dirty="0">
                <a:solidFill>
                  <a:srgbClr val="31346E"/>
                </a:solidFill>
                <a:latin typeface="Trebuchet MS"/>
                <a:cs typeface="Trebuchet MS"/>
              </a:rPr>
              <a:t> </a:t>
            </a:r>
            <a:r>
              <a:rPr sz="2850" spc="280" dirty="0">
                <a:solidFill>
                  <a:srgbClr val="31346E"/>
                </a:solidFill>
                <a:latin typeface="Trebuchet MS"/>
                <a:cs typeface="Trebuchet MS"/>
              </a:rPr>
              <a:t>S</a:t>
            </a:r>
            <a:r>
              <a:rPr sz="2850" spc="-335" dirty="0">
                <a:solidFill>
                  <a:srgbClr val="31346E"/>
                </a:solidFill>
                <a:latin typeface="Trebuchet MS"/>
                <a:cs typeface="Trebuchet MS"/>
              </a:rPr>
              <a:t> </a:t>
            </a:r>
            <a:r>
              <a:rPr sz="2850" spc="310" dirty="0">
                <a:solidFill>
                  <a:srgbClr val="31346E"/>
                </a:solidFill>
                <a:latin typeface="Trebuchet MS"/>
                <a:cs typeface="Trebuchet MS"/>
              </a:rPr>
              <a:t>A</a:t>
            </a:r>
            <a:r>
              <a:rPr sz="2850" spc="-335" dirty="0">
                <a:solidFill>
                  <a:srgbClr val="31346E"/>
                </a:solidFill>
                <a:latin typeface="Trebuchet MS"/>
                <a:cs typeface="Trebuchet MS"/>
              </a:rPr>
              <a:t> </a:t>
            </a:r>
            <a:r>
              <a:rPr sz="2850" spc="265" dirty="0">
                <a:solidFill>
                  <a:srgbClr val="31346E"/>
                </a:solidFill>
                <a:latin typeface="Trebuchet MS"/>
                <a:cs typeface="Trebuchet MS"/>
              </a:rPr>
              <a:t>C</a:t>
            </a:r>
            <a:r>
              <a:rPr sz="2850" spc="-335" dirty="0">
                <a:solidFill>
                  <a:srgbClr val="31346E"/>
                </a:solidFill>
                <a:latin typeface="Trebuchet MS"/>
                <a:cs typeface="Trebuchet MS"/>
              </a:rPr>
              <a:t> </a:t>
            </a:r>
            <a:r>
              <a:rPr sz="2850" spc="265" dirty="0">
                <a:solidFill>
                  <a:srgbClr val="31346E"/>
                </a:solidFill>
                <a:latin typeface="Trebuchet MS"/>
                <a:cs typeface="Trebuchet MS"/>
              </a:rPr>
              <a:t>C</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spc="-335" dirty="0">
                <a:solidFill>
                  <a:srgbClr val="31346E"/>
                </a:solidFill>
                <a:latin typeface="Trebuchet MS"/>
                <a:cs typeface="Trebuchet MS"/>
              </a:rPr>
              <a:t> </a:t>
            </a:r>
            <a:r>
              <a:rPr sz="2850" spc="560" dirty="0">
                <a:solidFill>
                  <a:srgbClr val="31346E"/>
                </a:solidFill>
                <a:latin typeface="Trebuchet MS"/>
                <a:cs typeface="Trebuchet MS"/>
              </a:rPr>
              <a:t>N</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280" dirty="0">
                <a:solidFill>
                  <a:srgbClr val="31346E"/>
                </a:solidFill>
                <a:latin typeface="Trebuchet MS"/>
                <a:cs typeface="Trebuchet MS"/>
              </a:rPr>
              <a:t>S</a:t>
            </a:r>
            <a:r>
              <a:rPr sz="2850" dirty="0">
                <a:solidFill>
                  <a:srgbClr val="31346E"/>
                </a:solidFill>
                <a:latin typeface="Trebuchet MS"/>
                <a:cs typeface="Trebuchet MS"/>
              </a:rPr>
              <a:t>	</a:t>
            </a:r>
            <a:r>
              <a:rPr sz="2850" spc="390" dirty="0">
                <a:solidFill>
                  <a:srgbClr val="31346E"/>
                </a:solidFill>
                <a:latin typeface="Trebuchet MS"/>
                <a:cs typeface="Trebuchet MS"/>
              </a:rPr>
              <a:t>D</a:t>
            </a:r>
            <a:r>
              <a:rPr sz="2850" spc="-335" dirty="0">
                <a:solidFill>
                  <a:srgbClr val="31346E"/>
                </a:solidFill>
                <a:latin typeface="Trebuchet MS"/>
                <a:cs typeface="Trebuchet MS"/>
              </a:rPr>
              <a:t> </a:t>
            </a:r>
            <a:r>
              <a:rPr sz="2850" spc="229" dirty="0">
                <a:solidFill>
                  <a:srgbClr val="31346E"/>
                </a:solidFill>
                <a:latin typeface="Trebuchet MS"/>
                <a:cs typeface="Trebuchet MS"/>
              </a:rPr>
              <a:t>E  </a:t>
            </a:r>
            <a:r>
              <a:rPr sz="2850" spc="145" dirty="0">
                <a:solidFill>
                  <a:srgbClr val="31346E"/>
                </a:solidFill>
                <a:latin typeface="Trebuchet MS"/>
                <a:cs typeface="Trebuchet MS"/>
              </a:rPr>
              <a:t>B</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560" dirty="0">
                <a:solidFill>
                  <a:srgbClr val="31346E"/>
                </a:solidFill>
                <a:latin typeface="Trebuchet MS"/>
                <a:cs typeface="Trebuchet MS"/>
              </a:rPr>
              <a:t>N</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280" dirty="0">
                <a:solidFill>
                  <a:srgbClr val="31346E"/>
                </a:solidFill>
                <a:latin typeface="Trebuchet MS"/>
                <a:cs typeface="Trebuchet MS"/>
              </a:rPr>
              <a:t>S</a:t>
            </a:r>
            <a:r>
              <a:rPr sz="2850" dirty="0">
                <a:solidFill>
                  <a:srgbClr val="31346E"/>
                </a:solidFill>
                <a:latin typeface="Trebuchet MS"/>
                <a:cs typeface="Trebuchet MS"/>
              </a:rPr>
              <a:t>	</a:t>
            </a:r>
            <a:r>
              <a:rPr sz="2850" spc="340" dirty="0">
                <a:solidFill>
                  <a:srgbClr val="31346E"/>
                </a:solidFill>
                <a:latin typeface="Trebuchet MS"/>
                <a:cs typeface="Trebuchet MS"/>
              </a:rPr>
              <a:t>Y</a:t>
            </a:r>
            <a:r>
              <a:rPr sz="2850" spc="-335" dirty="0">
                <a:solidFill>
                  <a:srgbClr val="31346E"/>
                </a:solidFill>
                <a:latin typeface="Trebuchet MS"/>
                <a:cs typeface="Trebuchet MS"/>
              </a:rPr>
              <a:t> </a:t>
            </a:r>
            <a:r>
              <a:rPr sz="2850" spc="-405" dirty="0">
                <a:solidFill>
                  <a:srgbClr val="31346E"/>
                </a:solidFill>
                <a:latin typeface="Trebuchet MS"/>
                <a:cs typeface="Trebuchet MS"/>
              </a:rPr>
              <a:t>/</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dirty="0">
                <a:solidFill>
                  <a:srgbClr val="31346E"/>
                </a:solidFill>
                <a:latin typeface="Trebuchet MS"/>
                <a:cs typeface="Trebuchet MS"/>
              </a:rPr>
              <a:t>	</a:t>
            </a:r>
            <a:r>
              <a:rPr sz="2850" spc="280" dirty="0">
                <a:solidFill>
                  <a:srgbClr val="31346E"/>
                </a:solidFill>
                <a:latin typeface="Trebuchet MS"/>
                <a:cs typeface="Trebuchet MS"/>
              </a:rPr>
              <a:t>S</a:t>
            </a:r>
            <a:r>
              <a:rPr sz="2850" spc="-335" dirty="0">
                <a:solidFill>
                  <a:srgbClr val="31346E"/>
                </a:solidFill>
                <a:latin typeface="Trebuchet MS"/>
                <a:cs typeface="Trebuchet MS"/>
              </a:rPr>
              <a:t> </a:t>
            </a:r>
            <a:r>
              <a:rPr sz="2850" spc="325" dirty="0">
                <a:solidFill>
                  <a:srgbClr val="31346E"/>
                </a:solidFill>
                <a:latin typeface="Trebuchet MS"/>
                <a:cs typeface="Trebuchet MS"/>
              </a:rPr>
              <a:t>E</a:t>
            </a:r>
            <a:r>
              <a:rPr sz="2850" spc="-335" dirty="0">
                <a:solidFill>
                  <a:srgbClr val="31346E"/>
                </a:solidFill>
                <a:latin typeface="Trebuchet MS"/>
                <a:cs typeface="Trebuchet MS"/>
              </a:rPr>
              <a:t> </a:t>
            </a:r>
            <a:r>
              <a:rPr sz="2850" spc="215" dirty="0">
                <a:solidFill>
                  <a:srgbClr val="31346E"/>
                </a:solidFill>
                <a:latin typeface="Trebuchet MS"/>
                <a:cs typeface="Trebuchet MS"/>
              </a:rPr>
              <a:t>R</a:t>
            </a:r>
            <a:r>
              <a:rPr sz="2850" spc="-335" dirty="0">
                <a:solidFill>
                  <a:srgbClr val="31346E"/>
                </a:solidFill>
                <a:latin typeface="Trebuchet MS"/>
                <a:cs typeface="Trebuchet MS"/>
              </a:rPr>
              <a:t> </a:t>
            </a:r>
            <a:r>
              <a:rPr sz="2850" spc="365" dirty="0">
                <a:solidFill>
                  <a:srgbClr val="31346E"/>
                </a:solidFill>
                <a:latin typeface="Trebuchet MS"/>
                <a:cs typeface="Trebuchet MS"/>
              </a:rPr>
              <a:t>V</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265" dirty="0">
                <a:solidFill>
                  <a:srgbClr val="31346E"/>
                </a:solidFill>
                <a:latin typeface="Trebuchet MS"/>
                <a:cs typeface="Trebuchet MS"/>
              </a:rPr>
              <a:t>C</a:t>
            </a:r>
            <a:r>
              <a:rPr sz="2850" spc="-335" dirty="0">
                <a:solidFill>
                  <a:srgbClr val="31346E"/>
                </a:solidFill>
                <a:latin typeface="Trebuchet MS"/>
                <a:cs typeface="Trebuchet MS"/>
              </a:rPr>
              <a:t> </a:t>
            </a:r>
            <a:r>
              <a:rPr sz="2850" spc="70" dirty="0">
                <a:solidFill>
                  <a:srgbClr val="31346E"/>
                </a:solidFill>
                <a:latin typeface="Trebuchet MS"/>
                <a:cs typeface="Trebuchet MS"/>
              </a:rPr>
              <a:t>I</a:t>
            </a:r>
            <a:r>
              <a:rPr sz="2850" spc="-335" dirty="0">
                <a:solidFill>
                  <a:srgbClr val="31346E"/>
                </a:solidFill>
                <a:latin typeface="Trebuchet MS"/>
                <a:cs typeface="Trebuchet MS"/>
              </a:rPr>
              <a:t> </a:t>
            </a:r>
            <a:r>
              <a:rPr sz="2850" spc="509" dirty="0">
                <a:solidFill>
                  <a:srgbClr val="31346E"/>
                </a:solidFill>
                <a:latin typeface="Trebuchet MS"/>
                <a:cs typeface="Trebuchet MS"/>
              </a:rPr>
              <a:t>O</a:t>
            </a:r>
            <a:r>
              <a:rPr sz="2850" spc="-335" dirty="0">
                <a:solidFill>
                  <a:srgbClr val="31346E"/>
                </a:solidFill>
                <a:latin typeface="Trebuchet MS"/>
                <a:cs typeface="Trebuchet MS"/>
              </a:rPr>
              <a:t> </a:t>
            </a:r>
            <a:r>
              <a:rPr sz="2850" spc="280" dirty="0">
                <a:solidFill>
                  <a:srgbClr val="31346E"/>
                </a:solidFill>
                <a:latin typeface="Trebuchet MS"/>
                <a:cs typeface="Trebuchet MS"/>
              </a:rPr>
              <a:t>S</a:t>
            </a:r>
            <a:endParaRPr sz="2850">
              <a:latin typeface="Trebuchet MS"/>
              <a:cs typeface="Trebuchet MS"/>
            </a:endParaRPr>
          </a:p>
        </p:txBody>
      </p:sp>
      <p:sp>
        <p:nvSpPr>
          <p:cNvPr id="12" name="object 12"/>
          <p:cNvSpPr/>
          <p:nvPr/>
        </p:nvSpPr>
        <p:spPr>
          <a:xfrm>
            <a:off x="1499672" y="4826723"/>
            <a:ext cx="8060690" cy="2369185"/>
          </a:xfrm>
          <a:custGeom>
            <a:avLst/>
            <a:gdLst/>
            <a:ahLst/>
            <a:cxnLst/>
            <a:rect l="l" t="t" r="r" b="b"/>
            <a:pathLst>
              <a:path w="8060690" h="2369184">
                <a:moveTo>
                  <a:pt x="3198615" y="2368648"/>
                </a:moveTo>
                <a:lnTo>
                  <a:pt x="3151786" y="2367187"/>
                </a:lnTo>
                <a:lnTo>
                  <a:pt x="3103161" y="2364219"/>
                </a:lnTo>
                <a:lnTo>
                  <a:pt x="3053013" y="2359976"/>
                </a:lnTo>
                <a:lnTo>
                  <a:pt x="3001615" y="2354692"/>
                </a:lnTo>
                <a:lnTo>
                  <a:pt x="2949241" y="2348602"/>
                </a:lnTo>
                <a:lnTo>
                  <a:pt x="2896163" y="2341937"/>
                </a:lnTo>
                <a:lnTo>
                  <a:pt x="2735443" y="2320836"/>
                </a:lnTo>
                <a:lnTo>
                  <a:pt x="2682284" y="2314211"/>
                </a:lnTo>
                <a:lnTo>
                  <a:pt x="2629787" y="2308181"/>
                </a:lnTo>
                <a:lnTo>
                  <a:pt x="2578226" y="2302977"/>
                </a:lnTo>
                <a:lnTo>
                  <a:pt x="2527874" y="2298835"/>
                </a:lnTo>
                <a:lnTo>
                  <a:pt x="2479003" y="2295987"/>
                </a:lnTo>
                <a:lnTo>
                  <a:pt x="2431888" y="2294667"/>
                </a:lnTo>
                <a:lnTo>
                  <a:pt x="2386801" y="2295108"/>
                </a:lnTo>
                <a:lnTo>
                  <a:pt x="2344015" y="2297544"/>
                </a:lnTo>
                <a:lnTo>
                  <a:pt x="2289401" y="2301511"/>
                </a:lnTo>
                <a:lnTo>
                  <a:pt x="2236522" y="2304127"/>
                </a:lnTo>
                <a:lnTo>
                  <a:pt x="2185137" y="2305554"/>
                </a:lnTo>
                <a:lnTo>
                  <a:pt x="2135003" y="2305954"/>
                </a:lnTo>
                <a:lnTo>
                  <a:pt x="2085878" y="2305490"/>
                </a:lnTo>
                <a:lnTo>
                  <a:pt x="2037521" y="2304325"/>
                </a:lnTo>
                <a:lnTo>
                  <a:pt x="1989689" y="2302623"/>
                </a:lnTo>
                <a:lnTo>
                  <a:pt x="1942142" y="2300545"/>
                </a:lnTo>
                <a:lnTo>
                  <a:pt x="1798786" y="2293686"/>
                </a:lnTo>
                <a:lnTo>
                  <a:pt x="1749956" y="2291734"/>
                </a:lnTo>
                <a:lnTo>
                  <a:pt x="1700202" y="2290221"/>
                </a:lnTo>
                <a:lnTo>
                  <a:pt x="1649280" y="2289309"/>
                </a:lnTo>
                <a:lnTo>
                  <a:pt x="1596950" y="2289161"/>
                </a:lnTo>
                <a:lnTo>
                  <a:pt x="1542969" y="2289940"/>
                </a:lnTo>
                <a:lnTo>
                  <a:pt x="1487096" y="2291808"/>
                </a:lnTo>
                <a:lnTo>
                  <a:pt x="1448856" y="2293706"/>
                </a:lnTo>
                <a:lnTo>
                  <a:pt x="1407953" y="2296159"/>
                </a:lnTo>
                <a:lnTo>
                  <a:pt x="1364594" y="2299101"/>
                </a:lnTo>
                <a:lnTo>
                  <a:pt x="1318988" y="2302463"/>
                </a:lnTo>
                <a:lnTo>
                  <a:pt x="1271343" y="2306178"/>
                </a:lnTo>
                <a:lnTo>
                  <a:pt x="1009832" y="2327667"/>
                </a:lnTo>
                <a:lnTo>
                  <a:pt x="898249" y="2336357"/>
                </a:lnTo>
                <a:lnTo>
                  <a:pt x="841795" y="2340451"/>
                </a:lnTo>
                <a:lnTo>
                  <a:pt x="785178" y="2344287"/>
                </a:lnTo>
                <a:lnTo>
                  <a:pt x="728607" y="2347798"/>
                </a:lnTo>
                <a:lnTo>
                  <a:pt x="672288" y="2350916"/>
                </a:lnTo>
                <a:lnTo>
                  <a:pt x="616431" y="2353572"/>
                </a:lnTo>
                <a:lnTo>
                  <a:pt x="561244" y="2355699"/>
                </a:lnTo>
                <a:lnTo>
                  <a:pt x="506935" y="2357230"/>
                </a:lnTo>
                <a:lnTo>
                  <a:pt x="453713" y="2358096"/>
                </a:lnTo>
                <a:lnTo>
                  <a:pt x="401786" y="2358229"/>
                </a:lnTo>
                <a:lnTo>
                  <a:pt x="351362" y="2357562"/>
                </a:lnTo>
                <a:lnTo>
                  <a:pt x="302650" y="2356028"/>
                </a:lnTo>
                <a:lnTo>
                  <a:pt x="255859" y="2353557"/>
                </a:lnTo>
                <a:lnTo>
                  <a:pt x="211195" y="2350083"/>
                </a:lnTo>
                <a:lnTo>
                  <a:pt x="168869" y="2345537"/>
                </a:lnTo>
                <a:lnTo>
                  <a:pt x="129088" y="2339852"/>
                </a:lnTo>
                <a:lnTo>
                  <a:pt x="39140" y="2311823"/>
                </a:lnTo>
                <a:lnTo>
                  <a:pt x="20875" y="2282812"/>
                </a:lnTo>
                <a:lnTo>
                  <a:pt x="24114" y="2250206"/>
                </a:lnTo>
                <a:lnTo>
                  <a:pt x="35703" y="2218282"/>
                </a:lnTo>
                <a:lnTo>
                  <a:pt x="42489" y="2191321"/>
                </a:lnTo>
                <a:lnTo>
                  <a:pt x="43407" y="2144566"/>
                </a:lnTo>
                <a:lnTo>
                  <a:pt x="45112" y="2107335"/>
                </a:lnTo>
                <a:lnTo>
                  <a:pt x="46030" y="2071994"/>
                </a:lnTo>
                <a:lnTo>
                  <a:pt x="44587" y="2030910"/>
                </a:lnTo>
                <a:lnTo>
                  <a:pt x="39210" y="1976448"/>
                </a:lnTo>
                <a:lnTo>
                  <a:pt x="28325" y="1900975"/>
                </a:lnTo>
                <a:lnTo>
                  <a:pt x="18002" y="1827524"/>
                </a:lnTo>
                <a:lnTo>
                  <a:pt x="13858" y="1778136"/>
                </a:lnTo>
                <a:lnTo>
                  <a:pt x="13649" y="1743698"/>
                </a:lnTo>
                <a:lnTo>
                  <a:pt x="15128" y="1715097"/>
                </a:lnTo>
                <a:lnTo>
                  <a:pt x="16048" y="1683221"/>
                </a:lnTo>
                <a:lnTo>
                  <a:pt x="12236" y="1594221"/>
                </a:lnTo>
                <a:lnTo>
                  <a:pt x="12346" y="1544878"/>
                </a:lnTo>
                <a:lnTo>
                  <a:pt x="13858" y="1492724"/>
                </a:lnTo>
                <a:lnTo>
                  <a:pt x="18552" y="1387177"/>
                </a:lnTo>
                <a:lnTo>
                  <a:pt x="20465" y="1337379"/>
                </a:lnTo>
                <a:lnTo>
                  <a:pt x="21244" y="1291961"/>
                </a:lnTo>
                <a:lnTo>
                  <a:pt x="27014" y="1210597"/>
                </a:lnTo>
                <a:lnTo>
                  <a:pt x="32752" y="1159576"/>
                </a:lnTo>
                <a:lnTo>
                  <a:pt x="39080" y="1104927"/>
                </a:lnTo>
                <a:lnTo>
                  <a:pt x="45014" y="1049097"/>
                </a:lnTo>
                <a:lnTo>
                  <a:pt x="49571" y="994536"/>
                </a:lnTo>
                <a:lnTo>
                  <a:pt x="49627" y="966718"/>
                </a:lnTo>
                <a:lnTo>
                  <a:pt x="43027" y="915248"/>
                </a:lnTo>
                <a:lnTo>
                  <a:pt x="40875" y="867547"/>
                </a:lnTo>
                <a:lnTo>
                  <a:pt x="42489" y="789169"/>
                </a:lnTo>
                <a:lnTo>
                  <a:pt x="41406" y="729156"/>
                </a:lnTo>
                <a:lnTo>
                  <a:pt x="34130" y="682111"/>
                </a:lnTo>
                <a:lnTo>
                  <a:pt x="23530" y="642614"/>
                </a:lnTo>
                <a:lnTo>
                  <a:pt x="12475" y="605244"/>
                </a:lnTo>
                <a:lnTo>
                  <a:pt x="3832" y="564580"/>
                </a:lnTo>
                <a:lnTo>
                  <a:pt x="470" y="515201"/>
                </a:lnTo>
                <a:lnTo>
                  <a:pt x="1009" y="460214"/>
                </a:lnTo>
                <a:lnTo>
                  <a:pt x="2772" y="374935"/>
                </a:lnTo>
                <a:lnTo>
                  <a:pt x="3351" y="332823"/>
                </a:lnTo>
                <a:lnTo>
                  <a:pt x="3297" y="283180"/>
                </a:lnTo>
                <a:lnTo>
                  <a:pt x="2287" y="220096"/>
                </a:lnTo>
                <a:lnTo>
                  <a:pt x="0" y="137661"/>
                </a:lnTo>
                <a:lnTo>
                  <a:pt x="5927" y="125674"/>
                </a:lnTo>
                <a:lnTo>
                  <a:pt x="51818" y="107074"/>
                </a:lnTo>
                <a:lnTo>
                  <a:pt x="134131" y="94623"/>
                </a:lnTo>
                <a:lnTo>
                  <a:pt x="185585" y="90321"/>
                </a:lnTo>
                <a:lnTo>
                  <a:pt x="242111" y="87097"/>
                </a:lnTo>
                <a:lnTo>
                  <a:pt x="302364" y="84799"/>
                </a:lnTo>
                <a:lnTo>
                  <a:pt x="365002" y="83273"/>
                </a:lnTo>
                <a:lnTo>
                  <a:pt x="428679" y="82368"/>
                </a:lnTo>
                <a:lnTo>
                  <a:pt x="492050" y="81930"/>
                </a:lnTo>
                <a:lnTo>
                  <a:pt x="553773" y="81806"/>
                </a:lnTo>
                <a:lnTo>
                  <a:pt x="666892" y="81891"/>
                </a:lnTo>
                <a:lnTo>
                  <a:pt x="714017" y="81752"/>
                </a:lnTo>
                <a:lnTo>
                  <a:pt x="762138" y="81354"/>
                </a:lnTo>
                <a:lnTo>
                  <a:pt x="811081" y="80723"/>
                </a:lnTo>
                <a:lnTo>
                  <a:pt x="910742" y="78869"/>
                </a:lnTo>
                <a:lnTo>
                  <a:pt x="1011617" y="76402"/>
                </a:lnTo>
                <a:lnTo>
                  <a:pt x="1112321" y="73535"/>
                </a:lnTo>
                <a:lnTo>
                  <a:pt x="1357761" y="65778"/>
                </a:lnTo>
                <a:lnTo>
                  <a:pt x="1407935" y="63917"/>
                </a:lnTo>
                <a:lnTo>
                  <a:pt x="1508545" y="59685"/>
                </a:lnTo>
                <a:lnTo>
                  <a:pt x="1609475" y="54883"/>
                </a:lnTo>
                <a:lnTo>
                  <a:pt x="1710689" y="49644"/>
                </a:lnTo>
                <a:lnTo>
                  <a:pt x="2118443" y="26933"/>
                </a:lnTo>
                <a:lnTo>
                  <a:pt x="2273857" y="18806"/>
                </a:lnTo>
                <a:lnTo>
                  <a:pt x="2377552" y="13912"/>
                </a:lnTo>
                <a:lnTo>
                  <a:pt x="2481274" y="9598"/>
                </a:lnTo>
                <a:lnTo>
                  <a:pt x="2533134" y="7703"/>
                </a:lnTo>
                <a:lnTo>
                  <a:pt x="2584987" y="6004"/>
                </a:lnTo>
                <a:lnTo>
                  <a:pt x="2636829" y="4520"/>
                </a:lnTo>
                <a:lnTo>
                  <a:pt x="2688655" y="3267"/>
                </a:lnTo>
                <a:lnTo>
                  <a:pt x="2740461" y="2264"/>
                </a:lnTo>
                <a:lnTo>
                  <a:pt x="2792242" y="1527"/>
                </a:lnTo>
                <a:lnTo>
                  <a:pt x="2843994" y="1074"/>
                </a:lnTo>
                <a:lnTo>
                  <a:pt x="2895713" y="922"/>
                </a:lnTo>
                <a:lnTo>
                  <a:pt x="2947393" y="1089"/>
                </a:lnTo>
                <a:lnTo>
                  <a:pt x="2999031" y="1591"/>
                </a:lnTo>
                <a:lnTo>
                  <a:pt x="3050621" y="2446"/>
                </a:lnTo>
                <a:lnTo>
                  <a:pt x="3130756" y="5190"/>
                </a:lnTo>
                <a:lnTo>
                  <a:pt x="3187313" y="7550"/>
                </a:lnTo>
                <a:lnTo>
                  <a:pt x="3446542" y="19039"/>
                </a:lnTo>
                <a:lnTo>
                  <a:pt x="3549797" y="23285"/>
                </a:lnTo>
                <a:lnTo>
                  <a:pt x="3654386" y="26830"/>
                </a:lnTo>
                <a:lnTo>
                  <a:pt x="3719001" y="30585"/>
                </a:lnTo>
                <a:lnTo>
                  <a:pt x="3777894" y="35446"/>
                </a:lnTo>
                <a:lnTo>
                  <a:pt x="3831825" y="41240"/>
                </a:lnTo>
                <a:lnTo>
                  <a:pt x="3881551" y="47796"/>
                </a:lnTo>
                <a:lnTo>
                  <a:pt x="3927829" y="54943"/>
                </a:lnTo>
                <a:lnTo>
                  <a:pt x="3971417" y="62510"/>
                </a:lnTo>
                <a:lnTo>
                  <a:pt x="4013072" y="70324"/>
                </a:lnTo>
                <a:lnTo>
                  <a:pt x="4093615" y="86009"/>
                </a:lnTo>
                <a:lnTo>
                  <a:pt x="4134018" y="93537"/>
                </a:lnTo>
                <a:lnTo>
                  <a:pt x="4175519" y="100627"/>
                </a:lnTo>
                <a:lnTo>
                  <a:pt x="4218875" y="107106"/>
                </a:lnTo>
                <a:lnTo>
                  <a:pt x="4264844" y="112805"/>
                </a:lnTo>
                <a:lnTo>
                  <a:pt x="4314184" y="117550"/>
                </a:lnTo>
                <a:lnTo>
                  <a:pt x="4367651" y="121171"/>
                </a:lnTo>
                <a:lnTo>
                  <a:pt x="4426004" y="123496"/>
                </a:lnTo>
                <a:lnTo>
                  <a:pt x="4464124" y="123992"/>
                </a:lnTo>
                <a:lnTo>
                  <a:pt x="4505550" y="123614"/>
                </a:lnTo>
                <a:lnTo>
                  <a:pt x="4549974" y="122456"/>
                </a:lnTo>
                <a:lnTo>
                  <a:pt x="4597088" y="120611"/>
                </a:lnTo>
                <a:lnTo>
                  <a:pt x="4646584" y="118173"/>
                </a:lnTo>
                <a:lnTo>
                  <a:pt x="4698155" y="115235"/>
                </a:lnTo>
                <a:lnTo>
                  <a:pt x="4751493" y="111890"/>
                </a:lnTo>
                <a:lnTo>
                  <a:pt x="4806288" y="108231"/>
                </a:lnTo>
                <a:lnTo>
                  <a:pt x="4976347" y="96311"/>
                </a:lnTo>
                <a:lnTo>
                  <a:pt x="5091366" y="88511"/>
                </a:lnTo>
                <a:lnTo>
                  <a:pt x="5148446" y="84934"/>
                </a:lnTo>
                <a:lnTo>
                  <a:pt x="5204829" y="81698"/>
                </a:lnTo>
                <a:lnTo>
                  <a:pt x="5260207" y="78896"/>
                </a:lnTo>
                <a:lnTo>
                  <a:pt x="5314271" y="76622"/>
                </a:lnTo>
                <a:lnTo>
                  <a:pt x="5366715" y="74968"/>
                </a:lnTo>
                <a:lnTo>
                  <a:pt x="5417230" y="74028"/>
                </a:lnTo>
                <a:lnTo>
                  <a:pt x="5465508" y="73896"/>
                </a:lnTo>
                <a:lnTo>
                  <a:pt x="5511241" y="74664"/>
                </a:lnTo>
                <a:lnTo>
                  <a:pt x="5549944" y="74801"/>
                </a:lnTo>
                <a:lnTo>
                  <a:pt x="5593130" y="73319"/>
                </a:lnTo>
                <a:lnTo>
                  <a:pt x="5640158" y="70446"/>
                </a:lnTo>
                <a:lnTo>
                  <a:pt x="5690388" y="66410"/>
                </a:lnTo>
                <a:lnTo>
                  <a:pt x="5743179" y="61439"/>
                </a:lnTo>
                <a:lnTo>
                  <a:pt x="5797891" y="55761"/>
                </a:lnTo>
                <a:lnTo>
                  <a:pt x="5853883" y="49603"/>
                </a:lnTo>
                <a:lnTo>
                  <a:pt x="6023133" y="30530"/>
                </a:lnTo>
                <a:lnTo>
                  <a:pt x="6077839" y="24732"/>
                </a:lnTo>
                <a:lnTo>
                  <a:pt x="6130622" y="19593"/>
                </a:lnTo>
                <a:lnTo>
                  <a:pt x="6180842" y="15342"/>
                </a:lnTo>
                <a:lnTo>
                  <a:pt x="6227858" y="12205"/>
                </a:lnTo>
                <a:lnTo>
                  <a:pt x="6271029" y="10411"/>
                </a:lnTo>
                <a:lnTo>
                  <a:pt x="6309715" y="10187"/>
                </a:lnTo>
                <a:lnTo>
                  <a:pt x="6368507" y="11541"/>
                </a:lnTo>
                <a:lnTo>
                  <a:pt x="6425032" y="13444"/>
                </a:lnTo>
                <a:lnTo>
                  <a:pt x="6479500" y="15823"/>
                </a:lnTo>
                <a:lnTo>
                  <a:pt x="6532120" y="18607"/>
                </a:lnTo>
                <a:lnTo>
                  <a:pt x="6583101" y="21723"/>
                </a:lnTo>
                <a:lnTo>
                  <a:pt x="6632652" y="25102"/>
                </a:lnTo>
                <a:lnTo>
                  <a:pt x="6680984" y="28670"/>
                </a:lnTo>
                <a:lnTo>
                  <a:pt x="6820753" y="39793"/>
                </a:lnTo>
                <a:lnTo>
                  <a:pt x="6911671" y="46842"/>
                </a:lnTo>
                <a:lnTo>
                  <a:pt x="6957080" y="50041"/>
                </a:lnTo>
                <a:lnTo>
                  <a:pt x="7002735" y="52927"/>
                </a:lnTo>
                <a:lnTo>
                  <a:pt x="7048845" y="55429"/>
                </a:lnTo>
                <a:lnTo>
                  <a:pt x="7095620" y="57475"/>
                </a:lnTo>
                <a:lnTo>
                  <a:pt x="7143268" y="58994"/>
                </a:lnTo>
                <a:lnTo>
                  <a:pt x="7192000" y="59912"/>
                </a:lnTo>
                <a:lnTo>
                  <a:pt x="7242025" y="60160"/>
                </a:lnTo>
                <a:lnTo>
                  <a:pt x="7293551" y="59665"/>
                </a:lnTo>
                <a:lnTo>
                  <a:pt x="7346790" y="58355"/>
                </a:lnTo>
                <a:lnTo>
                  <a:pt x="7401949" y="56158"/>
                </a:lnTo>
                <a:lnTo>
                  <a:pt x="7459238" y="53003"/>
                </a:lnTo>
                <a:lnTo>
                  <a:pt x="7534539" y="45032"/>
                </a:lnTo>
                <a:lnTo>
                  <a:pt x="7707780" y="22870"/>
                </a:lnTo>
                <a:lnTo>
                  <a:pt x="7771591" y="15238"/>
                </a:lnTo>
                <a:lnTo>
                  <a:pt x="7834260" y="8515"/>
                </a:lnTo>
                <a:lnTo>
                  <a:pt x="7893286" y="3322"/>
                </a:lnTo>
                <a:lnTo>
                  <a:pt x="7946165" y="277"/>
                </a:lnTo>
                <a:lnTo>
                  <a:pt x="7990392" y="0"/>
                </a:lnTo>
                <a:lnTo>
                  <a:pt x="8023465" y="3109"/>
                </a:lnTo>
                <a:lnTo>
                  <a:pt x="8046016" y="26768"/>
                </a:lnTo>
                <a:lnTo>
                  <a:pt x="8052164" y="74877"/>
                </a:lnTo>
                <a:lnTo>
                  <a:pt x="8048452" y="131693"/>
                </a:lnTo>
                <a:lnTo>
                  <a:pt x="8037630" y="208476"/>
                </a:lnTo>
                <a:lnTo>
                  <a:pt x="8036556" y="263345"/>
                </a:lnTo>
                <a:lnTo>
                  <a:pt x="8033872" y="311404"/>
                </a:lnTo>
                <a:lnTo>
                  <a:pt x="8026892" y="400136"/>
                </a:lnTo>
                <a:lnTo>
                  <a:pt x="8024208" y="447330"/>
                </a:lnTo>
                <a:lnTo>
                  <a:pt x="8023134" y="500757"/>
                </a:lnTo>
                <a:lnTo>
                  <a:pt x="8021395" y="553008"/>
                </a:lnTo>
                <a:lnTo>
                  <a:pt x="8016732" y="604959"/>
                </a:lnTo>
                <a:lnTo>
                  <a:pt x="8009976" y="656721"/>
                </a:lnTo>
                <a:lnTo>
                  <a:pt x="8001959" y="708408"/>
                </a:lnTo>
                <a:lnTo>
                  <a:pt x="7993510" y="760131"/>
                </a:lnTo>
                <a:lnTo>
                  <a:pt x="7985463" y="812001"/>
                </a:lnTo>
                <a:lnTo>
                  <a:pt x="7978647" y="864132"/>
                </a:lnTo>
                <a:lnTo>
                  <a:pt x="7973893" y="916634"/>
                </a:lnTo>
                <a:lnTo>
                  <a:pt x="7972207" y="971134"/>
                </a:lnTo>
                <a:lnTo>
                  <a:pt x="7974407" y="1017803"/>
                </a:lnTo>
                <a:lnTo>
                  <a:pt x="7979765" y="1059045"/>
                </a:lnTo>
                <a:lnTo>
                  <a:pt x="7987558" y="1097270"/>
                </a:lnTo>
                <a:lnTo>
                  <a:pt x="7997059" y="1134884"/>
                </a:lnTo>
                <a:lnTo>
                  <a:pt x="8007542" y="1174293"/>
                </a:lnTo>
                <a:lnTo>
                  <a:pt x="8018282" y="1217906"/>
                </a:lnTo>
                <a:lnTo>
                  <a:pt x="8028554" y="1268128"/>
                </a:lnTo>
                <a:lnTo>
                  <a:pt x="8037630" y="1327368"/>
                </a:lnTo>
                <a:lnTo>
                  <a:pt x="8039846" y="1368536"/>
                </a:lnTo>
                <a:lnTo>
                  <a:pt x="8038132" y="1417412"/>
                </a:lnTo>
                <a:lnTo>
                  <a:pt x="8033876" y="1471295"/>
                </a:lnTo>
                <a:lnTo>
                  <a:pt x="8028470" y="1527483"/>
                </a:lnTo>
                <a:lnTo>
                  <a:pt x="8023302" y="1583276"/>
                </a:lnTo>
                <a:lnTo>
                  <a:pt x="8019764" y="1635972"/>
                </a:lnTo>
                <a:lnTo>
                  <a:pt x="8019244" y="1682870"/>
                </a:lnTo>
                <a:lnTo>
                  <a:pt x="8023134" y="1721270"/>
                </a:lnTo>
                <a:lnTo>
                  <a:pt x="8034817" y="1775689"/>
                </a:lnTo>
                <a:lnTo>
                  <a:pt x="8045004" y="1818356"/>
                </a:lnTo>
                <a:lnTo>
                  <a:pt x="8053076" y="1854418"/>
                </a:lnTo>
                <a:lnTo>
                  <a:pt x="8058411" y="1889020"/>
                </a:lnTo>
                <a:lnTo>
                  <a:pt x="8060388" y="1927308"/>
                </a:lnTo>
                <a:lnTo>
                  <a:pt x="8058387" y="1974428"/>
                </a:lnTo>
                <a:lnTo>
                  <a:pt x="8051786" y="2035526"/>
                </a:lnTo>
                <a:lnTo>
                  <a:pt x="8044136" y="2117243"/>
                </a:lnTo>
                <a:lnTo>
                  <a:pt x="8042984" y="2171342"/>
                </a:lnTo>
                <a:lnTo>
                  <a:pt x="8042793" y="2204434"/>
                </a:lnTo>
                <a:lnTo>
                  <a:pt x="8038022" y="2223127"/>
                </a:lnTo>
                <a:lnTo>
                  <a:pt x="7976637" y="2241715"/>
                </a:lnTo>
                <a:lnTo>
                  <a:pt x="7892927" y="2244699"/>
                </a:lnTo>
                <a:lnTo>
                  <a:pt x="7840321" y="2244721"/>
                </a:lnTo>
                <a:lnTo>
                  <a:pt x="7782255" y="2243918"/>
                </a:lnTo>
                <a:lnTo>
                  <a:pt x="7720011" y="2242406"/>
                </a:lnTo>
                <a:lnTo>
                  <a:pt x="7654871" y="2240303"/>
                </a:lnTo>
                <a:lnTo>
                  <a:pt x="7588115" y="2237725"/>
                </a:lnTo>
                <a:lnTo>
                  <a:pt x="7521025" y="2234788"/>
                </a:lnTo>
                <a:lnTo>
                  <a:pt x="7454882" y="2231609"/>
                </a:lnTo>
                <a:lnTo>
                  <a:pt x="7390968" y="2228304"/>
                </a:lnTo>
                <a:lnTo>
                  <a:pt x="7274949" y="2221784"/>
                </a:lnTo>
                <a:lnTo>
                  <a:pt x="7183220" y="2216160"/>
                </a:lnTo>
                <a:lnTo>
                  <a:pt x="7126031" y="2212363"/>
                </a:lnTo>
                <a:lnTo>
                  <a:pt x="7076463" y="2210079"/>
                </a:lnTo>
                <a:lnTo>
                  <a:pt x="7026363" y="2209957"/>
                </a:lnTo>
                <a:lnTo>
                  <a:pt x="6975818" y="2211686"/>
                </a:lnTo>
                <a:lnTo>
                  <a:pt x="6924919" y="2214954"/>
                </a:lnTo>
                <a:lnTo>
                  <a:pt x="6873752" y="2219449"/>
                </a:lnTo>
                <a:lnTo>
                  <a:pt x="6822409" y="2224859"/>
                </a:lnTo>
                <a:lnTo>
                  <a:pt x="6770977" y="2230872"/>
                </a:lnTo>
                <a:lnTo>
                  <a:pt x="6668204" y="2243458"/>
                </a:lnTo>
                <a:lnTo>
                  <a:pt x="6617040" y="2249407"/>
                </a:lnTo>
                <a:lnTo>
                  <a:pt x="6566144" y="2254711"/>
                </a:lnTo>
                <a:lnTo>
                  <a:pt x="6515604" y="2259058"/>
                </a:lnTo>
                <a:lnTo>
                  <a:pt x="6465509" y="2262136"/>
                </a:lnTo>
                <a:lnTo>
                  <a:pt x="6425171" y="2264203"/>
                </a:lnTo>
                <a:lnTo>
                  <a:pt x="6381008" y="2266734"/>
                </a:lnTo>
                <a:lnTo>
                  <a:pt x="6231771" y="2275936"/>
                </a:lnTo>
                <a:lnTo>
                  <a:pt x="6124533" y="2282234"/>
                </a:lnTo>
                <a:lnTo>
                  <a:pt x="6070451" y="2285078"/>
                </a:lnTo>
                <a:lnTo>
                  <a:pt x="6016889" y="2287563"/>
                </a:lnTo>
                <a:lnTo>
                  <a:pt x="5964467" y="2289570"/>
                </a:lnTo>
                <a:lnTo>
                  <a:pt x="5913806" y="2290982"/>
                </a:lnTo>
                <a:lnTo>
                  <a:pt x="5865526" y="2291680"/>
                </a:lnTo>
                <a:lnTo>
                  <a:pt x="5820248" y="2291547"/>
                </a:lnTo>
                <a:lnTo>
                  <a:pt x="5778594" y="2290466"/>
                </a:lnTo>
                <a:lnTo>
                  <a:pt x="5722949" y="2286962"/>
                </a:lnTo>
                <a:lnTo>
                  <a:pt x="5672734" y="2281585"/>
                </a:lnTo>
                <a:lnTo>
                  <a:pt x="5626356" y="2274923"/>
                </a:lnTo>
                <a:lnTo>
                  <a:pt x="5582225" y="2267564"/>
                </a:lnTo>
                <a:lnTo>
                  <a:pt x="5538747" y="2260096"/>
                </a:lnTo>
                <a:lnTo>
                  <a:pt x="5494330" y="2253106"/>
                </a:lnTo>
                <a:lnTo>
                  <a:pt x="5447383" y="2247184"/>
                </a:lnTo>
                <a:lnTo>
                  <a:pt x="5396314" y="2242917"/>
                </a:lnTo>
                <a:lnTo>
                  <a:pt x="5339530" y="2240893"/>
                </a:lnTo>
                <a:lnTo>
                  <a:pt x="5296015" y="2240539"/>
                </a:lnTo>
                <a:lnTo>
                  <a:pt x="5249178" y="2240436"/>
                </a:lnTo>
                <a:lnTo>
                  <a:pt x="5199493" y="2240567"/>
                </a:lnTo>
                <a:lnTo>
                  <a:pt x="5147437" y="2240913"/>
                </a:lnTo>
                <a:lnTo>
                  <a:pt x="5038114" y="2242174"/>
                </a:lnTo>
                <a:lnTo>
                  <a:pt x="4925016" y="2244073"/>
                </a:lnTo>
                <a:lnTo>
                  <a:pt x="4811947" y="2246459"/>
                </a:lnTo>
                <a:lnTo>
                  <a:pt x="4702715" y="2249185"/>
                </a:lnTo>
                <a:lnTo>
                  <a:pt x="4601126" y="2252101"/>
                </a:lnTo>
                <a:lnTo>
                  <a:pt x="4510984" y="2255058"/>
                </a:lnTo>
                <a:lnTo>
                  <a:pt x="4457653" y="2257272"/>
                </a:lnTo>
                <a:lnTo>
                  <a:pt x="4405000" y="2260095"/>
                </a:lnTo>
                <a:lnTo>
                  <a:pt x="4352965" y="2263473"/>
                </a:lnTo>
                <a:lnTo>
                  <a:pt x="4301489" y="2267352"/>
                </a:lnTo>
                <a:lnTo>
                  <a:pt x="4250512" y="2271677"/>
                </a:lnTo>
                <a:lnTo>
                  <a:pt x="4199973" y="2276395"/>
                </a:lnTo>
                <a:lnTo>
                  <a:pt x="4149814" y="2281450"/>
                </a:lnTo>
                <a:lnTo>
                  <a:pt x="4099973" y="2286789"/>
                </a:lnTo>
                <a:lnTo>
                  <a:pt x="4050391" y="2292357"/>
                </a:lnTo>
                <a:lnTo>
                  <a:pt x="4001007" y="2298101"/>
                </a:lnTo>
                <a:lnTo>
                  <a:pt x="3804265" y="2321741"/>
                </a:lnTo>
                <a:lnTo>
                  <a:pt x="3705530" y="2333201"/>
                </a:lnTo>
                <a:lnTo>
                  <a:pt x="3655861" y="2338651"/>
                </a:lnTo>
                <a:lnTo>
                  <a:pt x="3605912" y="2343842"/>
                </a:lnTo>
                <a:lnTo>
                  <a:pt x="3555622" y="2348719"/>
                </a:lnTo>
                <a:lnTo>
                  <a:pt x="3504931" y="2353229"/>
                </a:lnTo>
                <a:lnTo>
                  <a:pt x="3453781" y="2357318"/>
                </a:lnTo>
                <a:lnTo>
                  <a:pt x="3402110" y="2360930"/>
                </a:lnTo>
                <a:lnTo>
                  <a:pt x="3349858" y="2364012"/>
                </a:lnTo>
                <a:lnTo>
                  <a:pt x="3296967" y="2366509"/>
                </a:lnTo>
                <a:lnTo>
                  <a:pt x="3243375" y="2368368"/>
                </a:lnTo>
                <a:lnTo>
                  <a:pt x="3198615" y="2368648"/>
                </a:lnTo>
                <a:close/>
              </a:path>
            </a:pathLst>
          </a:custGeom>
          <a:solidFill>
            <a:srgbClr val="F0ABC1"/>
          </a:solidFill>
        </p:spPr>
        <p:txBody>
          <a:bodyPr wrap="square" lIns="0" tIns="0" rIns="0" bIns="0" rtlCol="0"/>
          <a:lstStyle/>
          <a:p>
            <a:endParaRPr/>
          </a:p>
        </p:txBody>
      </p:sp>
      <p:sp>
        <p:nvSpPr>
          <p:cNvPr id="13" name="object 13"/>
          <p:cNvSpPr txBox="1"/>
          <p:nvPr/>
        </p:nvSpPr>
        <p:spPr>
          <a:xfrm>
            <a:off x="1834248" y="5322303"/>
            <a:ext cx="7378065" cy="431800"/>
          </a:xfrm>
          <a:prstGeom prst="rect">
            <a:avLst/>
          </a:prstGeom>
        </p:spPr>
        <p:txBody>
          <a:bodyPr vert="horz" wrap="square" lIns="0" tIns="14604" rIns="0" bIns="0" rtlCol="0">
            <a:spAutoFit/>
          </a:bodyPr>
          <a:lstStyle/>
          <a:p>
            <a:pPr marL="12700">
              <a:lnSpc>
                <a:spcPct val="100000"/>
              </a:lnSpc>
              <a:spcBef>
                <a:spcPts val="114"/>
              </a:spcBef>
              <a:tabLst>
                <a:tab pos="756285" algn="l"/>
                <a:tab pos="3423920" algn="l"/>
                <a:tab pos="4138295" algn="l"/>
                <a:tab pos="4935220" algn="l"/>
              </a:tabLst>
            </a:pP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315" dirty="0">
                <a:solidFill>
                  <a:srgbClr val="31346E"/>
                </a:solidFill>
                <a:latin typeface="Trebuchet MS"/>
                <a:cs typeface="Trebuchet MS"/>
              </a:rPr>
              <a:t>L</a:t>
            </a:r>
            <a:r>
              <a:rPr sz="2650" dirty="0">
                <a:solidFill>
                  <a:srgbClr val="31346E"/>
                </a:solidFill>
                <a:latin typeface="Trebuchet MS"/>
                <a:cs typeface="Trebuchet MS"/>
              </a:rPr>
              <a:t>	</a:t>
            </a:r>
            <a:r>
              <a:rPr sz="2650" spc="360" dirty="0">
                <a:solidFill>
                  <a:srgbClr val="31346E"/>
                </a:solidFill>
                <a:latin typeface="Trebuchet MS"/>
                <a:cs typeface="Trebuchet MS"/>
              </a:rPr>
              <a:t>V</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spc="-305" dirty="0">
                <a:solidFill>
                  <a:srgbClr val="31346E"/>
                </a:solidFill>
                <a:latin typeface="Trebuchet MS"/>
                <a:cs typeface="Trebuchet MS"/>
              </a:rPr>
              <a:t> </a:t>
            </a:r>
            <a:r>
              <a:rPr sz="2650" spc="540" dirty="0">
                <a:solidFill>
                  <a:srgbClr val="31346E"/>
                </a:solidFill>
                <a:latin typeface="Trebuchet MS"/>
                <a:cs typeface="Trebuchet MS"/>
              </a:rPr>
              <a:t>N</a:t>
            </a:r>
            <a:r>
              <a:rPr sz="2650" spc="-305" dirty="0">
                <a:solidFill>
                  <a:srgbClr val="31346E"/>
                </a:solidFill>
                <a:latin typeface="Trebuchet MS"/>
                <a:cs typeface="Trebuchet MS"/>
              </a:rPr>
              <a:t> </a:t>
            </a:r>
            <a:r>
              <a:rPr sz="2650" spc="385" dirty="0">
                <a:solidFill>
                  <a:srgbClr val="31346E"/>
                </a:solidFill>
                <a:latin typeface="Trebuchet MS"/>
                <a:cs typeface="Trebuchet MS"/>
              </a:rPr>
              <a:t>D</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spc="-305" dirty="0">
                <a:solidFill>
                  <a:srgbClr val="31346E"/>
                </a:solidFill>
                <a:latin typeface="Trebuchet MS"/>
                <a:cs typeface="Trebuchet MS"/>
              </a:rPr>
              <a:t> </a:t>
            </a:r>
            <a:r>
              <a:rPr sz="2650" spc="385" dirty="0">
                <a:solidFill>
                  <a:srgbClr val="31346E"/>
                </a:solidFill>
                <a:latin typeface="Trebuchet MS"/>
                <a:cs typeface="Trebuchet MS"/>
              </a:rPr>
              <a:t>D</a:t>
            </a:r>
            <a:r>
              <a:rPr sz="2650" spc="-305" dirty="0">
                <a:solidFill>
                  <a:srgbClr val="31346E"/>
                </a:solidFill>
                <a:latin typeface="Trebuchet MS"/>
                <a:cs typeface="Trebuchet MS"/>
              </a:rPr>
              <a:t> </a:t>
            </a:r>
            <a:r>
              <a:rPr sz="2650" spc="495" dirty="0">
                <a:solidFill>
                  <a:srgbClr val="31346E"/>
                </a:solidFill>
                <a:latin typeface="Trebuchet MS"/>
                <a:cs typeface="Trebuchet MS"/>
              </a:rPr>
              <a:t>O</a:t>
            </a:r>
            <a:r>
              <a:rPr sz="2650" spc="-305" dirty="0">
                <a:solidFill>
                  <a:srgbClr val="31346E"/>
                </a:solidFill>
                <a:latin typeface="Trebuchet MS"/>
                <a:cs typeface="Trebuchet MS"/>
              </a:rPr>
              <a:t> </a:t>
            </a:r>
            <a:r>
              <a:rPr sz="2650" spc="215" dirty="0">
                <a:solidFill>
                  <a:srgbClr val="31346E"/>
                </a:solidFill>
                <a:latin typeface="Trebuchet MS"/>
                <a:cs typeface="Trebuchet MS"/>
              </a:rPr>
              <a:t>R</a:t>
            </a:r>
            <a:r>
              <a:rPr sz="2650" dirty="0">
                <a:solidFill>
                  <a:srgbClr val="31346E"/>
                </a:solidFill>
                <a:latin typeface="Trebuchet MS"/>
                <a:cs typeface="Trebuchet MS"/>
              </a:rPr>
              <a:t>	</a:t>
            </a:r>
            <a:r>
              <a:rPr sz="2650" spc="275" dirty="0">
                <a:solidFill>
                  <a:srgbClr val="31346E"/>
                </a:solidFill>
                <a:latin typeface="Trebuchet MS"/>
                <a:cs typeface="Trebuchet MS"/>
              </a:rPr>
              <a:t>S</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dirty="0">
                <a:solidFill>
                  <a:srgbClr val="31346E"/>
                </a:solidFill>
                <a:latin typeface="Trebuchet MS"/>
                <a:cs typeface="Trebuchet MS"/>
              </a:rPr>
              <a:t>	</a:t>
            </a:r>
            <a:r>
              <a:rPr sz="2650" spc="315" dirty="0">
                <a:solidFill>
                  <a:srgbClr val="31346E"/>
                </a:solidFill>
                <a:latin typeface="Trebuchet MS"/>
                <a:cs typeface="Trebuchet MS"/>
              </a:rPr>
              <a:t>L</a:t>
            </a:r>
            <a:r>
              <a:rPr sz="2650" spc="-305" dirty="0">
                <a:solidFill>
                  <a:srgbClr val="31346E"/>
                </a:solidFill>
                <a:latin typeface="Trebuchet MS"/>
                <a:cs typeface="Trebuchet MS"/>
              </a:rPr>
              <a:t> </a:t>
            </a:r>
            <a:r>
              <a:rPr sz="2650" spc="495" dirty="0">
                <a:solidFill>
                  <a:srgbClr val="31346E"/>
                </a:solidFill>
                <a:latin typeface="Trebuchet MS"/>
                <a:cs typeface="Trebuchet MS"/>
              </a:rPr>
              <a:t>O</a:t>
            </a:r>
            <a:r>
              <a:rPr sz="2650" dirty="0">
                <a:solidFill>
                  <a:srgbClr val="31346E"/>
                </a:solidFill>
                <a:latin typeface="Trebuchet MS"/>
                <a:cs typeface="Trebuchet MS"/>
              </a:rPr>
              <a:t>	</a:t>
            </a:r>
            <a:r>
              <a:rPr sz="2650" spc="385" dirty="0">
                <a:solidFill>
                  <a:srgbClr val="31346E"/>
                </a:solidFill>
                <a:latin typeface="Trebuchet MS"/>
                <a:cs typeface="Trebuchet MS"/>
              </a:rPr>
              <a:t>D</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spc="-305" dirty="0">
                <a:solidFill>
                  <a:srgbClr val="31346E"/>
                </a:solidFill>
                <a:latin typeface="Trebuchet MS"/>
                <a:cs typeface="Trebuchet MS"/>
              </a:rPr>
              <a:t> </a:t>
            </a:r>
            <a:r>
              <a:rPr sz="2650" spc="540" dirty="0">
                <a:solidFill>
                  <a:srgbClr val="31346E"/>
                </a:solidFill>
                <a:latin typeface="Trebuchet MS"/>
                <a:cs typeface="Trebuchet MS"/>
              </a:rPr>
              <a:t>N</a:t>
            </a:r>
            <a:r>
              <a:rPr sz="2650" spc="-305" dirty="0">
                <a:solidFill>
                  <a:srgbClr val="31346E"/>
                </a:solidFill>
                <a:latin typeface="Trebuchet MS"/>
                <a:cs typeface="Trebuchet MS"/>
              </a:rPr>
              <a:t> </a:t>
            </a:r>
            <a:r>
              <a:rPr sz="2650" spc="495" dirty="0">
                <a:solidFill>
                  <a:srgbClr val="31346E"/>
                </a:solidFill>
                <a:latin typeface="Trebuchet MS"/>
                <a:cs typeface="Trebuchet MS"/>
              </a:rPr>
              <a:t>O</a:t>
            </a:r>
            <a:r>
              <a:rPr sz="2650" spc="-305" dirty="0">
                <a:solidFill>
                  <a:srgbClr val="31346E"/>
                </a:solidFill>
                <a:latin typeface="Trebuchet MS"/>
                <a:cs typeface="Trebuchet MS"/>
              </a:rPr>
              <a:t> </a:t>
            </a:r>
            <a:r>
              <a:rPr sz="2650" spc="590" dirty="0">
                <a:solidFill>
                  <a:srgbClr val="31346E"/>
                </a:solidFill>
                <a:latin typeface="Trebuchet MS"/>
                <a:cs typeface="Trebuchet MS"/>
              </a:rPr>
              <a:t>M</a:t>
            </a:r>
            <a:r>
              <a:rPr sz="2650" spc="-305" dirty="0">
                <a:solidFill>
                  <a:srgbClr val="31346E"/>
                </a:solidFill>
                <a:latin typeface="Trebuchet MS"/>
                <a:cs typeface="Trebuchet MS"/>
              </a:rPr>
              <a:t> </a:t>
            </a:r>
            <a:r>
              <a:rPr sz="2650" spc="75" dirty="0">
                <a:solidFill>
                  <a:srgbClr val="31346E"/>
                </a:solidFill>
                <a:latin typeface="Trebuchet MS"/>
                <a:cs typeface="Trebuchet MS"/>
              </a:rPr>
              <a:t>I</a:t>
            </a:r>
            <a:r>
              <a:rPr sz="2650" spc="-305" dirty="0">
                <a:solidFill>
                  <a:srgbClr val="31346E"/>
                </a:solidFill>
                <a:latin typeface="Trebuchet MS"/>
                <a:cs typeface="Trebuchet MS"/>
              </a:rPr>
              <a:t> </a:t>
            </a:r>
            <a:r>
              <a:rPr sz="2650" spc="540" dirty="0">
                <a:solidFill>
                  <a:srgbClr val="31346E"/>
                </a:solidFill>
                <a:latin typeface="Trebuchet MS"/>
                <a:cs typeface="Trebuchet MS"/>
              </a:rPr>
              <a:t>N</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endParaRPr sz="2650">
              <a:latin typeface="Trebuchet MS"/>
              <a:cs typeface="Trebuchet MS"/>
            </a:endParaRPr>
          </a:p>
        </p:txBody>
      </p:sp>
      <p:sp>
        <p:nvSpPr>
          <p:cNvPr id="14" name="object 14"/>
          <p:cNvSpPr txBox="1"/>
          <p:nvPr/>
        </p:nvSpPr>
        <p:spPr>
          <a:xfrm>
            <a:off x="1737851" y="5728659"/>
            <a:ext cx="3261360" cy="956944"/>
          </a:xfrm>
          <a:prstGeom prst="rect">
            <a:avLst/>
          </a:prstGeom>
        </p:spPr>
        <p:txBody>
          <a:bodyPr vert="horz" wrap="square" lIns="0" tIns="73660" rIns="0" bIns="0" rtlCol="0">
            <a:spAutoFit/>
          </a:bodyPr>
          <a:lstStyle/>
          <a:p>
            <a:pPr marL="12700">
              <a:lnSpc>
                <a:spcPct val="100000"/>
              </a:lnSpc>
              <a:spcBef>
                <a:spcPts val="580"/>
              </a:spcBef>
              <a:tabLst>
                <a:tab pos="2060575" algn="l"/>
                <a:tab pos="2527935" algn="l"/>
              </a:tabLst>
            </a:pPr>
            <a:r>
              <a:rPr sz="2650" spc="495" dirty="0">
                <a:solidFill>
                  <a:srgbClr val="31346E"/>
                </a:solidFill>
                <a:latin typeface="Trebuchet MS"/>
                <a:cs typeface="Trebuchet MS"/>
              </a:rPr>
              <a:t>O</a:t>
            </a:r>
            <a:r>
              <a:rPr sz="2650" spc="-305" dirty="0">
                <a:solidFill>
                  <a:srgbClr val="31346E"/>
                </a:solidFill>
                <a:latin typeface="Trebuchet MS"/>
                <a:cs typeface="Trebuchet MS"/>
              </a:rPr>
              <a:t> </a:t>
            </a:r>
            <a:r>
              <a:rPr sz="2650" spc="175" dirty="0">
                <a:solidFill>
                  <a:srgbClr val="31346E"/>
                </a:solidFill>
                <a:latin typeface="Trebuchet MS"/>
                <a:cs typeface="Trebuchet MS"/>
              </a:rPr>
              <a:t>F</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spc="-305" dirty="0">
                <a:solidFill>
                  <a:srgbClr val="31346E"/>
                </a:solidFill>
                <a:latin typeface="Trebuchet MS"/>
                <a:cs typeface="Trebuchet MS"/>
              </a:rPr>
              <a:t> </a:t>
            </a:r>
            <a:r>
              <a:rPr sz="2650" spc="215" dirty="0">
                <a:solidFill>
                  <a:srgbClr val="31346E"/>
                </a:solidFill>
                <a:latin typeface="Trebuchet MS"/>
                <a:cs typeface="Trebuchet MS"/>
              </a:rPr>
              <a:t>R</a:t>
            </a:r>
            <a:r>
              <a:rPr sz="2650" spc="-305" dirty="0">
                <a:solidFill>
                  <a:srgbClr val="31346E"/>
                </a:solidFill>
                <a:latin typeface="Trebuchet MS"/>
                <a:cs typeface="Trebuchet MS"/>
              </a:rPr>
              <a:t> </a:t>
            </a:r>
            <a:r>
              <a:rPr sz="2650" spc="10" dirty="0">
                <a:solidFill>
                  <a:srgbClr val="31346E"/>
                </a:solidFill>
                <a:latin typeface="Trebuchet MS"/>
                <a:cs typeface="Trebuchet MS"/>
              </a:rPr>
              <a:t>T</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434" dirty="0">
                <a:solidFill>
                  <a:srgbClr val="31346E"/>
                </a:solidFill>
                <a:latin typeface="Trebuchet MS"/>
                <a:cs typeface="Trebuchet MS"/>
              </a:rPr>
              <a:t>,</a:t>
            </a:r>
            <a:r>
              <a:rPr sz="2650" dirty="0">
                <a:solidFill>
                  <a:srgbClr val="31346E"/>
                </a:solidFill>
                <a:latin typeface="Trebuchet MS"/>
                <a:cs typeface="Trebuchet MS"/>
              </a:rPr>
              <a:t>	</a:t>
            </a:r>
            <a:r>
              <a:rPr sz="2650" spc="330" dirty="0">
                <a:solidFill>
                  <a:srgbClr val="31346E"/>
                </a:solidFill>
                <a:latin typeface="Trebuchet MS"/>
                <a:cs typeface="Trebuchet MS"/>
              </a:rPr>
              <a:t>Y</a:t>
            </a:r>
            <a:r>
              <a:rPr sz="2650" dirty="0">
                <a:solidFill>
                  <a:srgbClr val="31346E"/>
                </a:solidFill>
                <a:latin typeface="Trebuchet MS"/>
                <a:cs typeface="Trebuchet MS"/>
              </a:rPr>
              <a:t>	</a:t>
            </a: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315" dirty="0">
                <a:solidFill>
                  <a:srgbClr val="31346E"/>
                </a:solidFill>
                <a:latin typeface="Trebuchet MS"/>
                <a:cs typeface="Trebuchet MS"/>
              </a:rPr>
              <a:t>L</a:t>
            </a:r>
            <a:endParaRPr sz="2650">
              <a:latin typeface="Trebuchet MS"/>
              <a:cs typeface="Trebuchet MS"/>
            </a:endParaRPr>
          </a:p>
          <a:p>
            <a:pPr marL="1786255">
              <a:lnSpc>
                <a:spcPct val="100000"/>
              </a:lnSpc>
              <a:spcBef>
                <a:spcPts val="489"/>
              </a:spcBef>
            </a:pPr>
            <a:r>
              <a:rPr sz="2650" spc="315" dirty="0">
                <a:solidFill>
                  <a:srgbClr val="31346E"/>
                </a:solidFill>
                <a:latin typeface="Trebuchet MS"/>
                <a:cs typeface="Trebuchet MS"/>
              </a:rPr>
              <a:t>L</a:t>
            </a:r>
            <a:r>
              <a:rPr sz="2650" spc="-305" dirty="0">
                <a:solidFill>
                  <a:srgbClr val="31346E"/>
                </a:solidFill>
                <a:latin typeface="Trebuchet MS"/>
                <a:cs typeface="Trebuchet MS"/>
              </a:rPr>
              <a:t> </a:t>
            </a:r>
            <a:r>
              <a:rPr sz="2650" spc="315" dirty="0">
                <a:solidFill>
                  <a:srgbClr val="31346E"/>
                </a:solidFill>
                <a:latin typeface="Trebuchet MS"/>
                <a:cs typeface="Trebuchet MS"/>
              </a:rPr>
              <a:t>L</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590" dirty="0">
                <a:solidFill>
                  <a:srgbClr val="31346E"/>
                </a:solidFill>
                <a:latin typeface="Trebuchet MS"/>
                <a:cs typeface="Trebuchet MS"/>
              </a:rPr>
              <a:t>M</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endParaRPr sz="2650">
              <a:latin typeface="Trebuchet MS"/>
              <a:cs typeface="Trebuchet MS"/>
            </a:endParaRPr>
          </a:p>
        </p:txBody>
      </p:sp>
      <p:sp>
        <p:nvSpPr>
          <p:cNvPr id="15" name="object 15"/>
          <p:cNvSpPr txBox="1"/>
          <p:nvPr/>
        </p:nvSpPr>
        <p:spPr>
          <a:xfrm>
            <a:off x="4997508" y="5728659"/>
            <a:ext cx="4311015" cy="956944"/>
          </a:xfrm>
          <a:prstGeom prst="rect">
            <a:avLst/>
          </a:prstGeom>
        </p:spPr>
        <p:txBody>
          <a:bodyPr vert="horz" wrap="square" lIns="0" tIns="12065" rIns="0" bIns="0" rtlCol="0">
            <a:spAutoFit/>
          </a:bodyPr>
          <a:lstStyle/>
          <a:p>
            <a:pPr marL="221615" marR="5080" indent="-209550">
              <a:lnSpc>
                <a:spcPct val="115300"/>
              </a:lnSpc>
              <a:spcBef>
                <a:spcPts val="95"/>
              </a:spcBef>
              <a:tabLst>
                <a:tab pos="3019425" algn="l"/>
                <a:tab pos="3733800" algn="l"/>
              </a:tabLst>
            </a:pPr>
            <a:r>
              <a:rPr sz="2650" spc="265" dirty="0">
                <a:solidFill>
                  <a:srgbClr val="31346E"/>
                </a:solidFill>
                <a:latin typeface="Trebuchet MS"/>
                <a:cs typeface="Trebuchet MS"/>
              </a:rPr>
              <a:t>C</a:t>
            </a:r>
            <a:r>
              <a:rPr sz="2650" spc="-305" dirty="0">
                <a:solidFill>
                  <a:srgbClr val="31346E"/>
                </a:solidFill>
                <a:latin typeface="Trebuchet MS"/>
                <a:cs typeface="Trebuchet MS"/>
              </a:rPr>
              <a:t> </a:t>
            </a:r>
            <a:r>
              <a:rPr sz="2650" spc="495" dirty="0">
                <a:solidFill>
                  <a:srgbClr val="31346E"/>
                </a:solidFill>
                <a:latin typeface="Trebuchet MS"/>
                <a:cs typeface="Trebuchet MS"/>
              </a:rPr>
              <a:t>O</a:t>
            </a:r>
            <a:r>
              <a:rPr sz="2650" spc="-305" dirty="0">
                <a:solidFill>
                  <a:srgbClr val="31346E"/>
                </a:solidFill>
                <a:latin typeface="Trebuchet MS"/>
                <a:cs typeface="Trebuchet MS"/>
              </a:rPr>
              <a:t> </a:t>
            </a:r>
            <a:r>
              <a:rPr sz="2650" spc="590" dirty="0">
                <a:solidFill>
                  <a:srgbClr val="31346E"/>
                </a:solidFill>
                <a:latin typeface="Trebuchet MS"/>
                <a:cs typeface="Trebuchet MS"/>
              </a:rPr>
              <a:t>M</a:t>
            </a:r>
            <a:r>
              <a:rPr sz="2650" spc="-305" dirty="0">
                <a:solidFill>
                  <a:srgbClr val="31346E"/>
                </a:solidFill>
                <a:latin typeface="Trebuchet MS"/>
                <a:cs typeface="Trebuchet MS"/>
              </a:rPr>
              <a:t> </a:t>
            </a:r>
            <a:r>
              <a:rPr sz="2650" spc="105" dirty="0">
                <a:solidFill>
                  <a:srgbClr val="31346E"/>
                </a:solidFill>
                <a:latin typeface="Trebuchet MS"/>
                <a:cs typeface="Trebuchet MS"/>
              </a:rPr>
              <a:t>P</a:t>
            </a:r>
            <a:r>
              <a:rPr sz="2650" spc="-305" dirty="0">
                <a:solidFill>
                  <a:srgbClr val="31346E"/>
                </a:solidFill>
                <a:latin typeface="Trebuchet MS"/>
                <a:cs typeface="Trebuchet MS"/>
              </a:rPr>
              <a:t> </a:t>
            </a:r>
            <a:r>
              <a:rPr sz="2650" spc="215" dirty="0">
                <a:solidFill>
                  <a:srgbClr val="31346E"/>
                </a:solidFill>
                <a:latin typeface="Trebuchet MS"/>
                <a:cs typeface="Trebuchet MS"/>
              </a:rPr>
              <a:t>R</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385" dirty="0">
                <a:solidFill>
                  <a:srgbClr val="31346E"/>
                </a:solidFill>
                <a:latin typeface="Trebuchet MS"/>
                <a:cs typeface="Trebuchet MS"/>
              </a:rPr>
              <a:t>D</a:t>
            </a:r>
            <a:r>
              <a:rPr sz="2650" spc="-305" dirty="0">
                <a:solidFill>
                  <a:srgbClr val="31346E"/>
                </a:solidFill>
                <a:latin typeface="Trebuchet MS"/>
                <a:cs typeface="Trebuchet MS"/>
              </a:rPr>
              <a:t> </a:t>
            </a:r>
            <a:r>
              <a:rPr sz="2650" spc="495" dirty="0">
                <a:solidFill>
                  <a:srgbClr val="31346E"/>
                </a:solidFill>
                <a:latin typeface="Trebuchet MS"/>
                <a:cs typeface="Trebuchet MS"/>
              </a:rPr>
              <a:t>O</a:t>
            </a:r>
            <a:r>
              <a:rPr sz="2650" spc="-305" dirty="0">
                <a:solidFill>
                  <a:srgbClr val="31346E"/>
                </a:solidFill>
                <a:latin typeface="Trebuchet MS"/>
                <a:cs typeface="Trebuchet MS"/>
              </a:rPr>
              <a:t> </a:t>
            </a:r>
            <a:r>
              <a:rPr sz="2650" spc="215" dirty="0">
                <a:solidFill>
                  <a:srgbClr val="31346E"/>
                </a:solidFill>
                <a:latin typeface="Trebuchet MS"/>
                <a:cs typeface="Trebuchet MS"/>
              </a:rPr>
              <a:t>R</a:t>
            </a:r>
            <a:r>
              <a:rPr sz="2650" dirty="0">
                <a:solidFill>
                  <a:srgbClr val="31346E"/>
                </a:solidFill>
                <a:latin typeface="Trebuchet MS"/>
                <a:cs typeface="Trebuchet MS"/>
              </a:rPr>
              <a:t>	</a:t>
            </a:r>
            <a:r>
              <a:rPr sz="2650" spc="275" dirty="0">
                <a:solidFill>
                  <a:srgbClr val="31346E"/>
                </a:solidFill>
                <a:latin typeface="Trebuchet MS"/>
                <a:cs typeface="Trebuchet MS"/>
              </a:rPr>
              <a:t>S</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dirty="0">
                <a:solidFill>
                  <a:srgbClr val="31346E"/>
                </a:solidFill>
                <a:latin typeface="Trebuchet MS"/>
                <a:cs typeface="Trebuchet MS"/>
              </a:rPr>
              <a:t>	</a:t>
            </a:r>
            <a:r>
              <a:rPr sz="2650" spc="315" dirty="0">
                <a:solidFill>
                  <a:srgbClr val="31346E"/>
                </a:solidFill>
                <a:latin typeface="Trebuchet MS"/>
                <a:cs typeface="Trebuchet MS"/>
              </a:rPr>
              <a:t>L</a:t>
            </a:r>
            <a:r>
              <a:rPr sz="2650" spc="-305" dirty="0">
                <a:solidFill>
                  <a:srgbClr val="31346E"/>
                </a:solidFill>
                <a:latin typeface="Trebuchet MS"/>
                <a:cs typeface="Trebuchet MS"/>
              </a:rPr>
              <a:t> </a:t>
            </a:r>
            <a:r>
              <a:rPr sz="2650" spc="315" dirty="0">
                <a:solidFill>
                  <a:srgbClr val="31346E"/>
                </a:solidFill>
                <a:latin typeface="Trebuchet MS"/>
                <a:cs typeface="Trebuchet MS"/>
              </a:rPr>
              <a:t>O  </a:t>
            </a:r>
            <a:r>
              <a:rPr sz="2650" spc="385" dirty="0">
                <a:solidFill>
                  <a:srgbClr val="31346E"/>
                </a:solidFill>
                <a:latin typeface="Trebuchet MS"/>
                <a:cs typeface="Trebuchet MS"/>
              </a:rPr>
              <a:t>D</a:t>
            </a:r>
            <a:r>
              <a:rPr sz="2650" spc="-305" dirty="0">
                <a:solidFill>
                  <a:srgbClr val="31346E"/>
                </a:solidFill>
                <a:latin typeface="Trebuchet MS"/>
                <a:cs typeface="Trebuchet MS"/>
              </a:rPr>
              <a:t> </a:t>
            </a:r>
            <a:r>
              <a:rPr sz="2650" spc="320" dirty="0">
                <a:solidFill>
                  <a:srgbClr val="31346E"/>
                </a:solidFill>
                <a:latin typeface="Trebuchet MS"/>
                <a:cs typeface="Trebuchet MS"/>
              </a:rPr>
              <a:t>E</a:t>
            </a:r>
            <a:r>
              <a:rPr sz="2650" spc="-305" dirty="0">
                <a:solidFill>
                  <a:srgbClr val="31346E"/>
                </a:solidFill>
                <a:latin typeface="Trebuchet MS"/>
                <a:cs typeface="Trebuchet MS"/>
              </a:rPr>
              <a:t> </a:t>
            </a:r>
            <a:r>
              <a:rPr sz="2650" spc="590" dirty="0">
                <a:solidFill>
                  <a:srgbClr val="31346E"/>
                </a:solidFill>
                <a:latin typeface="Trebuchet MS"/>
                <a:cs typeface="Trebuchet MS"/>
              </a:rPr>
              <a:t>M</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540" dirty="0">
                <a:solidFill>
                  <a:srgbClr val="31346E"/>
                </a:solidFill>
                <a:latin typeface="Trebuchet MS"/>
                <a:cs typeface="Trebuchet MS"/>
              </a:rPr>
              <a:t>N</a:t>
            </a:r>
            <a:r>
              <a:rPr sz="2650" spc="-305" dirty="0">
                <a:solidFill>
                  <a:srgbClr val="31346E"/>
                </a:solidFill>
                <a:latin typeface="Trebuchet MS"/>
                <a:cs typeface="Trebuchet MS"/>
              </a:rPr>
              <a:t> </a:t>
            </a:r>
            <a:r>
              <a:rPr sz="2650" spc="385" dirty="0">
                <a:solidFill>
                  <a:srgbClr val="31346E"/>
                </a:solidFill>
                <a:latin typeface="Trebuchet MS"/>
                <a:cs typeface="Trebuchet MS"/>
              </a:rPr>
              <a:t>D</a:t>
            </a:r>
            <a:r>
              <a:rPr sz="2650" spc="-305" dirty="0">
                <a:solidFill>
                  <a:srgbClr val="31346E"/>
                </a:solidFill>
                <a:latin typeface="Trebuchet MS"/>
                <a:cs typeface="Trebuchet MS"/>
              </a:rPr>
              <a:t> </a:t>
            </a:r>
            <a:r>
              <a:rPr sz="2650" spc="305" dirty="0">
                <a:solidFill>
                  <a:srgbClr val="31346E"/>
                </a:solidFill>
                <a:latin typeface="Trebuchet MS"/>
                <a:cs typeface="Trebuchet MS"/>
              </a:rPr>
              <a:t>A</a:t>
            </a:r>
            <a:r>
              <a:rPr sz="2650" spc="-305" dirty="0">
                <a:solidFill>
                  <a:srgbClr val="31346E"/>
                </a:solidFill>
                <a:latin typeface="Trebuchet MS"/>
                <a:cs typeface="Trebuchet MS"/>
              </a:rPr>
              <a:t> </a:t>
            </a:r>
            <a:r>
              <a:rPr sz="2650" spc="-525" dirty="0">
                <a:solidFill>
                  <a:srgbClr val="31346E"/>
                </a:solidFill>
                <a:latin typeface="Trebuchet MS"/>
                <a:cs typeface="Trebuchet MS"/>
              </a:rPr>
              <a:t>.</a:t>
            </a:r>
            <a:endParaRPr sz="2650">
              <a:latin typeface="Trebuchet MS"/>
              <a:cs typeface="Trebuchet MS"/>
            </a:endParaRPr>
          </a:p>
        </p:txBody>
      </p:sp>
      <p:sp>
        <p:nvSpPr>
          <p:cNvPr id="16" name="object 16"/>
          <p:cNvSpPr/>
          <p:nvPr/>
        </p:nvSpPr>
        <p:spPr>
          <a:xfrm>
            <a:off x="3400432" y="7461105"/>
            <a:ext cx="8434705" cy="2484120"/>
          </a:xfrm>
          <a:custGeom>
            <a:avLst/>
            <a:gdLst/>
            <a:ahLst/>
            <a:cxnLst/>
            <a:rect l="l" t="t" r="r" b="b"/>
            <a:pathLst>
              <a:path w="8434705" h="2484120">
                <a:moveTo>
                  <a:pt x="3349604" y="2484024"/>
                </a:moveTo>
                <a:lnTo>
                  <a:pt x="3303331" y="2482700"/>
                </a:lnTo>
                <a:lnTo>
                  <a:pt x="3255345" y="2479933"/>
                </a:lnTo>
                <a:lnTo>
                  <a:pt x="3205887" y="2475933"/>
                </a:lnTo>
                <a:lnTo>
                  <a:pt x="3155203" y="2470907"/>
                </a:lnTo>
                <a:lnTo>
                  <a:pt x="3103533" y="2465063"/>
                </a:lnTo>
                <a:lnTo>
                  <a:pt x="3051122" y="2458609"/>
                </a:lnTo>
                <a:lnTo>
                  <a:pt x="2998213" y="2451754"/>
                </a:lnTo>
                <a:lnTo>
                  <a:pt x="2891870" y="2437674"/>
                </a:lnTo>
                <a:lnTo>
                  <a:pt x="2838924" y="2430865"/>
                </a:lnTo>
                <a:lnTo>
                  <a:pt x="2786451" y="2424488"/>
                </a:lnTo>
                <a:lnTo>
                  <a:pt x="2734694" y="2418751"/>
                </a:lnTo>
                <a:lnTo>
                  <a:pt x="2683897" y="2413861"/>
                </a:lnTo>
                <a:lnTo>
                  <a:pt x="2634303" y="2410028"/>
                </a:lnTo>
                <a:lnTo>
                  <a:pt x="2586155" y="2407460"/>
                </a:lnTo>
                <a:lnTo>
                  <a:pt x="2539695" y="2406364"/>
                </a:lnTo>
                <a:lnTo>
                  <a:pt x="2495168" y="2406950"/>
                </a:lnTo>
                <a:lnTo>
                  <a:pt x="2452815" y="2409424"/>
                </a:lnTo>
                <a:lnTo>
                  <a:pt x="2398791" y="2413393"/>
                </a:lnTo>
                <a:lnTo>
                  <a:pt x="2346400" y="2416088"/>
                </a:lnTo>
                <a:lnTo>
                  <a:pt x="2295427" y="2417654"/>
                </a:lnTo>
                <a:lnTo>
                  <a:pt x="2245659" y="2418235"/>
                </a:lnTo>
                <a:lnTo>
                  <a:pt x="2196884" y="2417973"/>
                </a:lnTo>
                <a:lnTo>
                  <a:pt x="2148888" y="2417014"/>
                </a:lnTo>
                <a:lnTo>
                  <a:pt x="2101458" y="2415501"/>
                </a:lnTo>
                <a:lnTo>
                  <a:pt x="2054381" y="2413577"/>
                </a:lnTo>
                <a:lnTo>
                  <a:pt x="1913136" y="2406783"/>
                </a:lnTo>
                <a:lnTo>
                  <a:pt x="1865338" y="2404656"/>
                </a:lnTo>
                <a:lnTo>
                  <a:pt x="1816828" y="2402838"/>
                </a:lnTo>
                <a:lnTo>
                  <a:pt x="1767392" y="2401472"/>
                </a:lnTo>
                <a:lnTo>
                  <a:pt x="1716816" y="2400702"/>
                </a:lnTo>
                <a:lnTo>
                  <a:pt x="1664888" y="2400673"/>
                </a:lnTo>
                <a:lnTo>
                  <a:pt x="1611394" y="2401527"/>
                </a:lnTo>
                <a:lnTo>
                  <a:pt x="1556121" y="2403409"/>
                </a:lnTo>
                <a:lnTo>
                  <a:pt x="1517534" y="2405320"/>
                </a:lnTo>
                <a:lnTo>
                  <a:pt x="1476341" y="2407778"/>
                </a:lnTo>
                <a:lnTo>
                  <a:pt x="1432739" y="2410717"/>
                </a:lnTo>
                <a:lnTo>
                  <a:pt x="1386924" y="2414074"/>
                </a:lnTo>
                <a:lnTo>
                  <a:pt x="1339093" y="2417784"/>
                </a:lnTo>
                <a:lnTo>
                  <a:pt x="1076551" y="2439404"/>
                </a:lnTo>
                <a:lnTo>
                  <a:pt x="964285" y="2448289"/>
                </a:lnTo>
                <a:lnTo>
                  <a:pt x="907384" y="2452526"/>
                </a:lnTo>
                <a:lnTo>
                  <a:pt x="850232" y="2456541"/>
                </a:lnTo>
                <a:lnTo>
                  <a:pt x="793026" y="2460269"/>
                </a:lnTo>
                <a:lnTo>
                  <a:pt x="735962" y="2463647"/>
                </a:lnTo>
                <a:lnTo>
                  <a:pt x="679236" y="2466611"/>
                </a:lnTo>
                <a:lnTo>
                  <a:pt x="623044" y="2469097"/>
                </a:lnTo>
                <a:lnTo>
                  <a:pt x="567583" y="2471040"/>
                </a:lnTo>
                <a:lnTo>
                  <a:pt x="513049" y="2472377"/>
                </a:lnTo>
                <a:lnTo>
                  <a:pt x="459638" y="2473044"/>
                </a:lnTo>
                <a:lnTo>
                  <a:pt x="407547" y="2472976"/>
                </a:lnTo>
                <a:lnTo>
                  <a:pt x="356971" y="2472110"/>
                </a:lnTo>
                <a:lnTo>
                  <a:pt x="308107" y="2470382"/>
                </a:lnTo>
                <a:lnTo>
                  <a:pt x="261151" y="2467727"/>
                </a:lnTo>
                <a:lnTo>
                  <a:pt x="216299" y="2464082"/>
                </a:lnTo>
                <a:lnTo>
                  <a:pt x="173749" y="2459383"/>
                </a:lnTo>
                <a:lnTo>
                  <a:pt x="133695" y="2453565"/>
                </a:lnTo>
                <a:lnTo>
                  <a:pt x="47296" y="2428788"/>
                </a:lnTo>
                <a:lnTo>
                  <a:pt x="21586" y="2377069"/>
                </a:lnTo>
                <a:lnTo>
                  <a:pt x="28985" y="2348320"/>
                </a:lnTo>
                <a:lnTo>
                  <a:pt x="39265" y="2321107"/>
                </a:lnTo>
                <a:lnTo>
                  <a:pt x="44462" y="2298028"/>
                </a:lnTo>
                <a:lnTo>
                  <a:pt x="45422" y="2248996"/>
                </a:lnTo>
                <a:lnTo>
                  <a:pt x="47206" y="2209951"/>
                </a:lnTo>
                <a:lnTo>
                  <a:pt x="48167" y="2172889"/>
                </a:lnTo>
                <a:lnTo>
                  <a:pt x="46657" y="2129803"/>
                </a:lnTo>
                <a:lnTo>
                  <a:pt x="41030" y="2072689"/>
                </a:lnTo>
                <a:lnTo>
                  <a:pt x="19930" y="1925748"/>
                </a:lnTo>
                <a:lnTo>
                  <a:pt x="15218" y="1877499"/>
                </a:lnTo>
                <a:lnTo>
                  <a:pt x="14023" y="1842774"/>
                </a:lnTo>
                <a:lnTo>
                  <a:pt x="14867" y="1815556"/>
                </a:lnTo>
                <a:lnTo>
                  <a:pt x="16268" y="1789826"/>
                </a:lnTo>
                <a:lnTo>
                  <a:pt x="16745" y="1759567"/>
                </a:lnTo>
                <a:lnTo>
                  <a:pt x="14820" y="1718761"/>
                </a:lnTo>
                <a:lnTo>
                  <a:pt x="12804" y="1671846"/>
                </a:lnTo>
                <a:lnTo>
                  <a:pt x="12919" y="1620099"/>
                </a:lnTo>
                <a:lnTo>
                  <a:pt x="14501" y="1565405"/>
                </a:lnTo>
                <a:lnTo>
                  <a:pt x="19413" y="1454717"/>
                </a:lnTo>
                <a:lnTo>
                  <a:pt x="21415" y="1402493"/>
                </a:lnTo>
                <a:lnTo>
                  <a:pt x="22230" y="1354863"/>
                </a:lnTo>
                <a:lnTo>
                  <a:pt x="23911" y="1316670"/>
                </a:lnTo>
                <a:lnTo>
                  <a:pt x="28268" y="1269536"/>
                </a:lnTo>
                <a:lnTo>
                  <a:pt x="34272" y="1216031"/>
                </a:lnTo>
                <a:lnTo>
                  <a:pt x="40893" y="1158720"/>
                </a:lnTo>
                <a:lnTo>
                  <a:pt x="47103" y="1100171"/>
                </a:lnTo>
                <a:lnTo>
                  <a:pt x="51872" y="1042952"/>
                </a:lnTo>
                <a:lnTo>
                  <a:pt x="51931" y="1013780"/>
                </a:lnTo>
                <a:lnTo>
                  <a:pt x="45025" y="959802"/>
                </a:lnTo>
                <a:lnTo>
                  <a:pt x="42772" y="909778"/>
                </a:lnTo>
                <a:lnTo>
                  <a:pt x="44462" y="827583"/>
                </a:lnTo>
                <a:lnTo>
                  <a:pt x="43328" y="764646"/>
                </a:lnTo>
                <a:lnTo>
                  <a:pt x="35715" y="715310"/>
                </a:lnTo>
                <a:lnTo>
                  <a:pt x="24622" y="673890"/>
                </a:lnTo>
                <a:lnTo>
                  <a:pt x="13054" y="634699"/>
                </a:lnTo>
                <a:lnTo>
                  <a:pt x="4010" y="592055"/>
                </a:lnTo>
                <a:lnTo>
                  <a:pt x="492" y="540271"/>
                </a:lnTo>
                <a:lnTo>
                  <a:pt x="959" y="489102"/>
                </a:lnTo>
                <a:lnTo>
                  <a:pt x="3265" y="371691"/>
                </a:lnTo>
                <a:lnTo>
                  <a:pt x="3581" y="330745"/>
                </a:lnTo>
                <a:lnTo>
                  <a:pt x="3293" y="281973"/>
                </a:lnTo>
                <a:lnTo>
                  <a:pt x="2175" y="221223"/>
                </a:lnTo>
                <a:lnTo>
                  <a:pt x="0" y="144342"/>
                </a:lnTo>
                <a:lnTo>
                  <a:pt x="5389" y="132547"/>
                </a:lnTo>
                <a:lnTo>
                  <a:pt x="47521" y="113905"/>
                </a:lnTo>
                <a:lnTo>
                  <a:pt x="123832" y="100991"/>
                </a:lnTo>
                <a:lnTo>
                  <a:pt x="171946" y="96356"/>
                </a:lnTo>
                <a:lnTo>
                  <a:pt x="225174" y="92763"/>
                </a:lnTo>
                <a:lnTo>
                  <a:pt x="282372" y="90080"/>
                </a:lnTo>
                <a:lnTo>
                  <a:pt x="342396" y="88177"/>
                </a:lnTo>
                <a:lnTo>
                  <a:pt x="404103" y="86925"/>
                </a:lnTo>
                <a:lnTo>
                  <a:pt x="466349" y="86193"/>
                </a:lnTo>
                <a:lnTo>
                  <a:pt x="527990" y="85850"/>
                </a:lnTo>
                <a:lnTo>
                  <a:pt x="697847" y="85856"/>
                </a:lnTo>
                <a:lnTo>
                  <a:pt x="747159" y="85711"/>
                </a:lnTo>
                <a:lnTo>
                  <a:pt x="797513" y="85293"/>
                </a:lnTo>
                <a:lnTo>
                  <a:pt x="848728" y="84632"/>
                </a:lnTo>
                <a:lnTo>
                  <a:pt x="900622" y="83754"/>
                </a:lnTo>
                <a:lnTo>
                  <a:pt x="1005726" y="81460"/>
                </a:lnTo>
                <a:lnTo>
                  <a:pt x="1111374" y="78635"/>
                </a:lnTo>
                <a:lnTo>
                  <a:pt x="1368376" y="70709"/>
                </a:lnTo>
                <a:lnTo>
                  <a:pt x="1466718" y="67261"/>
                </a:lnTo>
                <a:lnTo>
                  <a:pt x="1565387" y="63159"/>
                </a:lnTo>
                <a:lnTo>
                  <a:pt x="1664354" y="58516"/>
                </a:lnTo>
                <a:lnTo>
                  <a:pt x="1813297" y="50790"/>
                </a:lnTo>
                <a:lnTo>
                  <a:pt x="2214065" y="28369"/>
                </a:lnTo>
                <a:lnTo>
                  <a:pt x="2368553" y="20240"/>
                </a:lnTo>
                <a:lnTo>
                  <a:pt x="2471630" y="15301"/>
                </a:lnTo>
                <a:lnTo>
                  <a:pt x="2574737" y="10891"/>
                </a:lnTo>
                <a:lnTo>
                  <a:pt x="2677843" y="7137"/>
                </a:lnTo>
                <a:lnTo>
                  <a:pt x="2729385" y="5543"/>
                </a:lnTo>
                <a:lnTo>
                  <a:pt x="2780915" y="4161"/>
                </a:lnTo>
                <a:lnTo>
                  <a:pt x="2832428" y="3004"/>
                </a:lnTo>
                <a:lnTo>
                  <a:pt x="2883921" y="2089"/>
                </a:lnTo>
                <a:lnTo>
                  <a:pt x="2935389" y="1431"/>
                </a:lnTo>
                <a:lnTo>
                  <a:pt x="2986828" y="1045"/>
                </a:lnTo>
                <a:lnTo>
                  <a:pt x="3038235" y="948"/>
                </a:lnTo>
                <a:lnTo>
                  <a:pt x="3089605" y="1155"/>
                </a:lnTo>
                <a:lnTo>
                  <a:pt x="3140935" y="1681"/>
                </a:lnTo>
                <a:lnTo>
                  <a:pt x="3192220" y="2542"/>
                </a:lnTo>
                <a:lnTo>
                  <a:pt x="3266324" y="5030"/>
                </a:lnTo>
                <a:lnTo>
                  <a:pt x="3318285" y="7169"/>
                </a:lnTo>
                <a:lnTo>
                  <a:pt x="3623492" y="20680"/>
                </a:lnTo>
                <a:lnTo>
                  <a:pt x="3718374" y="24534"/>
                </a:lnTo>
                <a:lnTo>
                  <a:pt x="3820061" y="27932"/>
                </a:lnTo>
                <a:lnTo>
                  <a:pt x="3884420" y="31553"/>
                </a:lnTo>
                <a:lnTo>
                  <a:pt x="3943360" y="36226"/>
                </a:lnTo>
                <a:lnTo>
                  <a:pt x="3997551" y="41799"/>
                </a:lnTo>
                <a:lnTo>
                  <a:pt x="4047659" y="48121"/>
                </a:lnTo>
                <a:lnTo>
                  <a:pt x="4094353" y="55040"/>
                </a:lnTo>
                <a:lnTo>
                  <a:pt x="4138301" y="62404"/>
                </a:lnTo>
                <a:lnTo>
                  <a:pt x="4180169" y="70063"/>
                </a:lnTo>
                <a:lnTo>
                  <a:pt x="4299980" y="93288"/>
                </a:lnTo>
                <a:lnTo>
                  <a:pt x="4340212" y="100608"/>
                </a:lnTo>
                <a:lnTo>
                  <a:pt x="4381704" y="107464"/>
                </a:lnTo>
                <a:lnTo>
                  <a:pt x="4425124" y="113705"/>
                </a:lnTo>
                <a:lnTo>
                  <a:pt x="4471140" y="119179"/>
                </a:lnTo>
                <a:lnTo>
                  <a:pt x="4520420" y="123735"/>
                </a:lnTo>
                <a:lnTo>
                  <a:pt x="4573632" y="127222"/>
                </a:lnTo>
                <a:lnTo>
                  <a:pt x="4631443" y="129488"/>
                </a:lnTo>
                <a:lnTo>
                  <a:pt x="4669441" y="130005"/>
                </a:lnTo>
                <a:lnTo>
                  <a:pt x="4710605" y="129683"/>
                </a:lnTo>
                <a:lnTo>
                  <a:pt x="4754654" y="128607"/>
                </a:lnTo>
                <a:lnTo>
                  <a:pt x="4801308" y="126863"/>
                </a:lnTo>
                <a:lnTo>
                  <a:pt x="4850287" y="124536"/>
                </a:lnTo>
                <a:lnTo>
                  <a:pt x="4901311" y="121711"/>
                </a:lnTo>
                <a:lnTo>
                  <a:pt x="4954099" y="118472"/>
                </a:lnTo>
                <a:lnTo>
                  <a:pt x="5008371" y="114906"/>
                </a:lnTo>
                <a:lnTo>
                  <a:pt x="5234693" y="99069"/>
                </a:lnTo>
                <a:lnTo>
                  <a:pt x="5349472" y="91399"/>
                </a:lnTo>
                <a:lnTo>
                  <a:pt x="5406284" y="87924"/>
                </a:lnTo>
                <a:lnTo>
                  <a:pt x="5462339" y="84803"/>
                </a:lnTo>
                <a:lnTo>
                  <a:pt x="5517355" y="82121"/>
                </a:lnTo>
                <a:lnTo>
                  <a:pt x="5571053" y="79964"/>
                </a:lnTo>
                <a:lnTo>
                  <a:pt x="5623152" y="78415"/>
                </a:lnTo>
                <a:lnTo>
                  <a:pt x="5673371" y="77561"/>
                </a:lnTo>
                <a:lnTo>
                  <a:pt x="5721431" y="77487"/>
                </a:lnTo>
                <a:lnTo>
                  <a:pt x="5767052" y="78278"/>
                </a:lnTo>
                <a:lnTo>
                  <a:pt x="5805032" y="78462"/>
                </a:lnTo>
                <a:lnTo>
                  <a:pt x="5847203" y="77129"/>
                </a:lnTo>
                <a:lnTo>
                  <a:pt x="5893005" y="74481"/>
                </a:lnTo>
                <a:lnTo>
                  <a:pt x="5941880" y="70714"/>
                </a:lnTo>
                <a:lnTo>
                  <a:pt x="5993269" y="66029"/>
                </a:lnTo>
                <a:lnTo>
                  <a:pt x="6046613" y="60625"/>
                </a:lnTo>
                <a:lnTo>
                  <a:pt x="6101352" y="54700"/>
                </a:lnTo>
                <a:lnTo>
                  <a:pt x="6323095" y="29784"/>
                </a:lnTo>
                <a:lnTo>
                  <a:pt x="6376433" y="24246"/>
                </a:lnTo>
                <a:lnTo>
                  <a:pt x="6427813" y="19383"/>
                </a:lnTo>
                <a:lnTo>
                  <a:pt x="6476678" y="15393"/>
                </a:lnTo>
                <a:lnTo>
                  <a:pt x="6522468" y="12477"/>
                </a:lnTo>
                <a:lnTo>
                  <a:pt x="6564624" y="10832"/>
                </a:lnTo>
                <a:lnTo>
                  <a:pt x="6602588" y="10660"/>
                </a:lnTo>
                <a:lnTo>
                  <a:pt x="6661594" y="12009"/>
                </a:lnTo>
                <a:lnTo>
                  <a:pt x="6718414" y="13889"/>
                </a:lnTo>
                <a:lnTo>
                  <a:pt x="6773239" y="16233"/>
                </a:lnTo>
                <a:lnTo>
                  <a:pt x="6826264" y="18977"/>
                </a:lnTo>
                <a:lnTo>
                  <a:pt x="6877680" y="22052"/>
                </a:lnTo>
                <a:lnTo>
                  <a:pt x="6927680" y="25394"/>
                </a:lnTo>
                <a:lnTo>
                  <a:pt x="6976458" y="28935"/>
                </a:lnTo>
                <a:lnTo>
                  <a:pt x="7024205" y="32610"/>
                </a:lnTo>
                <a:lnTo>
                  <a:pt x="7208754" y="47323"/>
                </a:lnTo>
                <a:lnTo>
                  <a:pt x="7254245" y="50673"/>
                </a:lnTo>
                <a:lnTo>
                  <a:pt x="7299863" y="53760"/>
                </a:lnTo>
                <a:lnTo>
                  <a:pt x="7345801" y="56517"/>
                </a:lnTo>
                <a:lnTo>
                  <a:pt x="7392252" y="58878"/>
                </a:lnTo>
                <a:lnTo>
                  <a:pt x="7439409" y="60776"/>
                </a:lnTo>
                <a:lnTo>
                  <a:pt x="7487465" y="62146"/>
                </a:lnTo>
                <a:lnTo>
                  <a:pt x="7536612" y="62922"/>
                </a:lnTo>
                <a:lnTo>
                  <a:pt x="7587043" y="63036"/>
                </a:lnTo>
                <a:lnTo>
                  <a:pt x="7638951" y="62424"/>
                </a:lnTo>
                <a:lnTo>
                  <a:pt x="7692529" y="61018"/>
                </a:lnTo>
                <a:lnTo>
                  <a:pt x="7747970" y="58753"/>
                </a:lnTo>
                <a:lnTo>
                  <a:pt x="7805467" y="55562"/>
                </a:lnTo>
                <a:lnTo>
                  <a:pt x="7875989" y="48221"/>
                </a:lnTo>
                <a:lnTo>
                  <a:pt x="7924512" y="42093"/>
                </a:lnTo>
                <a:lnTo>
                  <a:pt x="8037994" y="27422"/>
                </a:lnTo>
                <a:lnTo>
                  <a:pt x="8098917" y="19880"/>
                </a:lnTo>
                <a:lnTo>
                  <a:pt x="8159938" y="12866"/>
                </a:lnTo>
                <a:lnTo>
                  <a:pt x="8219038" y="6881"/>
                </a:lnTo>
                <a:lnTo>
                  <a:pt x="8274201" y="2426"/>
                </a:lnTo>
                <a:lnTo>
                  <a:pt x="8323408" y="0"/>
                </a:lnTo>
                <a:lnTo>
                  <a:pt x="8364641" y="103"/>
                </a:lnTo>
                <a:lnTo>
                  <a:pt x="8395884" y="3237"/>
                </a:lnTo>
                <a:lnTo>
                  <a:pt x="8419481" y="28048"/>
                </a:lnTo>
                <a:lnTo>
                  <a:pt x="8425914" y="78500"/>
                </a:lnTo>
                <a:lnTo>
                  <a:pt x="8422030" y="138084"/>
                </a:lnTo>
                <a:lnTo>
                  <a:pt x="8410706" y="218606"/>
                </a:lnTo>
                <a:lnTo>
                  <a:pt x="8409582" y="276148"/>
                </a:lnTo>
                <a:lnTo>
                  <a:pt x="8406773" y="326548"/>
                </a:lnTo>
                <a:lnTo>
                  <a:pt x="8399469" y="419602"/>
                </a:lnTo>
                <a:lnTo>
                  <a:pt x="8396660" y="469094"/>
                </a:lnTo>
                <a:lnTo>
                  <a:pt x="8395537" y="525124"/>
                </a:lnTo>
                <a:lnTo>
                  <a:pt x="8394086" y="573849"/>
                </a:lnTo>
                <a:lnTo>
                  <a:pt x="8390142" y="622315"/>
                </a:lnTo>
                <a:lnTo>
                  <a:pt x="8384314" y="670604"/>
                </a:lnTo>
                <a:lnTo>
                  <a:pt x="8377215" y="718800"/>
                </a:lnTo>
                <a:lnTo>
                  <a:pt x="8361642" y="815239"/>
                </a:lnTo>
                <a:lnTo>
                  <a:pt x="8354390" y="863648"/>
                </a:lnTo>
                <a:lnTo>
                  <a:pt x="8348309" y="912293"/>
                </a:lnTo>
                <a:lnTo>
                  <a:pt x="8344010" y="961256"/>
                </a:lnTo>
                <a:lnTo>
                  <a:pt x="8342246" y="1018411"/>
                </a:lnTo>
                <a:lnTo>
                  <a:pt x="8344548" y="1067352"/>
                </a:lnTo>
                <a:lnTo>
                  <a:pt x="8350155" y="1110604"/>
                </a:lnTo>
                <a:lnTo>
                  <a:pt x="8358310" y="1150690"/>
                </a:lnTo>
                <a:lnTo>
                  <a:pt x="8368252" y="1190136"/>
                </a:lnTo>
                <a:lnTo>
                  <a:pt x="8379221" y="1231465"/>
                </a:lnTo>
                <a:lnTo>
                  <a:pt x="8390460" y="1277201"/>
                </a:lnTo>
                <a:lnTo>
                  <a:pt x="8401208" y="1329870"/>
                </a:lnTo>
                <a:lnTo>
                  <a:pt x="8410706" y="1391995"/>
                </a:lnTo>
                <a:lnTo>
                  <a:pt x="8413025" y="1435169"/>
                </a:lnTo>
                <a:lnTo>
                  <a:pt x="8411231" y="1486425"/>
                </a:lnTo>
                <a:lnTo>
                  <a:pt x="8406778" y="1542932"/>
                </a:lnTo>
                <a:lnTo>
                  <a:pt x="8401120" y="1601857"/>
                </a:lnTo>
                <a:lnTo>
                  <a:pt x="8395713" y="1660367"/>
                </a:lnTo>
                <a:lnTo>
                  <a:pt x="8392010" y="1715630"/>
                </a:lnTo>
                <a:lnTo>
                  <a:pt x="8391467" y="1764812"/>
                </a:lnTo>
                <a:lnTo>
                  <a:pt x="8395537" y="1805082"/>
                </a:lnTo>
                <a:lnTo>
                  <a:pt x="8407762" y="1862152"/>
                </a:lnTo>
                <a:lnTo>
                  <a:pt x="8418422" y="1906897"/>
                </a:lnTo>
                <a:lnTo>
                  <a:pt x="8426869" y="1944715"/>
                </a:lnTo>
                <a:lnTo>
                  <a:pt x="8432451" y="1981003"/>
                </a:lnTo>
                <a:lnTo>
                  <a:pt x="8434520" y="2021156"/>
                </a:lnTo>
                <a:lnTo>
                  <a:pt x="8432426" y="2070571"/>
                </a:lnTo>
                <a:lnTo>
                  <a:pt x="8425519" y="2134645"/>
                </a:lnTo>
                <a:lnTo>
                  <a:pt x="8417513" y="2220342"/>
                </a:lnTo>
                <a:lnTo>
                  <a:pt x="8416309" y="2277076"/>
                </a:lnTo>
                <a:lnTo>
                  <a:pt x="8416108" y="2311779"/>
                </a:lnTo>
                <a:lnTo>
                  <a:pt x="8411116" y="2331383"/>
                </a:lnTo>
                <a:lnTo>
                  <a:pt x="8350507" y="2350584"/>
                </a:lnTo>
                <a:lnTo>
                  <a:pt x="8270022" y="2353879"/>
                </a:lnTo>
                <a:lnTo>
                  <a:pt x="8219333" y="2354111"/>
                </a:lnTo>
                <a:lnTo>
                  <a:pt x="8163201" y="2353538"/>
                </a:lnTo>
                <a:lnTo>
                  <a:pt x="8102765" y="2352264"/>
                </a:lnTo>
                <a:lnTo>
                  <a:pt x="8039165" y="2350392"/>
                </a:lnTo>
                <a:lnTo>
                  <a:pt x="7973541" y="2348027"/>
                </a:lnTo>
                <a:lnTo>
                  <a:pt x="7907033" y="2345272"/>
                </a:lnTo>
                <a:lnTo>
                  <a:pt x="7840781" y="2342232"/>
                </a:lnTo>
                <a:lnTo>
                  <a:pt x="7775926" y="2339010"/>
                </a:lnTo>
                <a:lnTo>
                  <a:pt x="7654964" y="2332436"/>
                </a:lnTo>
                <a:lnTo>
                  <a:pt x="7553267" y="2326382"/>
                </a:lnTo>
                <a:lnTo>
                  <a:pt x="7456794" y="2320095"/>
                </a:lnTo>
                <a:lnTo>
                  <a:pt x="7408650" y="2317791"/>
                </a:lnTo>
                <a:lnTo>
                  <a:pt x="7360020" y="2317463"/>
                </a:lnTo>
                <a:lnTo>
                  <a:pt x="7310977" y="2318850"/>
                </a:lnTo>
                <a:lnTo>
                  <a:pt x="7261597" y="2321688"/>
                </a:lnTo>
                <a:lnTo>
                  <a:pt x="7211953" y="2325716"/>
                </a:lnTo>
                <a:lnTo>
                  <a:pt x="7162121" y="2330672"/>
                </a:lnTo>
                <a:lnTo>
                  <a:pt x="7112175" y="2336294"/>
                </a:lnTo>
                <a:lnTo>
                  <a:pt x="6962396" y="2354536"/>
                </a:lnTo>
                <a:lnTo>
                  <a:pt x="6912738" y="2360203"/>
                </a:lnTo>
                <a:lnTo>
                  <a:pt x="6863339" y="2365226"/>
                </a:lnTo>
                <a:lnTo>
                  <a:pt x="6814273" y="2369343"/>
                </a:lnTo>
                <a:lnTo>
                  <a:pt x="6765613" y="2372292"/>
                </a:lnTo>
                <a:lnTo>
                  <a:pt x="6723403" y="2374459"/>
                </a:lnTo>
                <a:lnTo>
                  <a:pt x="6677189" y="2377114"/>
                </a:lnTo>
                <a:lnTo>
                  <a:pt x="6521026" y="2386764"/>
                </a:lnTo>
                <a:lnTo>
                  <a:pt x="6408810" y="2393369"/>
                </a:lnTo>
                <a:lnTo>
                  <a:pt x="6352218" y="2396352"/>
                </a:lnTo>
                <a:lnTo>
                  <a:pt x="6296170" y="2398958"/>
                </a:lnTo>
                <a:lnTo>
                  <a:pt x="6241314" y="2401062"/>
                </a:lnTo>
                <a:lnTo>
                  <a:pt x="6188302" y="2402543"/>
                </a:lnTo>
                <a:lnTo>
                  <a:pt x="6137781" y="2403275"/>
                </a:lnTo>
                <a:lnTo>
                  <a:pt x="6090402" y="2403136"/>
                </a:lnTo>
                <a:lnTo>
                  <a:pt x="6046814" y="2402001"/>
                </a:lnTo>
                <a:lnTo>
                  <a:pt x="5988586" y="2398327"/>
                </a:lnTo>
                <a:lnTo>
                  <a:pt x="5936040" y="2392688"/>
                </a:lnTo>
                <a:lnTo>
                  <a:pt x="5887510" y="2385702"/>
                </a:lnTo>
                <a:lnTo>
                  <a:pt x="5841330" y="2377984"/>
                </a:lnTo>
                <a:lnTo>
                  <a:pt x="5795834" y="2370152"/>
                </a:lnTo>
                <a:lnTo>
                  <a:pt x="5749356" y="2362823"/>
                </a:lnTo>
                <a:lnTo>
                  <a:pt x="5700230" y="2356612"/>
                </a:lnTo>
                <a:lnTo>
                  <a:pt x="5646790" y="2352137"/>
                </a:lnTo>
                <a:lnTo>
                  <a:pt x="5587371" y="2350015"/>
                </a:lnTo>
                <a:lnTo>
                  <a:pt x="5544615" y="2349657"/>
                </a:lnTo>
                <a:lnTo>
                  <a:pt x="5498754" y="2349535"/>
                </a:lnTo>
                <a:lnTo>
                  <a:pt x="5450203" y="2349631"/>
                </a:lnTo>
                <a:lnTo>
                  <a:pt x="5346686" y="2350416"/>
                </a:lnTo>
                <a:lnTo>
                  <a:pt x="5237387" y="2351881"/>
                </a:lnTo>
                <a:lnTo>
                  <a:pt x="5125626" y="2353898"/>
                </a:lnTo>
                <a:lnTo>
                  <a:pt x="5014723" y="2356335"/>
                </a:lnTo>
                <a:lnTo>
                  <a:pt x="4907998" y="2359062"/>
                </a:lnTo>
                <a:lnTo>
                  <a:pt x="4808773" y="2361950"/>
                </a:lnTo>
                <a:lnTo>
                  <a:pt x="4720367" y="2364869"/>
                </a:lnTo>
                <a:lnTo>
                  <a:pt x="4666693" y="2367090"/>
                </a:lnTo>
                <a:lnTo>
                  <a:pt x="4613677" y="2369903"/>
                </a:lnTo>
                <a:lnTo>
                  <a:pt x="4561265" y="2373258"/>
                </a:lnTo>
                <a:lnTo>
                  <a:pt x="4509399" y="2377104"/>
                </a:lnTo>
                <a:lnTo>
                  <a:pt x="4458025" y="2381392"/>
                </a:lnTo>
                <a:lnTo>
                  <a:pt x="4407087" y="2386070"/>
                </a:lnTo>
                <a:lnTo>
                  <a:pt x="4356528" y="2391088"/>
                </a:lnTo>
                <a:lnTo>
                  <a:pt x="4306293" y="2396395"/>
                </a:lnTo>
                <a:lnTo>
                  <a:pt x="4256327" y="2401940"/>
                </a:lnTo>
                <a:lnTo>
                  <a:pt x="4206573" y="2407674"/>
                </a:lnTo>
                <a:lnTo>
                  <a:pt x="3909392" y="2443190"/>
                </a:lnTo>
                <a:lnTo>
                  <a:pt x="3859564" y="2448823"/>
                </a:lnTo>
                <a:lnTo>
                  <a:pt x="3809504" y="2454240"/>
                </a:lnTo>
                <a:lnTo>
                  <a:pt x="3759154" y="2459389"/>
                </a:lnTo>
                <a:lnTo>
                  <a:pt x="3708459" y="2464220"/>
                </a:lnTo>
                <a:lnTo>
                  <a:pt x="3657363" y="2468683"/>
                </a:lnTo>
                <a:lnTo>
                  <a:pt x="3605811" y="2472726"/>
                </a:lnTo>
                <a:lnTo>
                  <a:pt x="3553746" y="2476300"/>
                </a:lnTo>
                <a:lnTo>
                  <a:pt x="3501113" y="2479354"/>
                </a:lnTo>
                <a:lnTo>
                  <a:pt x="3447857" y="2481836"/>
                </a:lnTo>
                <a:lnTo>
                  <a:pt x="3393920" y="2483698"/>
                </a:lnTo>
                <a:lnTo>
                  <a:pt x="3349604" y="2484024"/>
                </a:lnTo>
                <a:close/>
              </a:path>
            </a:pathLst>
          </a:custGeom>
          <a:solidFill>
            <a:srgbClr val="FFF0B0"/>
          </a:solidFill>
        </p:spPr>
        <p:txBody>
          <a:bodyPr wrap="square" lIns="0" tIns="0" rIns="0" bIns="0" rtlCol="0"/>
          <a:lstStyle/>
          <a:p>
            <a:endParaRPr/>
          </a:p>
        </p:txBody>
      </p:sp>
      <p:sp>
        <p:nvSpPr>
          <p:cNvPr id="17" name="object 17"/>
          <p:cNvSpPr txBox="1"/>
          <p:nvPr/>
        </p:nvSpPr>
        <p:spPr>
          <a:xfrm>
            <a:off x="3689358" y="7700843"/>
            <a:ext cx="3761740" cy="450850"/>
          </a:xfrm>
          <a:prstGeom prst="rect">
            <a:avLst/>
          </a:prstGeom>
        </p:spPr>
        <p:txBody>
          <a:bodyPr vert="horz" wrap="square" lIns="0" tIns="11430" rIns="0" bIns="0" rtlCol="0">
            <a:spAutoFit/>
          </a:bodyPr>
          <a:lstStyle/>
          <a:p>
            <a:pPr marL="12700">
              <a:lnSpc>
                <a:spcPct val="100000"/>
              </a:lnSpc>
              <a:spcBef>
                <a:spcPts val="90"/>
              </a:spcBef>
              <a:tabLst>
                <a:tab pos="774065" algn="l"/>
                <a:tab pos="2294255" algn="l"/>
              </a:tabLst>
            </a:pP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315" dirty="0">
                <a:solidFill>
                  <a:srgbClr val="31346E"/>
                </a:solidFill>
                <a:latin typeface="Trebuchet MS"/>
                <a:cs typeface="Trebuchet MS"/>
              </a:rPr>
              <a:t>L</a:t>
            </a:r>
            <a:r>
              <a:rPr sz="2800" dirty="0">
                <a:solidFill>
                  <a:srgbClr val="31346E"/>
                </a:solidFill>
                <a:latin typeface="Trebuchet MS"/>
                <a:cs typeface="Trebuchet MS"/>
              </a:rPr>
              <a:t>	</a:t>
            </a:r>
            <a:r>
              <a:rPr sz="2800" spc="315" dirty="0">
                <a:solidFill>
                  <a:srgbClr val="31346E"/>
                </a:solidFill>
                <a:latin typeface="Trebuchet MS"/>
                <a:cs typeface="Trebuchet MS"/>
              </a:rPr>
              <a:t>L</a:t>
            </a:r>
            <a:r>
              <a:rPr sz="2800" spc="-325" dirty="0">
                <a:solidFill>
                  <a:srgbClr val="31346E"/>
                </a:solidFill>
                <a:latin typeface="Trebuchet MS"/>
                <a:cs typeface="Trebuchet MS"/>
              </a:rPr>
              <a:t> </a:t>
            </a:r>
            <a:r>
              <a:rPr sz="2800" spc="70" dirty="0">
                <a:solidFill>
                  <a:srgbClr val="31346E"/>
                </a:solidFill>
                <a:latin typeface="Trebuchet MS"/>
                <a:cs typeface="Trebuchet MS"/>
              </a:rPr>
              <a:t>I</a:t>
            </a:r>
            <a:r>
              <a:rPr sz="2800" spc="-325" dirty="0">
                <a:solidFill>
                  <a:srgbClr val="31346E"/>
                </a:solidFill>
                <a:latin typeface="Trebuchet MS"/>
                <a:cs typeface="Trebuchet MS"/>
              </a:rPr>
              <a:t> </a:t>
            </a:r>
            <a:r>
              <a:rPr sz="2800" spc="140" dirty="0">
                <a:solidFill>
                  <a:srgbClr val="31346E"/>
                </a:solidFill>
                <a:latin typeface="Trebuchet MS"/>
                <a:cs typeface="Trebuchet MS"/>
              </a:rPr>
              <a:t>B</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dirty="0">
                <a:solidFill>
                  <a:srgbClr val="31346E"/>
                </a:solidFill>
                <a:latin typeface="Trebuchet MS"/>
                <a:cs typeface="Trebuchet MS"/>
              </a:rPr>
              <a:t>	</a:t>
            </a:r>
            <a:r>
              <a:rPr sz="2800" spc="-320" dirty="0">
                <a:solidFill>
                  <a:srgbClr val="31346E"/>
                </a:solidFill>
                <a:latin typeface="Trebuchet MS"/>
                <a:cs typeface="Trebuchet MS"/>
              </a:rPr>
              <a:t>J</a:t>
            </a:r>
            <a:r>
              <a:rPr sz="2800" spc="-325" dirty="0">
                <a:solidFill>
                  <a:srgbClr val="31346E"/>
                </a:solidFill>
                <a:latin typeface="Trebuchet MS"/>
                <a:cs typeface="Trebuchet MS"/>
              </a:rPr>
              <a:t> </a:t>
            </a:r>
            <a:r>
              <a:rPr sz="2800" spc="225" dirty="0">
                <a:solidFill>
                  <a:srgbClr val="31346E"/>
                </a:solidFill>
                <a:latin typeface="Trebuchet MS"/>
                <a:cs typeface="Trebuchet MS"/>
              </a:rPr>
              <a:t>U</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200" dirty="0">
                <a:solidFill>
                  <a:srgbClr val="31346E"/>
                </a:solidFill>
                <a:latin typeface="Trebuchet MS"/>
                <a:cs typeface="Trebuchet MS"/>
              </a:rPr>
              <a:t>G</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endParaRPr sz="2800">
              <a:latin typeface="Trebuchet MS"/>
              <a:cs typeface="Trebuchet MS"/>
            </a:endParaRPr>
          </a:p>
        </p:txBody>
      </p:sp>
      <p:sp>
        <p:nvSpPr>
          <p:cNvPr id="18" name="object 18"/>
          <p:cNvSpPr txBox="1"/>
          <p:nvPr/>
        </p:nvSpPr>
        <p:spPr>
          <a:xfrm>
            <a:off x="4237317" y="7638832"/>
            <a:ext cx="7294880" cy="1000125"/>
          </a:xfrm>
          <a:prstGeom prst="rect">
            <a:avLst/>
          </a:prstGeom>
        </p:spPr>
        <p:txBody>
          <a:bodyPr vert="horz" wrap="square" lIns="0" tIns="12700" rIns="0" bIns="0" rtlCol="0">
            <a:spAutoFit/>
          </a:bodyPr>
          <a:lstStyle/>
          <a:p>
            <a:pPr marL="12700" marR="5080" indent="3431540">
              <a:lnSpc>
                <a:spcPct val="114199"/>
              </a:lnSpc>
              <a:spcBef>
                <a:spcPts val="100"/>
              </a:spcBef>
              <a:tabLst>
                <a:tab pos="790575" algn="l"/>
                <a:tab pos="3317875" algn="l"/>
                <a:tab pos="4156075" algn="l"/>
                <a:tab pos="4252595" algn="l"/>
                <a:tab pos="4934585" algn="l"/>
                <a:tab pos="5031105" algn="l"/>
                <a:tab pos="7036434" algn="l"/>
              </a:tabLst>
            </a:pPr>
            <a:r>
              <a:rPr sz="2800" spc="385" dirty="0">
                <a:solidFill>
                  <a:srgbClr val="31346E"/>
                </a:solidFill>
                <a:latin typeface="Trebuchet MS"/>
                <a:cs typeface="Trebuchet MS"/>
              </a:rPr>
              <a:t>D</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dirty="0">
                <a:solidFill>
                  <a:srgbClr val="31346E"/>
                </a:solidFill>
                <a:latin typeface="Trebuchet MS"/>
                <a:cs typeface="Trebuchet MS"/>
              </a:rPr>
              <a:t>		</a:t>
            </a:r>
            <a:r>
              <a:rPr sz="2800" spc="315" dirty="0">
                <a:solidFill>
                  <a:srgbClr val="31346E"/>
                </a:solidFill>
                <a:latin typeface="Trebuchet MS"/>
                <a:cs typeface="Trebuchet MS"/>
              </a:rPr>
              <a:t>L</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dirty="0">
                <a:solidFill>
                  <a:srgbClr val="31346E"/>
                </a:solidFill>
                <a:latin typeface="Trebuchet MS"/>
                <a:cs typeface="Trebuchet MS"/>
              </a:rPr>
              <a:t>		</a:t>
            </a:r>
            <a:r>
              <a:rPr sz="2800" spc="500" dirty="0">
                <a:solidFill>
                  <a:srgbClr val="31346E"/>
                </a:solidFill>
                <a:latin typeface="Trebuchet MS"/>
                <a:cs typeface="Trebuchet MS"/>
              </a:rPr>
              <a:t>O</a:t>
            </a:r>
            <a:r>
              <a:rPr sz="2800" spc="-325" dirty="0">
                <a:solidFill>
                  <a:srgbClr val="31346E"/>
                </a:solidFill>
                <a:latin typeface="Trebuchet MS"/>
                <a:cs typeface="Trebuchet MS"/>
              </a:rPr>
              <a:t> </a:t>
            </a:r>
            <a:r>
              <a:rPr sz="2800" spc="170" dirty="0">
                <a:solidFill>
                  <a:srgbClr val="31346E"/>
                </a:solidFill>
                <a:latin typeface="Trebuchet MS"/>
                <a:cs typeface="Trebuchet MS"/>
              </a:rPr>
              <a:t>F</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5" dirty="0">
                <a:solidFill>
                  <a:srgbClr val="31346E"/>
                </a:solidFill>
                <a:latin typeface="Trebuchet MS"/>
                <a:cs typeface="Trebuchet MS"/>
              </a:rPr>
              <a:t>T</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dirty="0">
                <a:solidFill>
                  <a:srgbClr val="31346E"/>
                </a:solidFill>
                <a:latin typeface="Trebuchet MS"/>
                <a:cs typeface="Trebuchet MS"/>
              </a:rPr>
              <a:t>	</a:t>
            </a:r>
            <a:r>
              <a:rPr sz="2800" spc="225" dirty="0">
                <a:solidFill>
                  <a:srgbClr val="31346E"/>
                </a:solidFill>
                <a:latin typeface="Trebuchet MS"/>
                <a:cs typeface="Trebuchet MS"/>
              </a:rPr>
              <a:t>Y  </a:t>
            </a:r>
            <a:r>
              <a:rPr sz="2800" spc="315" dirty="0">
                <a:solidFill>
                  <a:srgbClr val="31346E"/>
                </a:solidFill>
                <a:latin typeface="Trebuchet MS"/>
                <a:cs typeface="Trebuchet MS"/>
              </a:rPr>
              <a:t>L</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dirty="0">
                <a:solidFill>
                  <a:srgbClr val="31346E"/>
                </a:solidFill>
                <a:latin typeface="Trebuchet MS"/>
                <a:cs typeface="Trebuchet MS"/>
              </a:rPr>
              <a:t>	</a:t>
            </a:r>
            <a:r>
              <a:rPr sz="2800" spc="385" dirty="0">
                <a:solidFill>
                  <a:srgbClr val="31346E"/>
                </a:solidFill>
                <a:latin typeface="Trebuchet MS"/>
                <a:cs typeface="Trebuchet MS"/>
              </a:rPr>
              <a:t>D</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595" dirty="0">
                <a:solidFill>
                  <a:srgbClr val="31346E"/>
                </a:solidFill>
                <a:latin typeface="Trebuchet MS"/>
                <a:cs typeface="Trebuchet MS"/>
              </a:rPr>
              <a:t>M</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spc="-325" dirty="0">
                <a:solidFill>
                  <a:srgbClr val="31346E"/>
                </a:solidFill>
                <a:latin typeface="Trebuchet MS"/>
                <a:cs typeface="Trebuchet MS"/>
              </a:rPr>
              <a:t> </a:t>
            </a:r>
            <a:r>
              <a:rPr sz="2800" spc="550" dirty="0">
                <a:solidFill>
                  <a:srgbClr val="31346E"/>
                </a:solidFill>
                <a:latin typeface="Trebuchet MS"/>
                <a:cs typeface="Trebuchet MS"/>
              </a:rPr>
              <a:t>N</a:t>
            </a:r>
            <a:r>
              <a:rPr sz="2800" spc="-325" dirty="0">
                <a:solidFill>
                  <a:srgbClr val="31346E"/>
                </a:solidFill>
                <a:latin typeface="Trebuchet MS"/>
                <a:cs typeface="Trebuchet MS"/>
              </a:rPr>
              <a:t> </a:t>
            </a:r>
            <a:r>
              <a:rPr sz="2800" spc="385" dirty="0">
                <a:solidFill>
                  <a:srgbClr val="31346E"/>
                </a:solidFill>
                <a:latin typeface="Trebuchet MS"/>
                <a:cs typeface="Trebuchet MS"/>
              </a:rPr>
              <a:t>D</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550" dirty="0">
                <a:solidFill>
                  <a:srgbClr val="31346E"/>
                </a:solidFill>
                <a:latin typeface="Trebuchet MS"/>
                <a:cs typeface="Trebuchet MS"/>
              </a:rPr>
              <a:t>N</a:t>
            </a:r>
            <a:r>
              <a:rPr sz="2800" dirty="0">
                <a:solidFill>
                  <a:srgbClr val="31346E"/>
                </a:solidFill>
                <a:latin typeface="Trebuchet MS"/>
                <a:cs typeface="Trebuchet MS"/>
              </a:rPr>
              <a:t>	</a:t>
            </a:r>
            <a:r>
              <a:rPr sz="2800" spc="315" dirty="0">
                <a:solidFill>
                  <a:srgbClr val="31346E"/>
                </a:solidFill>
                <a:latin typeface="Trebuchet MS"/>
                <a:cs typeface="Trebuchet MS"/>
              </a:rPr>
              <a:t>L</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dirty="0">
                <a:solidFill>
                  <a:srgbClr val="31346E"/>
                </a:solidFill>
                <a:latin typeface="Trebuchet MS"/>
                <a:cs typeface="Trebuchet MS"/>
              </a:rPr>
              <a:t>	</a:t>
            </a:r>
            <a:r>
              <a:rPr sz="2800" spc="-5" dirty="0">
                <a:solidFill>
                  <a:srgbClr val="31346E"/>
                </a:solidFill>
                <a:latin typeface="Trebuchet MS"/>
                <a:cs typeface="Trebuchet MS"/>
              </a:rPr>
              <a:t>T</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70" dirty="0">
                <a:solidFill>
                  <a:srgbClr val="31346E"/>
                </a:solidFill>
                <a:latin typeface="Trebuchet MS"/>
                <a:cs typeface="Trebuchet MS"/>
              </a:rPr>
              <a:t>Í</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spc="-325" dirty="0">
                <a:solidFill>
                  <a:srgbClr val="31346E"/>
                </a:solidFill>
                <a:latin typeface="Trebuchet MS"/>
                <a:cs typeface="Trebuchet MS"/>
              </a:rPr>
              <a:t> </a:t>
            </a:r>
            <a:r>
              <a:rPr sz="2800" spc="-465" dirty="0">
                <a:solidFill>
                  <a:srgbClr val="31346E"/>
                </a:solidFill>
                <a:latin typeface="Trebuchet MS"/>
                <a:cs typeface="Trebuchet MS"/>
              </a:rPr>
              <a:t>,</a:t>
            </a:r>
            <a:endParaRPr sz="2800">
              <a:latin typeface="Trebuchet MS"/>
              <a:cs typeface="Trebuchet MS"/>
            </a:endParaRPr>
          </a:p>
        </p:txBody>
      </p:sp>
      <p:sp>
        <p:nvSpPr>
          <p:cNvPr id="19" name="object 19"/>
          <p:cNvSpPr txBox="1"/>
          <p:nvPr/>
        </p:nvSpPr>
        <p:spPr>
          <a:xfrm>
            <a:off x="4376772" y="8613288"/>
            <a:ext cx="6468110" cy="1000125"/>
          </a:xfrm>
          <a:prstGeom prst="rect">
            <a:avLst/>
          </a:prstGeom>
        </p:spPr>
        <p:txBody>
          <a:bodyPr vert="horz" wrap="square" lIns="0" tIns="12700" rIns="0" bIns="0" rtlCol="0">
            <a:spAutoFit/>
          </a:bodyPr>
          <a:lstStyle/>
          <a:p>
            <a:pPr marL="195580" marR="5080" indent="-183515">
              <a:lnSpc>
                <a:spcPct val="114199"/>
              </a:lnSpc>
              <a:spcBef>
                <a:spcPts val="100"/>
              </a:spcBef>
              <a:tabLst>
                <a:tab pos="2931160" algn="l"/>
                <a:tab pos="3696970" algn="l"/>
                <a:tab pos="3992245" algn="l"/>
                <a:tab pos="5603875" algn="l"/>
              </a:tabLst>
            </a:pPr>
            <a:r>
              <a:rPr sz="2800" spc="385" dirty="0">
                <a:solidFill>
                  <a:srgbClr val="31346E"/>
                </a:solidFill>
                <a:latin typeface="Trebuchet MS"/>
                <a:cs typeface="Trebuchet MS"/>
              </a:rPr>
              <a:t>D</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5" dirty="0">
                <a:solidFill>
                  <a:srgbClr val="31346E"/>
                </a:solidFill>
                <a:latin typeface="Trebuchet MS"/>
                <a:cs typeface="Trebuchet MS"/>
              </a:rPr>
              <a:t>T</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595" dirty="0">
                <a:solidFill>
                  <a:srgbClr val="31346E"/>
                </a:solidFill>
                <a:latin typeface="Trebuchet MS"/>
                <a:cs typeface="Trebuchet MS"/>
              </a:rPr>
              <a:t>M</a:t>
            </a:r>
            <a:r>
              <a:rPr sz="2800" spc="-325" dirty="0">
                <a:solidFill>
                  <a:srgbClr val="31346E"/>
                </a:solidFill>
                <a:latin typeface="Trebuchet MS"/>
                <a:cs typeface="Trebuchet MS"/>
              </a:rPr>
              <a:t> </a:t>
            </a:r>
            <a:r>
              <a:rPr sz="2800" spc="70" dirty="0">
                <a:solidFill>
                  <a:srgbClr val="31346E"/>
                </a:solidFill>
                <a:latin typeface="Trebuchet MS"/>
                <a:cs typeface="Trebuchet MS"/>
              </a:rPr>
              <a:t>I</a:t>
            </a:r>
            <a:r>
              <a:rPr sz="2800" spc="-325" dirty="0">
                <a:solidFill>
                  <a:srgbClr val="31346E"/>
                </a:solidFill>
                <a:latin typeface="Trebuchet MS"/>
                <a:cs typeface="Trebuchet MS"/>
              </a:rPr>
              <a:t> </a:t>
            </a:r>
            <a:r>
              <a:rPr sz="2800" spc="550" dirty="0">
                <a:solidFill>
                  <a:srgbClr val="31346E"/>
                </a:solidFill>
                <a:latin typeface="Trebuchet MS"/>
                <a:cs typeface="Trebuchet MS"/>
              </a:rPr>
              <a:t>N</a:t>
            </a:r>
            <a:r>
              <a:rPr sz="2800" spc="-325" dirty="0">
                <a:solidFill>
                  <a:srgbClr val="31346E"/>
                </a:solidFill>
                <a:latin typeface="Trebuchet MS"/>
                <a:cs typeface="Trebuchet MS"/>
              </a:rPr>
              <a:t> </a:t>
            </a:r>
            <a:r>
              <a:rPr sz="2800" spc="300" dirty="0">
                <a:solidFill>
                  <a:srgbClr val="31346E"/>
                </a:solidFill>
                <a:latin typeface="Trebuchet MS"/>
                <a:cs typeface="Trebuchet MS"/>
              </a:rPr>
              <a:t>A</a:t>
            </a:r>
            <a:r>
              <a:rPr sz="2800" dirty="0">
                <a:solidFill>
                  <a:srgbClr val="31346E"/>
                </a:solidFill>
                <a:latin typeface="Trebuchet MS"/>
                <a:cs typeface="Trebuchet MS"/>
              </a:rPr>
              <a:t>	</a:t>
            </a:r>
            <a:r>
              <a:rPr sz="2800" spc="-810"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315" dirty="0">
                <a:solidFill>
                  <a:srgbClr val="31346E"/>
                </a:solidFill>
                <a:latin typeface="Trebuchet MS"/>
                <a:cs typeface="Trebuchet MS"/>
              </a:rPr>
              <a:t>L</a:t>
            </a:r>
            <a:r>
              <a:rPr sz="2800" dirty="0">
                <a:solidFill>
                  <a:srgbClr val="31346E"/>
                </a:solidFill>
                <a:latin typeface="Trebuchet MS"/>
                <a:cs typeface="Trebuchet MS"/>
              </a:rPr>
              <a:t>	</a:t>
            </a:r>
            <a:r>
              <a:rPr sz="2800" spc="95" dirty="0">
                <a:solidFill>
                  <a:srgbClr val="31346E"/>
                </a:solidFill>
                <a:latin typeface="Trebuchet MS"/>
                <a:cs typeface="Trebuchet MS"/>
              </a:rPr>
              <a:t>P</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260" dirty="0">
                <a:solidFill>
                  <a:srgbClr val="31346E"/>
                </a:solidFill>
                <a:latin typeface="Trebuchet MS"/>
                <a:cs typeface="Trebuchet MS"/>
              </a:rPr>
              <a:t>C</a:t>
            </a:r>
            <a:r>
              <a:rPr sz="2800" spc="-325" dirty="0">
                <a:solidFill>
                  <a:srgbClr val="31346E"/>
                </a:solidFill>
                <a:latin typeface="Trebuchet MS"/>
                <a:cs typeface="Trebuchet MS"/>
              </a:rPr>
              <a:t> </a:t>
            </a:r>
            <a:r>
              <a:rPr sz="2800" spc="70" dirty="0">
                <a:solidFill>
                  <a:srgbClr val="31346E"/>
                </a:solidFill>
                <a:latin typeface="Trebuchet MS"/>
                <a:cs typeface="Trebuchet MS"/>
              </a:rPr>
              <a:t>I</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r>
              <a:rPr sz="2800" dirty="0">
                <a:solidFill>
                  <a:srgbClr val="31346E"/>
                </a:solidFill>
                <a:latin typeface="Trebuchet MS"/>
                <a:cs typeface="Trebuchet MS"/>
              </a:rPr>
              <a:t>	</a:t>
            </a:r>
            <a:r>
              <a:rPr sz="2800" spc="385" dirty="0">
                <a:solidFill>
                  <a:srgbClr val="31346E"/>
                </a:solidFill>
                <a:latin typeface="Trebuchet MS"/>
                <a:cs typeface="Trebuchet MS"/>
              </a:rPr>
              <a:t>D</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229" dirty="0">
                <a:solidFill>
                  <a:srgbClr val="31346E"/>
                </a:solidFill>
                <a:latin typeface="Trebuchet MS"/>
                <a:cs typeface="Trebuchet MS"/>
              </a:rPr>
              <a:t>L  </a:t>
            </a:r>
            <a:r>
              <a:rPr sz="2800" spc="95" dirty="0">
                <a:solidFill>
                  <a:srgbClr val="31346E"/>
                </a:solidFill>
                <a:latin typeface="Trebuchet MS"/>
                <a:cs typeface="Trebuchet MS"/>
              </a:rPr>
              <a:t>P</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r>
              <a:rPr sz="2800" spc="-325" dirty="0">
                <a:solidFill>
                  <a:srgbClr val="31346E"/>
                </a:solidFill>
                <a:latin typeface="Trebuchet MS"/>
                <a:cs typeface="Trebuchet MS"/>
              </a:rPr>
              <a:t> </a:t>
            </a:r>
            <a:r>
              <a:rPr sz="2800" spc="385" dirty="0">
                <a:solidFill>
                  <a:srgbClr val="31346E"/>
                </a:solidFill>
                <a:latin typeface="Trebuchet MS"/>
                <a:cs typeface="Trebuchet MS"/>
              </a:rPr>
              <a:t>D</a:t>
            </a:r>
            <a:r>
              <a:rPr sz="2800" spc="-325" dirty="0">
                <a:solidFill>
                  <a:srgbClr val="31346E"/>
                </a:solidFill>
                <a:latin typeface="Trebuchet MS"/>
                <a:cs typeface="Trebuchet MS"/>
              </a:rPr>
              <a:t> </a:t>
            </a:r>
            <a:r>
              <a:rPr sz="2800" spc="225" dirty="0">
                <a:solidFill>
                  <a:srgbClr val="31346E"/>
                </a:solidFill>
                <a:latin typeface="Trebuchet MS"/>
                <a:cs typeface="Trebuchet MS"/>
              </a:rPr>
              <a:t>U</a:t>
            </a:r>
            <a:r>
              <a:rPr sz="2800" spc="-325" dirty="0">
                <a:solidFill>
                  <a:srgbClr val="31346E"/>
                </a:solidFill>
                <a:latin typeface="Trebuchet MS"/>
                <a:cs typeface="Trebuchet MS"/>
              </a:rPr>
              <a:t> </a:t>
            </a:r>
            <a:r>
              <a:rPr sz="2800" spc="260" dirty="0">
                <a:solidFill>
                  <a:srgbClr val="31346E"/>
                </a:solidFill>
                <a:latin typeface="Trebuchet MS"/>
                <a:cs typeface="Trebuchet MS"/>
              </a:rPr>
              <a:t>C</a:t>
            </a:r>
            <a:r>
              <a:rPr sz="2800" spc="-325" dirty="0">
                <a:solidFill>
                  <a:srgbClr val="31346E"/>
                </a:solidFill>
                <a:latin typeface="Trebuchet MS"/>
                <a:cs typeface="Trebuchet MS"/>
              </a:rPr>
              <a:t> </a:t>
            </a:r>
            <a:r>
              <a:rPr sz="2800" spc="-5" dirty="0">
                <a:solidFill>
                  <a:srgbClr val="31346E"/>
                </a:solidFill>
                <a:latin typeface="Trebuchet MS"/>
                <a:cs typeface="Trebuchet MS"/>
              </a:rPr>
              <a:t>T</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r>
              <a:rPr sz="2800" dirty="0">
                <a:solidFill>
                  <a:srgbClr val="31346E"/>
                </a:solidFill>
                <a:latin typeface="Trebuchet MS"/>
                <a:cs typeface="Trebuchet MS"/>
              </a:rPr>
              <a:t>	</a:t>
            </a:r>
            <a:r>
              <a:rPr sz="2800" spc="330" dirty="0">
                <a:solidFill>
                  <a:srgbClr val="31346E"/>
                </a:solidFill>
                <a:latin typeface="Trebuchet MS"/>
                <a:cs typeface="Trebuchet MS"/>
              </a:rPr>
              <a:t>Y</a:t>
            </a:r>
            <a:r>
              <a:rPr sz="2800" spc="-325" dirty="0">
                <a:solidFill>
                  <a:srgbClr val="31346E"/>
                </a:solidFill>
                <a:latin typeface="Trebuchet MS"/>
                <a:cs typeface="Trebuchet MS"/>
              </a:rPr>
              <a:t> </a:t>
            </a:r>
            <a:r>
              <a:rPr sz="2800" spc="-395" dirty="0">
                <a:solidFill>
                  <a:srgbClr val="31346E"/>
                </a:solidFill>
                <a:latin typeface="Trebuchet MS"/>
                <a:cs typeface="Trebuchet MS"/>
              </a:rPr>
              <a:t>/</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r>
              <a:rPr sz="2800" dirty="0">
                <a:solidFill>
                  <a:srgbClr val="31346E"/>
                </a:solidFill>
                <a:latin typeface="Trebuchet MS"/>
                <a:cs typeface="Trebuchet MS"/>
              </a:rPr>
              <a:t>	</a:t>
            </a:r>
            <a:r>
              <a:rPr sz="2800" spc="275" dirty="0">
                <a:solidFill>
                  <a:srgbClr val="31346E"/>
                </a:solidFill>
                <a:latin typeface="Trebuchet MS"/>
                <a:cs typeface="Trebuchet MS"/>
              </a:rPr>
              <a:t>S</a:t>
            </a:r>
            <a:r>
              <a:rPr sz="2800" spc="-325" dirty="0">
                <a:solidFill>
                  <a:srgbClr val="31346E"/>
                </a:solidFill>
                <a:latin typeface="Trebuchet MS"/>
                <a:cs typeface="Trebuchet MS"/>
              </a:rPr>
              <a:t> </a:t>
            </a:r>
            <a:r>
              <a:rPr sz="2800" spc="320" dirty="0">
                <a:solidFill>
                  <a:srgbClr val="31346E"/>
                </a:solidFill>
                <a:latin typeface="Trebuchet MS"/>
                <a:cs typeface="Trebuchet MS"/>
              </a:rPr>
              <a:t>E</a:t>
            </a:r>
            <a:r>
              <a:rPr sz="2800" spc="-325" dirty="0">
                <a:solidFill>
                  <a:srgbClr val="31346E"/>
                </a:solidFill>
                <a:latin typeface="Trebuchet MS"/>
                <a:cs typeface="Trebuchet MS"/>
              </a:rPr>
              <a:t> </a:t>
            </a:r>
            <a:r>
              <a:rPr sz="2800" spc="210" dirty="0">
                <a:solidFill>
                  <a:srgbClr val="31346E"/>
                </a:solidFill>
                <a:latin typeface="Trebuchet MS"/>
                <a:cs typeface="Trebuchet MS"/>
              </a:rPr>
              <a:t>R</a:t>
            </a:r>
            <a:r>
              <a:rPr sz="2800" spc="-325" dirty="0">
                <a:solidFill>
                  <a:srgbClr val="31346E"/>
                </a:solidFill>
                <a:latin typeface="Trebuchet MS"/>
                <a:cs typeface="Trebuchet MS"/>
              </a:rPr>
              <a:t> </a:t>
            </a:r>
            <a:r>
              <a:rPr sz="2800" spc="360" dirty="0">
                <a:solidFill>
                  <a:srgbClr val="31346E"/>
                </a:solidFill>
                <a:latin typeface="Trebuchet MS"/>
                <a:cs typeface="Trebuchet MS"/>
              </a:rPr>
              <a:t>V</a:t>
            </a:r>
            <a:r>
              <a:rPr sz="2800" spc="-325" dirty="0">
                <a:solidFill>
                  <a:srgbClr val="31346E"/>
                </a:solidFill>
                <a:latin typeface="Trebuchet MS"/>
                <a:cs typeface="Trebuchet MS"/>
              </a:rPr>
              <a:t> </a:t>
            </a:r>
            <a:r>
              <a:rPr sz="2800" spc="70" dirty="0">
                <a:solidFill>
                  <a:srgbClr val="31346E"/>
                </a:solidFill>
                <a:latin typeface="Trebuchet MS"/>
                <a:cs typeface="Trebuchet MS"/>
              </a:rPr>
              <a:t>I</a:t>
            </a:r>
            <a:r>
              <a:rPr sz="2800" spc="-325" dirty="0">
                <a:solidFill>
                  <a:srgbClr val="31346E"/>
                </a:solidFill>
                <a:latin typeface="Trebuchet MS"/>
                <a:cs typeface="Trebuchet MS"/>
              </a:rPr>
              <a:t> </a:t>
            </a:r>
            <a:r>
              <a:rPr sz="2800" spc="260" dirty="0">
                <a:solidFill>
                  <a:srgbClr val="31346E"/>
                </a:solidFill>
                <a:latin typeface="Trebuchet MS"/>
                <a:cs typeface="Trebuchet MS"/>
              </a:rPr>
              <a:t>C</a:t>
            </a:r>
            <a:r>
              <a:rPr sz="2800" spc="-325" dirty="0">
                <a:solidFill>
                  <a:srgbClr val="31346E"/>
                </a:solidFill>
                <a:latin typeface="Trebuchet MS"/>
                <a:cs typeface="Trebuchet MS"/>
              </a:rPr>
              <a:t> </a:t>
            </a:r>
            <a:r>
              <a:rPr sz="2800" spc="70" dirty="0">
                <a:solidFill>
                  <a:srgbClr val="31346E"/>
                </a:solidFill>
                <a:latin typeface="Trebuchet MS"/>
                <a:cs typeface="Trebuchet MS"/>
              </a:rPr>
              <a:t>I</a:t>
            </a:r>
            <a:r>
              <a:rPr sz="2800" spc="-325" dirty="0">
                <a:solidFill>
                  <a:srgbClr val="31346E"/>
                </a:solidFill>
                <a:latin typeface="Trebuchet MS"/>
                <a:cs typeface="Trebuchet MS"/>
              </a:rPr>
              <a:t> </a:t>
            </a:r>
            <a:r>
              <a:rPr sz="2800" spc="500" dirty="0">
                <a:solidFill>
                  <a:srgbClr val="31346E"/>
                </a:solidFill>
                <a:latin typeface="Trebuchet MS"/>
                <a:cs typeface="Trebuchet MS"/>
              </a:rPr>
              <a:t>O</a:t>
            </a:r>
            <a:r>
              <a:rPr sz="2800" spc="-325" dirty="0">
                <a:solidFill>
                  <a:srgbClr val="31346E"/>
                </a:solidFill>
                <a:latin typeface="Trebuchet MS"/>
                <a:cs typeface="Trebuchet MS"/>
              </a:rPr>
              <a:t> </a:t>
            </a:r>
            <a:r>
              <a:rPr sz="2800" spc="-560" dirty="0">
                <a:solidFill>
                  <a:srgbClr val="31346E"/>
                </a:solidFill>
                <a:latin typeface="Trebuchet MS"/>
                <a:cs typeface="Trebuchet MS"/>
              </a:rPr>
              <a:t>.</a:t>
            </a:r>
            <a:endParaRPr sz="2800">
              <a:latin typeface="Trebuchet MS"/>
              <a:cs typeface="Trebuchet MS"/>
            </a:endParaRPr>
          </a:p>
        </p:txBody>
      </p:sp>
      <p:grpSp>
        <p:nvGrpSpPr>
          <p:cNvPr id="20" name="object 20"/>
          <p:cNvGrpSpPr/>
          <p:nvPr/>
        </p:nvGrpSpPr>
        <p:grpSpPr>
          <a:xfrm>
            <a:off x="1030247" y="1636681"/>
            <a:ext cx="10956925" cy="5365115"/>
            <a:chOff x="1030247" y="1636681"/>
            <a:chExt cx="10956925" cy="5365115"/>
          </a:xfrm>
        </p:grpSpPr>
        <p:pic>
          <p:nvPicPr>
            <p:cNvPr id="21" name="object 21"/>
            <p:cNvPicPr/>
            <p:nvPr/>
          </p:nvPicPr>
          <p:blipFill>
            <a:blip r:embed="rId3" cstate="print"/>
            <a:stretch>
              <a:fillRect/>
            </a:stretch>
          </p:blipFill>
          <p:spPr>
            <a:xfrm>
              <a:off x="9586751" y="4429985"/>
              <a:ext cx="2400299" cy="2571749"/>
            </a:xfrm>
            <a:prstGeom prst="rect">
              <a:avLst/>
            </a:prstGeom>
          </p:spPr>
        </p:pic>
        <p:sp>
          <p:nvSpPr>
            <p:cNvPr id="22" name="object 22"/>
            <p:cNvSpPr/>
            <p:nvPr/>
          </p:nvSpPr>
          <p:spPr>
            <a:xfrm>
              <a:off x="1095385" y="2600146"/>
              <a:ext cx="2067560" cy="1193165"/>
            </a:xfrm>
            <a:custGeom>
              <a:avLst/>
              <a:gdLst/>
              <a:ahLst/>
              <a:cxnLst/>
              <a:rect l="l" t="t" r="r" b="b"/>
              <a:pathLst>
                <a:path w="2067560" h="1193164">
                  <a:moveTo>
                    <a:pt x="548430" y="1192762"/>
                  </a:moveTo>
                  <a:lnTo>
                    <a:pt x="0" y="876292"/>
                  </a:lnTo>
                  <a:lnTo>
                    <a:pt x="1518731" y="0"/>
                  </a:lnTo>
                  <a:lnTo>
                    <a:pt x="2067161" y="316403"/>
                  </a:lnTo>
                  <a:lnTo>
                    <a:pt x="548430" y="1192762"/>
                  </a:lnTo>
                  <a:close/>
                </a:path>
              </a:pathLst>
            </a:custGeom>
            <a:solidFill>
              <a:srgbClr val="996142"/>
            </a:solidFill>
          </p:spPr>
          <p:txBody>
            <a:bodyPr wrap="square" lIns="0" tIns="0" rIns="0" bIns="0" rtlCol="0"/>
            <a:lstStyle/>
            <a:p>
              <a:endParaRPr/>
            </a:p>
          </p:txBody>
        </p:sp>
        <p:sp>
          <p:nvSpPr>
            <p:cNvPr id="23" name="object 23"/>
            <p:cNvSpPr/>
            <p:nvPr/>
          </p:nvSpPr>
          <p:spPr>
            <a:xfrm>
              <a:off x="1093262" y="2598157"/>
              <a:ext cx="2072005" cy="1196975"/>
            </a:xfrm>
            <a:custGeom>
              <a:avLst/>
              <a:gdLst/>
              <a:ahLst/>
              <a:cxnLst/>
              <a:rect l="l" t="t" r="r" b="b"/>
              <a:pathLst>
                <a:path w="2072005" h="1196975">
                  <a:moveTo>
                    <a:pt x="550884" y="1196739"/>
                  </a:moveTo>
                  <a:lnTo>
                    <a:pt x="550155" y="1196673"/>
                  </a:lnTo>
                  <a:lnTo>
                    <a:pt x="549624" y="1196342"/>
                  </a:lnTo>
                  <a:lnTo>
                    <a:pt x="265" y="879408"/>
                  </a:lnTo>
                  <a:lnTo>
                    <a:pt x="0" y="878281"/>
                  </a:lnTo>
                  <a:lnTo>
                    <a:pt x="729" y="877021"/>
                  </a:lnTo>
                  <a:lnTo>
                    <a:pt x="928" y="876822"/>
                  </a:lnTo>
                  <a:lnTo>
                    <a:pt x="1520522" y="0"/>
                  </a:lnTo>
                  <a:lnTo>
                    <a:pt x="1521251" y="0"/>
                  </a:lnTo>
                  <a:lnTo>
                    <a:pt x="1528491" y="4176"/>
                  </a:lnTo>
                  <a:lnTo>
                    <a:pt x="1520853" y="4176"/>
                  </a:lnTo>
                  <a:lnTo>
                    <a:pt x="5903" y="878281"/>
                  </a:lnTo>
                  <a:lnTo>
                    <a:pt x="550553" y="1192563"/>
                  </a:lnTo>
                  <a:lnTo>
                    <a:pt x="558096" y="1192563"/>
                  </a:lnTo>
                  <a:lnTo>
                    <a:pt x="550884" y="1196739"/>
                  </a:lnTo>
                  <a:close/>
                </a:path>
                <a:path w="2072005" h="1196975">
                  <a:moveTo>
                    <a:pt x="558096" y="1192563"/>
                  </a:moveTo>
                  <a:lnTo>
                    <a:pt x="550553" y="1192563"/>
                  </a:lnTo>
                  <a:lnTo>
                    <a:pt x="2065503" y="318458"/>
                  </a:lnTo>
                  <a:lnTo>
                    <a:pt x="1520853" y="4176"/>
                  </a:lnTo>
                  <a:lnTo>
                    <a:pt x="1528491" y="4176"/>
                  </a:lnTo>
                  <a:lnTo>
                    <a:pt x="2071207" y="317265"/>
                  </a:lnTo>
                  <a:lnTo>
                    <a:pt x="2071473" y="318392"/>
                  </a:lnTo>
                  <a:lnTo>
                    <a:pt x="2070743" y="319652"/>
                  </a:lnTo>
                  <a:lnTo>
                    <a:pt x="2070544" y="319851"/>
                  </a:lnTo>
                  <a:lnTo>
                    <a:pt x="558096" y="1192563"/>
                  </a:lnTo>
                  <a:close/>
                </a:path>
              </a:pathLst>
            </a:custGeom>
            <a:solidFill>
              <a:srgbClr val="4A1B20"/>
            </a:solidFill>
          </p:spPr>
          <p:txBody>
            <a:bodyPr wrap="square" lIns="0" tIns="0" rIns="0" bIns="0" rtlCol="0"/>
            <a:lstStyle/>
            <a:p>
              <a:endParaRPr/>
            </a:p>
          </p:txBody>
        </p:sp>
        <p:pic>
          <p:nvPicPr>
            <p:cNvPr id="24" name="object 24"/>
            <p:cNvPicPr/>
            <p:nvPr/>
          </p:nvPicPr>
          <p:blipFill>
            <a:blip r:embed="rId4" cstate="print"/>
            <a:stretch>
              <a:fillRect/>
            </a:stretch>
          </p:blipFill>
          <p:spPr>
            <a:xfrm>
              <a:off x="1030247" y="1636681"/>
              <a:ext cx="2523253" cy="2790692"/>
            </a:xfrm>
            <a:prstGeom prst="rect">
              <a:avLst/>
            </a:prstGeom>
          </p:spPr>
        </p:pic>
      </p:grpSp>
      <p:pic>
        <p:nvPicPr>
          <p:cNvPr id="25" name="object 25"/>
          <p:cNvPicPr/>
          <p:nvPr/>
        </p:nvPicPr>
        <p:blipFill>
          <a:blip r:embed="rId5" cstate="print"/>
          <a:stretch>
            <a:fillRect/>
          </a:stretch>
        </p:blipFill>
        <p:spPr>
          <a:xfrm>
            <a:off x="819854" y="7940936"/>
            <a:ext cx="2743200" cy="1540394"/>
          </a:xfrm>
          <a:prstGeom prst="rect">
            <a:avLst/>
          </a:prstGeom>
        </p:spPr>
      </p:pic>
      <p:sp>
        <p:nvSpPr>
          <p:cNvPr id="26" name="object 26"/>
          <p:cNvSpPr txBox="1">
            <a:spLocks noGrp="1"/>
          </p:cNvSpPr>
          <p:nvPr>
            <p:ph type="title"/>
          </p:nvPr>
        </p:nvSpPr>
        <p:spPr>
          <a:xfrm>
            <a:off x="339927" y="455644"/>
            <a:ext cx="4723765" cy="920750"/>
          </a:xfrm>
          <a:prstGeom prst="rect">
            <a:avLst/>
          </a:prstGeom>
        </p:spPr>
        <p:txBody>
          <a:bodyPr vert="horz" wrap="square" lIns="0" tIns="15875" rIns="0" bIns="0" rtlCol="0">
            <a:spAutoFit/>
          </a:bodyPr>
          <a:lstStyle/>
          <a:p>
            <a:pPr marL="12700">
              <a:lnSpc>
                <a:spcPct val="100000"/>
              </a:lnSpc>
              <a:spcBef>
                <a:spcPts val="125"/>
              </a:spcBef>
            </a:pPr>
            <a:r>
              <a:rPr sz="5850" spc="605" dirty="0">
                <a:solidFill>
                  <a:srgbClr val="31346E"/>
                </a:solidFill>
              </a:rPr>
              <a:t>DEFINICION</a:t>
            </a:r>
            <a:endParaRPr sz="58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pic>
        <p:nvPicPr>
          <p:cNvPr id="3" name="object 3"/>
          <p:cNvPicPr/>
          <p:nvPr/>
        </p:nvPicPr>
        <p:blipFill>
          <a:blip r:embed="rId2" cstate="print"/>
          <a:stretch>
            <a:fillRect/>
          </a:stretch>
        </p:blipFill>
        <p:spPr>
          <a:xfrm>
            <a:off x="3429000" y="1441512"/>
            <a:ext cx="2643969" cy="1625599"/>
          </a:xfrm>
          <a:prstGeom prst="rect">
            <a:avLst/>
          </a:prstGeom>
        </p:spPr>
      </p:pic>
      <p:grpSp>
        <p:nvGrpSpPr>
          <p:cNvPr id="4" name="object 4"/>
          <p:cNvGrpSpPr/>
          <p:nvPr/>
        </p:nvGrpSpPr>
        <p:grpSpPr>
          <a:xfrm>
            <a:off x="0" y="5349161"/>
            <a:ext cx="2849880" cy="3705225"/>
            <a:chOff x="0" y="5349161"/>
            <a:chExt cx="2849880" cy="3705225"/>
          </a:xfrm>
        </p:grpSpPr>
        <p:sp>
          <p:nvSpPr>
            <p:cNvPr id="5" name="object 5"/>
            <p:cNvSpPr/>
            <p:nvPr/>
          </p:nvSpPr>
          <p:spPr>
            <a:xfrm>
              <a:off x="0" y="5349161"/>
              <a:ext cx="2849880" cy="3322954"/>
            </a:xfrm>
            <a:custGeom>
              <a:avLst/>
              <a:gdLst/>
              <a:ahLst/>
              <a:cxnLst/>
              <a:rect l="l" t="t" r="r" b="b"/>
              <a:pathLst>
                <a:path w="2849880" h="3322954">
                  <a:moveTo>
                    <a:pt x="0" y="3322814"/>
                  </a:moveTo>
                  <a:lnTo>
                    <a:pt x="0" y="348475"/>
                  </a:lnTo>
                  <a:lnTo>
                    <a:pt x="542771" y="35180"/>
                  </a:lnTo>
                  <a:lnTo>
                    <a:pt x="579793" y="18153"/>
                  </a:lnTo>
                  <a:lnTo>
                    <a:pt x="621837" y="6659"/>
                  </a:lnTo>
                  <a:lnTo>
                    <a:pt x="667461" y="630"/>
                  </a:lnTo>
                  <a:lnTo>
                    <a:pt x="715226" y="0"/>
                  </a:lnTo>
                  <a:lnTo>
                    <a:pt x="763691" y="4700"/>
                  </a:lnTo>
                  <a:lnTo>
                    <a:pt x="811416" y="14664"/>
                  </a:lnTo>
                  <a:lnTo>
                    <a:pt x="856959" y="29824"/>
                  </a:lnTo>
                  <a:lnTo>
                    <a:pt x="898882" y="50113"/>
                  </a:lnTo>
                  <a:lnTo>
                    <a:pt x="2760995" y="1124189"/>
                  </a:lnTo>
                  <a:lnTo>
                    <a:pt x="2798886" y="1150915"/>
                  </a:lnTo>
                  <a:lnTo>
                    <a:pt x="2826330" y="1180334"/>
                  </a:lnTo>
                  <a:lnTo>
                    <a:pt x="2849449" y="1242509"/>
                  </a:lnTo>
                  <a:lnTo>
                    <a:pt x="2849449" y="1629635"/>
                  </a:lnTo>
                  <a:lnTo>
                    <a:pt x="2832218" y="1675585"/>
                  </a:lnTo>
                  <a:lnTo>
                    <a:pt x="2787417" y="1714642"/>
                  </a:lnTo>
                  <a:lnTo>
                    <a:pt x="2302647" y="1993787"/>
                  </a:lnTo>
                  <a:lnTo>
                    <a:pt x="2489616" y="2101769"/>
                  </a:lnTo>
                  <a:lnTo>
                    <a:pt x="2113104" y="2101769"/>
                  </a:lnTo>
                  <a:lnTo>
                    <a:pt x="752991" y="2887510"/>
                  </a:lnTo>
                  <a:lnTo>
                    <a:pt x="887394" y="2965625"/>
                  </a:lnTo>
                  <a:lnTo>
                    <a:pt x="930111" y="2984207"/>
                  </a:lnTo>
                  <a:lnTo>
                    <a:pt x="978315" y="2995194"/>
                  </a:lnTo>
                  <a:lnTo>
                    <a:pt x="982703" y="2995492"/>
                  </a:lnTo>
                  <a:lnTo>
                    <a:pt x="566895" y="2995492"/>
                  </a:lnTo>
                  <a:lnTo>
                    <a:pt x="0" y="3322814"/>
                  </a:lnTo>
                  <a:close/>
                </a:path>
                <a:path w="2849880" h="3322954">
                  <a:moveTo>
                    <a:pt x="1400418" y="2998651"/>
                  </a:moveTo>
                  <a:lnTo>
                    <a:pt x="1029264" y="2998651"/>
                  </a:lnTo>
                  <a:lnTo>
                    <a:pt x="1080213" y="2994641"/>
                  </a:lnTo>
                  <a:lnTo>
                    <a:pt x="1128418" y="2983228"/>
                  </a:lnTo>
                  <a:lnTo>
                    <a:pt x="1171134" y="2964476"/>
                  </a:lnTo>
                  <a:lnTo>
                    <a:pt x="2247507" y="2343006"/>
                  </a:lnTo>
                  <a:lnTo>
                    <a:pt x="2285562" y="2312578"/>
                  </a:lnTo>
                  <a:lnTo>
                    <a:pt x="2304650" y="2278235"/>
                  </a:lnTo>
                  <a:lnTo>
                    <a:pt x="2304824" y="2242679"/>
                  </a:lnTo>
                  <a:lnTo>
                    <a:pt x="2286141" y="2208612"/>
                  </a:lnTo>
                  <a:lnTo>
                    <a:pt x="2248655" y="2178735"/>
                  </a:lnTo>
                  <a:lnTo>
                    <a:pt x="2113104" y="2101769"/>
                  </a:lnTo>
                  <a:lnTo>
                    <a:pt x="2489616" y="2101769"/>
                  </a:lnTo>
                  <a:lnTo>
                    <a:pt x="2517462" y="2117851"/>
                  </a:lnTo>
                  <a:lnTo>
                    <a:pt x="2559175" y="2147779"/>
                  </a:lnTo>
                  <a:lnTo>
                    <a:pt x="2586862" y="2181444"/>
                  </a:lnTo>
                  <a:lnTo>
                    <a:pt x="2600563" y="2217380"/>
                  </a:lnTo>
                  <a:lnTo>
                    <a:pt x="2600319" y="2254120"/>
                  </a:lnTo>
                  <a:lnTo>
                    <a:pt x="2586169" y="2290197"/>
                  </a:lnTo>
                  <a:lnTo>
                    <a:pt x="2558154" y="2324143"/>
                  </a:lnTo>
                  <a:lnTo>
                    <a:pt x="2516313" y="2354493"/>
                  </a:lnTo>
                  <a:lnTo>
                    <a:pt x="1400418" y="2998651"/>
                  </a:lnTo>
                  <a:close/>
                </a:path>
                <a:path w="2849880" h="3322954">
                  <a:moveTo>
                    <a:pt x="961715" y="3167580"/>
                  </a:moveTo>
                  <a:lnTo>
                    <a:pt x="912837" y="3162911"/>
                  </a:lnTo>
                  <a:lnTo>
                    <a:pt x="865775" y="3153363"/>
                  </a:lnTo>
                  <a:lnTo>
                    <a:pt x="821682" y="3138918"/>
                  </a:lnTo>
                  <a:lnTo>
                    <a:pt x="781710" y="3119556"/>
                  </a:lnTo>
                  <a:lnTo>
                    <a:pt x="566895" y="2995492"/>
                  </a:lnTo>
                  <a:lnTo>
                    <a:pt x="982703" y="2995492"/>
                  </a:lnTo>
                  <a:lnTo>
                    <a:pt x="1029264" y="2998651"/>
                  </a:lnTo>
                  <a:lnTo>
                    <a:pt x="1400418" y="2998651"/>
                  </a:lnTo>
                  <a:lnTo>
                    <a:pt x="1192960" y="3118407"/>
                  </a:lnTo>
                  <a:lnTo>
                    <a:pt x="1152308" y="3137848"/>
                  </a:lnTo>
                  <a:lnTo>
                    <a:pt x="1107704" y="3152504"/>
                  </a:lnTo>
                  <a:lnTo>
                    <a:pt x="1060302" y="3162357"/>
                  </a:lnTo>
                  <a:lnTo>
                    <a:pt x="1011254" y="3167389"/>
                  </a:lnTo>
                  <a:lnTo>
                    <a:pt x="961715" y="3167580"/>
                  </a:lnTo>
                  <a:close/>
                </a:path>
              </a:pathLst>
            </a:custGeom>
            <a:solidFill>
              <a:srgbClr val="F6B4A6"/>
            </a:solidFill>
          </p:spPr>
          <p:txBody>
            <a:bodyPr wrap="square" lIns="0" tIns="0" rIns="0" bIns="0" rtlCol="0"/>
            <a:lstStyle/>
            <a:p>
              <a:endParaRPr/>
            </a:p>
          </p:txBody>
        </p:sp>
        <p:sp>
          <p:nvSpPr>
            <p:cNvPr id="6" name="object 6"/>
            <p:cNvSpPr/>
            <p:nvPr/>
          </p:nvSpPr>
          <p:spPr>
            <a:xfrm>
              <a:off x="0" y="6078183"/>
              <a:ext cx="2847975" cy="2976245"/>
            </a:xfrm>
            <a:custGeom>
              <a:avLst/>
              <a:gdLst/>
              <a:ahLst/>
              <a:cxnLst/>
              <a:rect l="l" t="t" r="r" b="b"/>
              <a:pathLst>
                <a:path w="2847975" h="2976245">
                  <a:moveTo>
                    <a:pt x="0" y="2206766"/>
                  </a:moveTo>
                  <a:lnTo>
                    <a:pt x="0" y="1202017"/>
                  </a:lnTo>
                  <a:lnTo>
                    <a:pt x="2080939" y="0"/>
                  </a:lnTo>
                  <a:lnTo>
                    <a:pt x="2760995" y="392870"/>
                  </a:lnTo>
                  <a:lnTo>
                    <a:pt x="2805945" y="425572"/>
                  </a:lnTo>
                  <a:lnTo>
                    <a:pt x="2834940" y="461497"/>
                  </a:lnTo>
                  <a:lnTo>
                    <a:pt x="2847726" y="498698"/>
                  </a:lnTo>
                  <a:lnTo>
                    <a:pt x="2844045" y="535229"/>
                  </a:lnTo>
                  <a:lnTo>
                    <a:pt x="2823644" y="569143"/>
                  </a:lnTo>
                  <a:lnTo>
                    <a:pt x="2786268" y="598495"/>
                  </a:lnTo>
                  <a:lnTo>
                    <a:pt x="0" y="2206766"/>
                  </a:lnTo>
                  <a:close/>
                </a:path>
                <a:path w="2847975" h="2976245">
                  <a:moveTo>
                    <a:pt x="2596725" y="1477284"/>
                  </a:moveTo>
                  <a:lnTo>
                    <a:pt x="2569012" y="1429467"/>
                  </a:lnTo>
                  <a:lnTo>
                    <a:pt x="2516313" y="1387682"/>
                  </a:lnTo>
                  <a:lnTo>
                    <a:pt x="2301498" y="1263617"/>
                  </a:lnTo>
                  <a:lnTo>
                    <a:pt x="2786268" y="984473"/>
                  </a:lnTo>
                  <a:lnTo>
                    <a:pt x="2812096" y="966039"/>
                  </a:lnTo>
                  <a:lnTo>
                    <a:pt x="2830925" y="945559"/>
                  </a:lnTo>
                  <a:lnTo>
                    <a:pt x="2842646" y="923571"/>
                  </a:lnTo>
                  <a:lnTo>
                    <a:pt x="2847151" y="900615"/>
                  </a:lnTo>
                  <a:lnTo>
                    <a:pt x="2847151" y="1272808"/>
                  </a:lnTo>
                  <a:lnTo>
                    <a:pt x="2845230" y="1299175"/>
                  </a:lnTo>
                  <a:lnTo>
                    <a:pt x="2834371" y="1324357"/>
                  </a:lnTo>
                  <a:lnTo>
                    <a:pt x="2814681" y="1347602"/>
                  </a:lnTo>
                  <a:lnTo>
                    <a:pt x="2786268" y="1368153"/>
                  </a:lnTo>
                  <a:lnTo>
                    <a:pt x="2596725" y="1477284"/>
                  </a:lnTo>
                  <a:close/>
                </a:path>
                <a:path w="2847975" h="2976245">
                  <a:moveTo>
                    <a:pt x="1029982" y="2268912"/>
                  </a:moveTo>
                  <a:lnTo>
                    <a:pt x="979209" y="2265279"/>
                  </a:lnTo>
                  <a:lnTo>
                    <a:pt x="931179" y="2254116"/>
                  </a:lnTo>
                  <a:lnTo>
                    <a:pt x="888543" y="2235454"/>
                  </a:lnTo>
                  <a:lnTo>
                    <a:pt x="755289" y="2156191"/>
                  </a:lnTo>
                  <a:lnTo>
                    <a:pt x="2115401" y="1370450"/>
                  </a:lnTo>
                  <a:lnTo>
                    <a:pt x="2249804" y="1448565"/>
                  </a:lnTo>
                  <a:lnTo>
                    <a:pt x="2287180" y="1478993"/>
                  </a:lnTo>
                  <a:lnTo>
                    <a:pt x="2305642" y="1513336"/>
                  </a:lnTo>
                  <a:lnTo>
                    <a:pt x="2305302" y="1548892"/>
                  </a:lnTo>
                  <a:lnTo>
                    <a:pt x="2286270" y="1582959"/>
                  </a:lnTo>
                  <a:lnTo>
                    <a:pt x="2248655" y="1612835"/>
                  </a:lnTo>
                  <a:lnTo>
                    <a:pt x="1172283" y="2234306"/>
                  </a:lnTo>
                  <a:lnTo>
                    <a:pt x="1129168" y="2253457"/>
                  </a:lnTo>
                  <a:lnTo>
                    <a:pt x="1080851" y="2264981"/>
                  </a:lnTo>
                  <a:lnTo>
                    <a:pt x="1029982" y="2268912"/>
                  </a:lnTo>
                  <a:close/>
                </a:path>
                <a:path w="2847975" h="2976245">
                  <a:moveTo>
                    <a:pt x="0" y="2976041"/>
                  </a:moveTo>
                  <a:lnTo>
                    <a:pt x="0" y="2592643"/>
                  </a:lnTo>
                  <a:lnTo>
                    <a:pt x="566895" y="2265322"/>
                  </a:lnTo>
                  <a:lnTo>
                    <a:pt x="780561" y="2389386"/>
                  </a:lnTo>
                  <a:lnTo>
                    <a:pt x="815293" y="2406420"/>
                  </a:lnTo>
                  <a:lnTo>
                    <a:pt x="853363" y="2419684"/>
                  </a:lnTo>
                  <a:lnTo>
                    <a:pt x="893802" y="2429287"/>
                  </a:lnTo>
                  <a:lnTo>
                    <a:pt x="935642" y="2435336"/>
                  </a:lnTo>
                  <a:lnTo>
                    <a:pt x="0" y="2976041"/>
                  </a:lnTo>
                  <a:close/>
                </a:path>
              </a:pathLst>
            </a:custGeom>
            <a:solidFill>
              <a:srgbClr val="F0ABC1"/>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6396487" y="0"/>
            <a:ext cx="1379849" cy="1435099"/>
          </a:xfrm>
          <a:prstGeom prst="rect">
            <a:avLst/>
          </a:prstGeom>
        </p:spPr>
      </p:pic>
      <p:grpSp>
        <p:nvGrpSpPr>
          <p:cNvPr id="8" name="object 8"/>
          <p:cNvGrpSpPr/>
          <p:nvPr/>
        </p:nvGrpSpPr>
        <p:grpSpPr>
          <a:xfrm>
            <a:off x="0" y="0"/>
            <a:ext cx="7082790" cy="9258935"/>
            <a:chOff x="0" y="0"/>
            <a:chExt cx="7082790" cy="9258935"/>
          </a:xfrm>
        </p:grpSpPr>
        <p:pic>
          <p:nvPicPr>
            <p:cNvPr id="9" name="object 9"/>
            <p:cNvPicPr/>
            <p:nvPr/>
          </p:nvPicPr>
          <p:blipFill>
            <a:blip r:embed="rId4" cstate="print"/>
            <a:stretch>
              <a:fillRect/>
            </a:stretch>
          </p:blipFill>
          <p:spPr>
            <a:xfrm>
              <a:off x="0" y="0"/>
              <a:ext cx="5114285" cy="9067884"/>
            </a:xfrm>
            <a:prstGeom prst="rect">
              <a:avLst/>
            </a:prstGeom>
          </p:spPr>
        </p:pic>
        <p:sp>
          <p:nvSpPr>
            <p:cNvPr id="10" name="object 10"/>
            <p:cNvSpPr/>
            <p:nvPr/>
          </p:nvSpPr>
          <p:spPr>
            <a:xfrm>
              <a:off x="598496" y="3938898"/>
              <a:ext cx="4561840" cy="1725930"/>
            </a:xfrm>
            <a:custGeom>
              <a:avLst/>
              <a:gdLst/>
              <a:ahLst/>
              <a:cxnLst/>
              <a:rect l="l" t="t" r="r" b="b"/>
              <a:pathLst>
                <a:path w="4561840" h="1725929">
                  <a:moveTo>
                    <a:pt x="1744154" y="1725872"/>
                  </a:moveTo>
                  <a:lnTo>
                    <a:pt x="1781634" y="1703933"/>
                  </a:lnTo>
                  <a:lnTo>
                    <a:pt x="4561495" y="96897"/>
                  </a:lnTo>
                  <a:lnTo>
                    <a:pt x="4561495" y="0"/>
                  </a:lnTo>
                  <a:lnTo>
                    <a:pt x="1781634" y="1607035"/>
                  </a:lnTo>
                  <a:lnTo>
                    <a:pt x="52105" y="606980"/>
                  </a:lnTo>
                  <a:lnTo>
                    <a:pt x="0" y="622520"/>
                  </a:lnTo>
                  <a:lnTo>
                    <a:pt x="0" y="719418"/>
                  </a:lnTo>
                  <a:lnTo>
                    <a:pt x="1744154" y="1725872"/>
                  </a:lnTo>
                  <a:close/>
                </a:path>
              </a:pathLst>
            </a:custGeom>
            <a:solidFill>
              <a:srgbClr val="F0ABC1"/>
            </a:solidFill>
          </p:spPr>
          <p:txBody>
            <a:bodyPr wrap="square" lIns="0" tIns="0" rIns="0" bIns="0" rtlCol="0"/>
            <a:lstStyle/>
            <a:p>
              <a:endParaRPr/>
            </a:p>
          </p:txBody>
        </p:sp>
        <p:pic>
          <p:nvPicPr>
            <p:cNvPr id="11" name="object 11"/>
            <p:cNvPicPr/>
            <p:nvPr/>
          </p:nvPicPr>
          <p:blipFill>
            <a:blip r:embed="rId5" cstate="print"/>
            <a:stretch>
              <a:fillRect/>
            </a:stretch>
          </p:blipFill>
          <p:spPr>
            <a:xfrm>
              <a:off x="584784" y="2836460"/>
              <a:ext cx="6497763" cy="6422088"/>
            </a:xfrm>
            <a:prstGeom prst="rect">
              <a:avLst/>
            </a:prstGeom>
          </p:spPr>
        </p:pic>
      </p:grpSp>
      <p:sp>
        <p:nvSpPr>
          <p:cNvPr id="12" name="object 12"/>
          <p:cNvSpPr/>
          <p:nvPr/>
        </p:nvSpPr>
        <p:spPr>
          <a:xfrm>
            <a:off x="6858000" y="3317099"/>
            <a:ext cx="10058400" cy="3160019"/>
          </a:xfrm>
          <a:custGeom>
            <a:avLst/>
            <a:gdLst/>
            <a:ahLst/>
            <a:cxnLst/>
            <a:rect l="l" t="t" r="r" b="b"/>
            <a:pathLst>
              <a:path w="8467725" h="1353185">
                <a:moveTo>
                  <a:pt x="7983011" y="1353137"/>
                </a:moveTo>
                <a:lnTo>
                  <a:pt x="485774" y="1353137"/>
                </a:lnTo>
                <a:lnTo>
                  <a:pt x="437762" y="1350760"/>
                </a:lnTo>
                <a:lnTo>
                  <a:pt x="390562" y="1343717"/>
                </a:lnTo>
                <a:lnTo>
                  <a:pt x="344494" y="1332140"/>
                </a:lnTo>
                <a:lnTo>
                  <a:pt x="299877" y="1316160"/>
                </a:lnTo>
                <a:lnTo>
                  <a:pt x="257028" y="1295910"/>
                </a:lnTo>
                <a:lnTo>
                  <a:pt x="216266" y="1271522"/>
                </a:lnTo>
                <a:lnTo>
                  <a:pt x="177911" y="1243127"/>
                </a:lnTo>
                <a:lnTo>
                  <a:pt x="142280" y="1210857"/>
                </a:lnTo>
                <a:lnTo>
                  <a:pt x="110011" y="1175226"/>
                </a:lnTo>
                <a:lnTo>
                  <a:pt x="81616" y="1136871"/>
                </a:lnTo>
                <a:lnTo>
                  <a:pt x="57227" y="1096109"/>
                </a:lnTo>
                <a:lnTo>
                  <a:pt x="36977" y="1053261"/>
                </a:lnTo>
                <a:lnTo>
                  <a:pt x="20997" y="1008643"/>
                </a:lnTo>
                <a:lnTo>
                  <a:pt x="9420" y="962575"/>
                </a:lnTo>
                <a:lnTo>
                  <a:pt x="2377" y="915375"/>
                </a:lnTo>
                <a:lnTo>
                  <a:pt x="0" y="867362"/>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983010" y="0"/>
                </a:lnTo>
                <a:lnTo>
                  <a:pt x="8031023" y="2377"/>
                </a:lnTo>
                <a:lnTo>
                  <a:pt x="8078222" y="9420"/>
                </a:lnTo>
                <a:lnTo>
                  <a:pt x="8124290" y="20997"/>
                </a:lnTo>
                <a:lnTo>
                  <a:pt x="8168908" y="36977"/>
                </a:lnTo>
                <a:lnTo>
                  <a:pt x="8211757" y="57227"/>
                </a:lnTo>
                <a:lnTo>
                  <a:pt x="8252519" y="81615"/>
                </a:lnTo>
                <a:lnTo>
                  <a:pt x="8290874" y="110010"/>
                </a:lnTo>
                <a:lnTo>
                  <a:pt x="8326505" y="142280"/>
                </a:lnTo>
                <a:lnTo>
                  <a:pt x="8358774" y="177911"/>
                </a:lnTo>
                <a:lnTo>
                  <a:pt x="8387169" y="216266"/>
                </a:lnTo>
                <a:lnTo>
                  <a:pt x="8411557" y="257028"/>
                </a:lnTo>
                <a:lnTo>
                  <a:pt x="8431807" y="299876"/>
                </a:lnTo>
                <a:lnTo>
                  <a:pt x="8447787" y="344494"/>
                </a:lnTo>
                <a:lnTo>
                  <a:pt x="8459365" y="390562"/>
                </a:lnTo>
                <a:lnTo>
                  <a:pt x="8466408" y="437762"/>
                </a:lnTo>
                <a:lnTo>
                  <a:pt x="8467683" y="463519"/>
                </a:lnTo>
                <a:lnTo>
                  <a:pt x="8467683" y="889618"/>
                </a:lnTo>
                <a:lnTo>
                  <a:pt x="8459365" y="962575"/>
                </a:lnTo>
                <a:lnTo>
                  <a:pt x="8447787" y="1008643"/>
                </a:lnTo>
                <a:lnTo>
                  <a:pt x="8431807" y="1053261"/>
                </a:lnTo>
                <a:lnTo>
                  <a:pt x="8411557" y="1096109"/>
                </a:lnTo>
                <a:lnTo>
                  <a:pt x="8387169" y="1136871"/>
                </a:lnTo>
                <a:lnTo>
                  <a:pt x="8358774" y="1175226"/>
                </a:lnTo>
                <a:lnTo>
                  <a:pt x="8326505" y="1210857"/>
                </a:lnTo>
                <a:lnTo>
                  <a:pt x="8290874" y="1243127"/>
                </a:lnTo>
                <a:lnTo>
                  <a:pt x="8252519" y="1271522"/>
                </a:lnTo>
                <a:lnTo>
                  <a:pt x="8211757" y="1295910"/>
                </a:lnTo>
                <a:lnTo>
                  <a:pt x="8168908" y="1316160"/>
                </a:lnTo>
                <a:lnTo>
                  <a:pt x="8124290" y="1332140"/>
                </a:lnTo>
                <a:lnTo>
                  <a:pt x="8078222" y="1343717"/>
                </a:lnTo>
                <a:lnTo>
                  <a:pt x="8031023" y="1350760"/>
                </a:lnTo>
                <a:lnTo>
                  <a:pt x="7983011" y="1353137"/>
                </a:lnTo>
                <a:close/>
              </a:path>
            </a:pathLst>
          </a:custGeom>
          <a:solidFill>
            <a:srgbClr val="ECC3A6"/>
          </a:solidFill>
        </p:spPr>
        <p:txBody>
          <a:bodyPr wrap="square" lIns="0" tIns="0" rIns="0" bIns="0" rtlCol="0"/>
          <a:lstStyle/>
          <a:p>
            <a:endParaRPr/>
          </a:p>
        </p:txBody>
      </p:sp>
      <p:sp>
        <p:nvSpPr>
          <p:cNvPr id="13" name="object 13"/>
          <p:cNvSpPr/>
          <p:nvPr/>
        </p:nvSpPr>
        <p:spPr>
          <a:xfrm>
            <a:off x="8839200" y="7200900"/>
            <a:ext cx="8686800" cy="2057648"/>
          </a:xfrm>
          <a:custGeom>
            <a:avLst/>
            <a:gdLst/>
            <a:ahLst/>
            <a:cxnLst/>
            <a:rect l="l" t="t" r="r" b="b"/>
            <a:pathLst>
              <a:path w="8487410" h="722629">
                <a:moveTo>
                  <a:pt x="8125817" y="722571"/>
                </a:moveTo>
                <a:lnTo>
                  <a:pt x="361286" y="722571"/>
                </a:lnTo>
                <a:lnTo>
                  <a:pt x="313797" y="719438"/>
                </a:lnTo>
                <a:lnTo>
                  <a:pt x="267523" y="710193"/>
                </a:lnTo>
                <a:lnTo>
                  <a:pt x="223027" y="695070"/>
                </a:lnTo>
                <a:lnTo>
                  <a:pt x="180870" y="674300"/>
                </a:lnTo>
                <a:lnTo>
                  <a:pt x="141613" y="648117"/>
                </a:lnTo>
                <a:lnTo>
                  <a:pt x="105818" y="616753"/>
                </a:lnTo>
                <a:lnTo>
                  <a:pt x="74454" y="580958"/>
                </a:lnTo>
                <a:lnTo>
                  <a:pt x="48271" y="541701"/>
                </a:lnTo>
                <a:lnTo>
                  <a:pt x="27501" y="499543"/>
                </a:lnTo>
                <a:lnTo>
                  <a:pt x="12377" y="455047"/>
                </a:lnTo>
                <a:lnTo>
                  <a:pt x="3133" y="408774"/>
                </a:lnTo>
                <a:lnTo>
                  <a:pt x="0" y="361286"/>
                </a:lnTo>
                <a:lnTo>
                  <a:pt x="3133" y="313797"/>
                </a:lnTo>
                <a:lnTo>
                  <a:pt x="12377" y="267523"/>
                </a:lnTo>
                <a:lnTo>
                  <a:pt x="27501" y="223027"/>
                </a:lnTo>
                <a:lnTo>
                  <a:pt x="48271" y="180870"/>
                </a:lnTo>
                <a:lnTo>
                  <a:pt x="74454" y="141613"/>
                </a:lnTo>
                <a:lnTo>
                  <a:pt x="105818" y="105818"/>
                </a:lnTo>
                <a:lnTo>
                  <a:pt x="141613" y="74454"/>
                </a:lnTo>
                <a:lnTo>
                  <a:pt x="180870" y="48270"/>
                </a:lnTo>
                <a:lnTo>
                  <a:pt x="223027" y="27501"/>
                </a:lnTo>
                <a:lnTo>
                  <a:pt x="267523" y="12377"/>
                </a:lnTo>
                <a:lnTo>
                  <a:pt x="313797" y="3133"/>
                </a:lnTo>
                <a:lnTo>
                  <a:pt x="361284" y="0"/>
                </a:lnTo>
                <a:lnTo>
                  <a:pt x="8125819" y="0"/>
                </a:lnTo>
                <a:lnTo>
                  <a:pt x="8173306" y="3133"/>
                </a:lnTo>
                <a:lnTo>
                  <a:pt x="8219580" y="12377"/>
                </a:lnTo>
                <a:lnTo>
                  <a:pt x="8264076" y="27501"/>
                </a:lnTo>
                <a:lnTo>
                  <a:pt x="8306233" y="48270"/>
                </a:lnTo>
                <a:lnTo>
                  <a:pt x="8345491" y="74454"/>
                </a:lnTo>
                <a:lnTo>
                  <a:pt x="8381286" y="105818"/>
                </a:lnTo>
                <a:lnTo>
                  <a:pt x="8412650" y="141613"/>
                </a:lnTo>
                <a:lnTo>
                  <a:pt x="8438832" y="180870"/>
                </a:lnTo>
                <a:lnTo>
                  <a:pt x="8459602" y="223027"/>
                </a:lnTo>
                <a:lnTo>
                  <a:pt x="8474725" y="267523"/>
                </a:lnTo>
                <a:lnTo>
                  <a:pt x="8483970" y="313797"/>
                </a:lnTo>
                <a:lnTo>
                  <a:pt x="8487103" y="361286"/>
                </a:lnTo>
                <a:lnTo>
                  <a:pt x="8483970" y="408774"/>
                </a:lnTo>
                <a:lnTo>
                  <a:pt x="8474725" y="455047"/>
                </a:lnTo>
                <a:lnTo>
                  <a:pt x="8459602" y="499543"/>
                </a:lnTo>
                <a:lnTo>
                  <a:pt x="8438832" y="541701"/>
                </a:lnTo>
                <a:lnTo>
                  <a:pt x="8412650" y="580958"/>
                </a:lnTo>
                <a:lnTo>
                  <a:pt x="8381286" y="616753"/>
                </a:lnTo>
                <a:lnTo>
                  <a:pt x="8345491" y="648117"/>
                </a:lnTo>
                <a:lnTo>
                  <a:pt x="8306233" y="674300"/>
                </a:lnTo>
                <a:lnTo>
                  <a:pt x="8264076" y="695070"/>
                </a:lnTo>
                <a:lnTo>
                  <a:pt x="8219580" y="710193"/>
                </a:lnTo>
                <a:lnTo>
                  <a:pt x="8173306" y="719438"/>
                </a:lnTo>
                <a:lnTo>
                  <a:pt x="8125817" y="722571"/>
                </a:lnTo>
                <a:close/>
              </a:path>
            </a:pathLst>
          </a:custGeom>
          <a:solidFill>
            <a:srgbClr val="97CAE3"/>
          </a:solidFill>
        </p:spPr>
        <p:txBody>
          <a:bodyPr wrap="square" lIns="0" tIns="0" rIns="0" bIns="0" rtlCol="0"/>
          <a:lstStyle/>
          <a:p>
            <a:endParaRPr lang="es-ES" sz="2800" dirty="0" smtClean="0"/>
          </a:p>
          <a:p>
            <a:endParaRPr lang="es-ES" sz="2800" dirty="0"/>
          </a:p>
        </p:txBody>
      </p:sp>
      <p:sp>
        <p:nvSpPr>
          <p:cNvPr id="17" name="CuadroTexto 16"/>
          <p:cNvSpPr txBox="1"/>
          <p:nvPr/>
        </p:nvSpPr>
        <p:spPr>
          <a:xfrm>
            <a:off x="7331552" y="3430131"/>
            <a:ext cx="9127648" cy="3046988"/>
          </a:xfrm>
          <a:prstGeom prst="rect">
            <a:avLst/>
          </a:prstGeom>
          <a:noFill/>
        </p:spPr>
        <p:txBody>
          <a:bodyPr wrap="square" rtlCol="0">
            <a:spAutoFit/>
          </a:bodyPr>
          <a:lstStyle/>
          <a:p>
            <a:r>
              <a:rPr lang="es-ES" sz="3200" dirty="0" smtClean="0"/>
              <a:t>Cualquier asistencia o incentivo gubernamental a distintos beneficiarios, de quien el gobierno no recibe a cambio compensación equivalente, pero que condiciona esa asistencia a una actividad o conducta particular de quien recibe el subsidio (no reintegrable).</a:t>
            </a:r>
            <a:endParaRPr lang="es-ES" sz="3200" dirty="0"/>
          </a:p>
        </p:txBody>
      </p:sp>
      <p:sp>
        <p:nvSpPr>
          <p:cNvPr id="20" name="object 16"/>
          <p:cNvSpPr txBox="1"/>
          <p:nvPr/>
        </p:nvSpPr>
        <p:spPr>
          <a:xfrm>
            <a:off x="5562601" y="1204792"/>
            <a:ext cx="12496800" cy="731611"/>
          </a:xfrm>
          <a:prstGeom prst="rect">
            <a:avLst/>
          </a:prstGeom>
        </p:spPr>
        <p:txBody>
          <a:bodyPr vert="horz" wrap="square" lIns="0" tIns="38735" rIns="0" bIns="0" rtlCol="0">
            <a:spAutoFit/>
          </a:bodyPr>
          <a:lstStyle/>
          <a:p>
            <a:pPr marL="720000" marR="291465" indent="-720000" algn="ctr" defTabSz="720000">
              <a:lnSpc>
                <a:spcPts val="5430"/>
              </a:lnSpc>
              <a:spcBef>
                <a:spcPts val="305"/>
              </a:spcBef>
            </a:pPr>
            <a:r>
              <a:rPr lang="es-ES" sz="4800" b="1" spc="10" dirty="0" smtClean="0">
                <a:solidFill>
                  <a:srgbClr val="EFEFEF"/>
                </a:solidFill>
                <a:latin typeface="Trebuchet MS"/>
                <a:cs typeface="Trebuchet MS"/>
              </a:rPr>
              <a:t>Subsidios</a:t>
            </a:r>
            <a:endParaRPr lang="es-ES" sz="4800" dirty="0" smtClean="0">
              <a:latin typeface="Trebuchet MS"/>
              <a:cs typeface="Trebuchet MS"/>
            </a:endParaRPr>
          </a:p>
        </p:txBody>
      </p:sp>
      <p:sp>
        <p:nvSpPr>
          <p:cNvPr id="19" name="CuadroTexto 18"/>
          <p:cNvSpPr txBox="1"/>
          <p:nvPr/>
        </p:nvSpPr>
        <p:spPr>
          <a:xfrm>
            <a:off x="9374568" y="7498224"/>
            <a:ext cx="7616064" cy="1569660"/>
          </a:xfrm>
          <a:prstGeom prst="rect">
            <a:avLst/>
          </a:prstGeom>
          <a:noFill/>
        </p:spPr>
        <p:txBody>
          <a:bodyPr wrap="square" rtlCol="0">
            <a:spAutoFit/>
          </a:bodyPr>
          <a:lstStyle/>
          <a:p>
            <a:r>
              <a:rPr lang="es-ES" sz="3200" dirty="0" smtClean="0"/>
              <a:t>Subsidio reintegrable, luego de un plazo de tiempo el beneficiario debe devolver el subsidio al estado.</a:t>
            </a:r>
            <a:endParaRPr lang="es-ES" sz="3200" dirty="0"/>
          </a:p>
        </p:txBody>
      </p:sp>
    </p:spTree>
    <p:extLst>
      <p:ext uri="{BB962C8B-B14F-4D97-AF65-F5344CB8AC3E}">
        <p14:creationId xmlns:p14="http://schemas.microsoft.com/office/powerpoint/2010/main" val="3496897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94DDDE"/>
          </a:solidFill>
        </p:spPr>
        <p:txBody>
          <a:bodyPr wrap="square" lIns="0" tIns="0" rIns="0" bIns="0" rtlCol="0"/>
          <a:lstStyle/>
          <a:p>
            <a:endParaRPr/>
          </a:p>
        </p:txBody>
      </p:sp>
      <p:sp>
        <p:nvSpPr>
          <p:cNvPr id="3" name="object 3"/>
          <p:cNvSpPr txBox="1"/>
          <p:nvPr/>
        </p:nvSpPr>
        <p:spPr>
          <a:xfrm>
            <a:off x="1552458" y="3145956"/>
            <a:ext cx="7110730" cy="2197100"/>
          </a:xfrm>
          <a:prstGeom prst="rect">
            <a:avLst/>
          </a:prstGeom>
        </p:spPr>
        <p:txBody>
          <a:bodyPr vert="horz" wrap="square" lIns="0" tIns="279400" rIns="0" bIns="0" rtlCol="0">
            <a:spAutoFit/>
          </a:bodyPr>
          <a:lstStyle/>
          <a:p>
            <a:pPr marL="12700" marR="5080">
              <a:lnSpc>
                <a:spcPct val="78100"/>
              </a:lnSpc>
              <a:spcBef>
                <a:spcPts val="2200"/>
              </a:spcBef>
            </a:pPr>
            <a:r>
              <a:rPr sz="8000" b="1" spc="-135" dirty="0">
                <a:solidFill>
                  <a:srgbClr val="2A4A81"/>
                </a:solidFill>
                <a:latin typeface="Trebuchet MS"/>
                <a:cs typeface="Trebuchet MS"/>
              </a:rPr>
              <a:t>¿Tienes</a:t>
            </a:r>
            <a:r>
              <a:rPr sz="8000" b="1" spc="-65" dirty="0">
                <a:solidFill>
                  <a:srgbClr val="2A4A81"/>
                </a:solidFill>
                <a:latin typeface="Trebuchet MS"/>
                <a:cs typeface="Trebuchet MS"/>
              </a:rPr>
              <a:t> </a:t>
            </a:r>
            <a:r>
              <a:rPr sz="8000" b="1" spc="295" dirty="0">
                <a:solidFill>
                  <a:srgbClr val="2A4A81"/>
                </a:solidFill>
                <a:latin typeface="Trebuchet MS"/>
                <a:cs typeface="Trebuchet MS"/>
              </a:rPr>
              <a:t>alguna </a:t>
            </a:r>
            <a:r>
              <a:rPr sz="8000" b="1" spc="-2395" dirty="0">
                <a:solidFill>
                  <a:srgbClr val="2A4A81"/>
                </a:solidFill>
                <a:latin typeface="Trebuchet MS"/>
                <a:cs typeface="Trebuchet MS"/>
              </a:rPr>
              <a:t> </a:t>
            </a:r>
            <a:r>
              <a:rPr sz="8000" b="1" spc="125" dirty="0">
                <a:solidFill>
                  <a:srgbClr val="2A4A81"/>
                </a:solidFill>
                <a:latin typeface="Trebuchet MS"/>
                <a:cs typeface="Trebuchet MS"/>
              </a:rPr>
              <a:t>pregunta?</a:t>
            </a:r>
            <a:endParaRPr sz="8000">
              <a:latin typeface="Trebuchet MS"/>
              <a:cs typeface="Trebuchet MS"/>
            </a:endParaRPr>
          </a:p>
        </p:txBody>
      </p:sp>
      <p:sp>
        <p:nvSpPr>
          <p:cNvPr id="4" name="object 4"/>
          <p:cNvSpPr txBox="1"/>
          <p:nvPr/>
        </p:nvSpPr>
        <p:spPr>
          <a:xfrm>
            <a:off x="1552458" y="6209170"/>
            <a:ext cx="4910455" cy="657860"/>
          </a:xfrm>
          <a:prstGeom prst="rect">
            <a:avLst/>
          </a:prstGeom>
        </p:spPr>
        <p:txBody>
          <a:bodyPr vert="horz" wrap="square" lIns="0" tIns="12700" rIns="0" bIns="0" rtlCol="0">
            <a:spAutoFit/>
          </a:bodyPr>
          <a:lstStyle/>
          <a:p>
            <a:pPr marL="12700">
              <a:lnSpc>
                <a:spcPct val="100000"/>
              </a:lnSpc>
              <a:spcBef>
                <a:spcPts val="100"/>
              </a:spcBef>
            </a:pPr>
            <a:r>
              <a:rPr sz="4150" b="1" spc="425" dirty="0">
                <a:solidFill>
                  <a:srgbClr val="2A4A81"/>
                </a:solidFill>
                <a:latin typeface="Trebuchet MS"/>
                <a:cs typeface="Trebuchet MS"/>
              </a:rPr>
              <a:t>MUCHAS</a:t>
            </a:r>
            <a:r>
              <a:rPr sz="4150" b="1" spc="30" dirty="0">
                <a:solidFill>
                  <a:srgbClr val="2A4A81"/>
                </a:solidFill>
                <a:latin typeface="Trebuchet MS"/>
                <a:cs typeface="Trebuchet MS"/>
              </a:rPr>
              <a:t> </a:t>
            </a:r>
            <a:r>
              <a:rPr sz="4150" b="1" spc="295" dirty="0">
                <a:solidFill>
                  <a:srgbClr val="2A4A81"/>
                </a:solidFill>
                <a:latin typeface="Trebuchet MS"/>
                <a:cs typeface="Trebuchet MS"/>
              </a:rPr>
              <a:t>GRACIAS</a:t>
            </a:r>
            <a:endParaRPr sz="4150">
              <a:latin typeface="Trebuchet MS"/>
              <a:cs typeface="Trebuchet MS"/>
            </a:endParaRPr>
          </a:p>
        </p:txBody>
      </p:sp>
      <p:grpSp>
        <p:nvGrpSpPr>
          <p:cNvPr id="5" name="object 5"/>
          <p:cNvGrpSpPr/>
          <p:nvPr/>
        </p:nvGrpSpPr>
        <p:grpSpPr>
          <a:xfrm>
            <a:off x="9618063" y="8617753"/>
            <a:ext cx="3383915" cy="1669414"/>
            <a:chOff x="9618063" y="8617753"/>
            <a:chExt cx="3383915" cy="1669414"/>
          </a:xfrm>
        </p:grpSpPr>
        <p:sp>
          <p:nvSpPr>
            <p:cNvPr id="6" name="object 6"/>
            <p:cNvSpPr/>
            <p:nvPr/>
          </p:nvSpPr>
          <p:spPr>
            <a:xfrm>
              <a:off x="10818208" y="8855610"/>
              <a:ext cx="1807845" cy="1431925"/>
            </a:xfrm>
            <a:custGeom>
              <a:avLst/>
              <a:gdLst/>
              <a:ahLst/>
              <a:cxnLst/>
              <a:rect l="l" t="t" r="r" b="b"/>
              <a:pathLst>
                <a:path w="1807845" h="1431925">
                  <a:moveTo>
                    <a:pt x="447555" y="1431389"/>
                  </a:moveTo>
                  <a:lnTo>
                    <a:pt x="0" y="1431389"/>
                  </a:lnTo>
                  <a:lnTo>
                    <a:pt x="3679" y="1041359"/>
                  </a:lnTo>
                  <a:lnTo>
                    <a:pt x="1807261" y="0"/>
                  </a:lnTo>
                  <a:lnTo>
                    <a:pt x="1807261" y="123580"/>
                  </a:lnTo>
                  <a:lnTo>
                    <a:pt x="447555" y="1431389"/>
                  </a:lnTo>
                  <a:close/>
                </a:path>
              </a:pathLst>
            </a:custGeom>
            <a:solidFill>
              <a:srgbClr val="F0ABC1"/>
            </a:solidFill>
          </p:spPr>
          <p:txBody>
            <a:bodyPr wrap="square" lIns="0" tIns="0" rIns="0" bIns="0" rtlCol="0"/>
            <a:lstStyle/>
            <a:p>
              <a:endParaRPr/>
            </a:p>
          </p:txBody>
        </p:sp>
        <p:pic>
          <p:nvPicPr>
            <p:cNvPr id="7" name="object 7"/>
            <p:cNvPicPr/>
            <p:nvPr/>
          </p:nvPicPr>
          <p:blipFill>
            <a:blip r:embed="rId2" cstate="print"/>
            <a:stretch>
              <a:fillRect/>
            </a:stretch>
          </p:blipFill>
          <p:spPr>
            <a:xfrm>
              <a:off x="9618063" y="8617753"/>
              <a:ext cx="3383589" cy="1669246"/>
            </a:xfrm>
            <a:prstGeom prst="rect">
              <a:avLst/>
            </a:prstGeom>
          </p:spPr>
        </p:pic>
      </p:grpSp>
      <p:grpSp>
        <p:nvGrpSpPr>
          <p:cNvPr id="8" name="object 8"/>
          <p:cNvGrpSpPr/>
          <p:nvPr/>
        </p:nvGrpSpPr>
        <p:grpSpPr>
          <a:xfrm>
            <a:off x="9866913" y="3025307"/>
            <a:ext cx="7397115" cy="6512559"/>
            <a:chOff x="9866913" y="3025307"/>
            <a:chExt cx="7397115" cy="6512559"/>
          </a:xfrm>
        </p:grpSpPr>
        <p:sp>
          <p:nvSpPr>
            <p:cNvPr id="9" name="object 9"/>
            <p:cNvSpPr/>
            <p:nvPr/>
          </p:nvSpPr>
          <p:spPr>
            <a:xfrm>
              <a:off x="13525041" y="3431620"/>
              <a:ext cx="3094355" cy="3187700"/>
            </a:xfrm>
            <a:custGeom>
              <a:avLst/>
              <a:gdLst/>
              <a:ahLst/>
              <a:cxnLst/>
              <a:rect l="l" t="t" r="r" b="b"/>
              <a:pathLst>
                <a:path w="3094355" h="3187700">
                  <a:moveTo>
                    <a:pt x="0" y="3187207"/>
                  </a:moveTo>
                  <a:lnTo>
                    <a:pt x="13286" y="1778872"/>
                  </a:lnTo>
                  <a:lnTo>
                    <a:pt x="3094203" y="0"/>
                  </a:lnTo>
                  <a:lnTo>
                    <a:pt x="3094203" y="211102"/>
                  </a:lnTo>
                  <a:lnTo>
                    <a:pt x="0" y="3187207"/>
                  </a:lnTo>
                  <a:close/>
                </a:path>
              </a:pathLst>
            </a:custGeom>
            <a:solidFill>
              <a:srgbClr val="F0ABC1"/>
            </a:solidFill>
          </p:spPr>
          <p:txBody>
            <a:bodyPr wrap="square" lIns="0" tIns="0" rIns="0" bIns="0" rtlCol="0"/>
            <a:lstStyle/>
            <a:p>
              <a:endParaRPr/>
            </a:p>
          </p:txBody>
        </p:sp>
        <p:sp>
          <p:nvSpPr>
            <p:cNvPr id="10" name="object 10"/>
            <p:cNvSpPr/>
            <p:nvPr/>
          </p:nvSpPr>
          <p:spPr>
            <a:xfrm>
              <a:off x="13147123" y="3089131"/>
              <a:ext cx="4021454" cy="3529965"/>
            </a:xfrm>
            <a:custGeom>
              <a:avLst/>
              <a:gdLst/>
              <a:ahLst/>
              <a:cxnLst/>
              <a:rect l="l" t="t" r="r" b="b"/>
              <a:pathLst>
                <a:path w="4021455" h="3529965">
                  <a:moveTo>
                    <a:pt x="377918" y="3529695"/>
                  </a:moveTo>
                  <a:lnTo>
                    <a:pt x="0" y="1886637"/>
                  </a:lnTo>
                  <a:lnTo>
                    <a:pt x="4021284" y="0"/>
                  </a:lnTo>
                  <a:lnTo>
                    <a:pt x="757312" y="2323605"/>
                  </a:lnTo>
                  <a:lnTo>
                    <a:pt x="377918" y="3529695"/>
                  </a:lnTo>
                  <a:close/>
                </a:path>
              </a:pathLst>
            </a:custGeom>
            <a:solidFill>
              <a:srgbClr val="F6B4A6"/>
            </a:solidFill>
          </p:spPr>
          <p:txBody>
            <a:bodyPr wrap="square" lIns="0" tIns="0" rIns="0" bIns="0" rtlCol="0"/>
            <a:lstStyle/>
            <a:p>
              <a:endParaRPr/>
            </a:p>
          </p:txBody>
        </p:sp>
        <p:sp>
          <p:nvSpPr>
            <p:cNvPr id="11" name="object 11"/>
            <p:cNvSpPr/>
            <p:nvPr/>
          </p:nvSpPr>
          <p:spPr>
            <a:xfrm>
              <a:off x="11716644" y="3051972"/>
              <a:ext cx="5516880" cy="3186430"/>
            </a:xfrm>
            <a:custGeom>
              <a:avLst/>
              <a:gdLst/>
              <a:ahLst/>
              <a:cxnLst/>
              <a:rect l="l" t="t" r="r" b="b"/>
              <a:pathLst>
                <a:path w="5516880" h="3186429">
                  <a:moveTo>
                    <a:pt x="1434907" y="1923797"/>
                  </a:moveTo>
                  <a:lnTo>
                    <a:pt x="0" y="1094149"/>
                  </a:lnTo>
                  <a:lnTo>
                    <a:pt x="5265756" y="4682"/>
                  </a:lnTo>
                  <a:lnTo>
                    <a:pt x="5314541" y="0"/>
                  </a:lnTo>
                  <a:lnTo>
                    <a:pt x="5363741" y="4866"/>
                  </a:lnTo>
                  <a:lnTo>
                    <a:pt x="5410450" y="17761"/>
                  </a:lnTo>
                  <a:lnTo>
                    <a:pt x="5451762" y="37159"/>
                  </a:lnTo>
                  <a:lnTo>
                    <a:pt x="1434907" y="1923797"/>
                  </a:lnTo>
                  <a:close/>
                </a:path>
                <a:path w="5516880" h="3186429">
                  <a:moveTo>
                    <a:pt x="3619745" y="3185984"/>
                  </a:moveTo>
                  <a:lnTo>
                    <a:pt x="2192219" y="2360765"/>
                  </a:lnTo>
                  <a:lnTo>
                    <a:pt x="5451762" y="37159"/>
                  </a:lnTo>
                  <a:lnTo>
                    <a:pt x="5485646" y="61264"/>
                  </a:lnTo>
                  <a:lnTo>
                    <a:pt x="5508044" y="88274"/>
                  </a:lnTo>
                  <a:lnTo>
                    <a:pt x="5516324" y="116669"/>
                  </a:lnTo>
                  <a:lnTo>
                    <a:pt x="5507859" y="144925"/>
                  </a:lnTo>
                  <a:lnTo>
                    <a:pt x="3619745" y="3185984"/>
                  </a:lnTo>
                  <a:close/>
                </a:path>
              </a:pathLst>
            </a:custGeom>
            <a:solidFill>
              <a:srgbClr val="94DDDE"/>
            </a:solidFill>
          </p:spPr>
          <p:txBody>
            <a:bodyPr wrap="square" lIns="0" tIns="0" rIns="0" bIns="0" rtlCol="0"/>
            <a:lstStyle/>
            <a:p>
              <a:endParaRPr/>
            </a:p>
          </p:txBody>
        </p:sp>
        <p:pic>
          <p:nvPicPr>
            <p:cNvPr id="12" name="object 12"/>
            <p:cNvPicPr/>
            <p:nvPr/>
          </p:nvPicPr>
          <p:blipFill>
            <a:blip r:embed="rId3" cstate="print"/>
            <a:stretch>
              <a:fillRect/>
            </a:stretch>
          </p:blipFill>
          <p:spPr>
            <a:xfrm>
              <a:off x="9866913" y="3025307"/>
              <a:ext cx="7394935" cy="4621353"/>
            </a:xfrm>
            <a:prstGeom prst="rect">
              <a:avLst/>
            </a:prstGeom>
          </p:spPr>
        </p:pic>
        <p:sp>
          <p:nvSpPr>
            <p:cNvPr id="13" name="object 13"/>
            <p:cNvSpPr/>
            <p:nvPr/>
          </p:nvSpPr>
          <p:spPr>
            <a:xfrm>
              <a:off x="15605314" y="7666959"/>
              <a:ext cx="1373505" cy="1414780"/>
            </a:xfrm>
            <a:custGeom>
              <a:avLst/>
              <a:gdLst/>
              <a:ahLst/>
              <a:cxnLst/>
              <a:rect l="l" t="t" r="r" b="b"/>
              <a:pathLst>
                <a:path w="1373505" h="1414779">
                  <a:moveTo>
                    <a:pt x="0" y="1414626"/>
                  </a:moveTo>
                  <a:lnTo>
                    <a:pt x="5897" y="789543"/>
                  </a:lnTo>
                  <a:lnTo>
                    <a:pt x="1373347" y="0"/>
                  </a:lnTo>
                  <a:lnTo>
                    <a:pt x="1373347" y="93696"/>
                  </a:lnTo>
                  <a:lnTo>
                    <a:pt x="0" y="1414626"/>
                  </a:lnTo>
                  <a:close/>
                </a:path>
              </a:pathLst>
            </a:custGeom>
            <a:solidFill>
              <a:srgbClr val="F0ABC1"/>
            </a:solidFill>
          </p:spPr>
          <p:txBody>
            <a:bodyPr wrap="square" lIns="0" tIns="0" rIns="0" bIns="0" rtlCol="0"/>
            <a:lstStyle/>
            <a:p>
              <a:endParaRPr/>
            </a:p>
          </p:txBody>
        </p:sp>
        <p:sp>
          <p:nvSpPr>
            <p:cNvPr id="14" name="object 14"/>
            <p:cNvSpPr/>
            <p:nvPr/>
          </p:nvSpPr>
          <p:spPr>
            <a:xfrm>
              <a:off x="15437577" y="7514947"/>
              <a:ext cx="1784985" cy="1567180"/>
            </a:xfrm>
            <a:custGeom>
              <a:avLst/>
              <a:gdLst/>
              <a:ahLst/>
              <a:cxnLst/>
              <a:rect l="l" t="t" r="r" b="b"/>
              <a:pathLst>
                <a:path w="1784984" h="1567179">
                  <a:moveTo>
                    <a:pt x="167737" y="1566638"/>
                  </a:moveTo>
                  <a:lnTo>
                    <a:pt x="0" y="837374"/>
                  </a:lnTo>
                  <a:lnTo>
                    <a:pt x="1784827" y="0"/>
                  </a:lnTo>
                  <a:lnTo>
                    <a:pt x="336129" y="1031320"/>
                  </a:lnTo>
                  <a:lnTo>
                    <a:pt x="167737" y="1566638"/>
                  </a:lnTo>
                  <a:close/>
                </a:path>
              </a:pathLst>
            </a:custGeom>
            <a:solidFill>
              <a:srgbClr val="F6B4A6"/>
            </a:solidFill>
          </p:spPr>
          <p:txBody>
            <a:bodyPr wrap="square" lIns="0" tIns="0" rIns="0" bIns="0" rtlCol="0"/>
            <a:lstStyle/>
            <a:p>
              <a:endParaRPr/>
            </a:p>
          </p:txBody>
        </p:sp>
        <p:sp>
          <p:nvSpPr>
            <p:cNvPr id="15" name="object 15"/>
            <p:cNvSpPr/>
            <p:nvPr/>
          </p:nvSpPr>
          <p:spPr>
            <a:xfrm>
              <a:off x="14802667" y="7498454"/>
              <a:ext cx="2448560" cy="1414145"/>
            </a:xfrm>
            <a:custGeom>
              <a:avLst/>
              <a:gdLst/>
              <a:ahLst/>
              <a:cxnLst/>
              <a:rect l="l" t="t" r="r" b="b"/>
              <a:pathLst>
                <a:path w="2448559" h="1414145">
                  <a:moveTo>
                    <a:pt x="636876" y="853868"/>
                  </a:moveTo>
                  <a:lnTo>
                    <a:pt x="0" y="485632"/>
                  </a:lnTo>
                  <a:lnTo>
                    <a:pt x="2337180" y="2078"/>
                  </a:lnTo>
                  <a:lnTo>
                    <a:pt x="2358833" y="0"/>
                  </a:lnTo>
                  <a:lnTo>
                    <a:pt x="2380670" y="2160"/>
                  </a:lnTo>
                  <a:lnTo>
                    <a:pt x="2401402" y="7883"/>
                  </a:lnTo>
                  <a:lnTo>
                    <a:pt x="2419738" y="16493"/>
                  </a:lnTo>
                  <a:lnTo>
                    <a:pt x="636876" y="853868"/>
                  </a:lnTo>
                  <a:close/>
                </a:path>
                <a:path w="2448559" h="1414145">
                  <a:moveTo>
                    <a:pt x="1606606" y="1414083"/>
                  </a:moveTo>
                  <a:lnTo>
                    <a:pt x="973005" y="1047814"/>
                  </a:lnTo>
                  <a:lnTo>
                    <a:pt x="2419738" y="16493"/>
                  </a:lnTo>
                  <a:lnTo>
                    <a:pt x="2434777" y="27191"/>
                  </a:lnTo>
                  <a:lnTo>
                    <a:pt x="2444718" y="39180"/>
                  </a:lnTo>
                  <a:lnTo>
                    <a:pt x="2448393" y="51783"/>
                  </a:lnTo>
                  <a:lnTo>
                    <a:pt x="2444636" y="64324"/>
                  </a:lnTo>
                  <a:lnTo>
                    <a:pt x="1606606" y="1414083"/>
                  </a:lnTo>
                  <a:close/>
                </a:path>
              </a:pathLst>
            </a:custGeom>
            <a:solidFill>
              <a:srgbClr val="94DDDE"/>
            </a:solidFill>
          </p:spPr>
          <p:txBody>
            <a:bodyPr wrap="square" lIns="0" tIns="0" rIns="0" bIns="0" rtlCol="0"/>
            <a:lstStyle/>
            <a:p>
              <a:endParaRPr/>
            </a:p>
          </p:txBody>
        </p:sp>
        <p:pic>
          <p:nvPicPr>
            <p:cNvPr id="16" name="object 16"/>
            <p:cNvPicPr/>
            <p:nvPr/>
          </p:nvPicPr>
          <p:blipFill>
            <a:blip r:embed="rId4" cstate="print"/>
            <a:stretch>
              <a:fillRect/>
            </a:stretch>
          </p:blipFill>
          <p:spPr>
            <a:xfrm>
              <a:off x="13981672" y="7486618"/>
              <a:ext cx="3282206" cy="2051165"/>
            </a:xfrm>
            <a:prstGeom prst="rect">
              <a:avLst/>
            </a:prstGeom>
          </p:spPr>
        </p:pic>
      </p:grpSp>
      <p:grpSp>
        <p:nvGrpSpPr>
          <p:cNvPr id="17" name="object 17"/>
          <p:cNvGrpSpPr/>
          <p:nvPr/>
        </p:nvGrpSpPr>
        <p:grpSpPr>
          <a:xfrm>
            <a:off x="13326006" y="715294"/>
            <a:ext cx="3282315" cy="2051685"/>
            <a:chOff x="13326006" y="715294"/>
            <a:chExt cx="3282315" cy="2051685"/>
          </a:xfrm>
        </p:grpSpPr>
        <p:sp>
          <p:nvSpPr>
            <p:cNvPr id="18" name="object 18"/>
            <p:cNvSpPr/>
            <p:nvPr/>
          </p:nvSpPr>
          <p:spPr>
            <a:xfrm>
              <a:off x="14949649" y="895633"/>
              <a:ext cx="1373505" cy="1414780"/>
            </a:xfrm>
            <a:custGeom>
              <a:avLst/>
              <a:gdLst/>
              <a:ahLst/>
              <a:cxnLst/>
              <a:rect l="l" t="t" r="r" b="b"/>
              <a:pathLst>
                <a:path w="1373505" h="1414780">
                  <a:moveTo>
                    <a:pt x="0" y="1414626"/>
                  </a:moveTo>
                  <a:lnTo>
                    <a:pt x="5897" y="789543"/>
                  </a:lnTo>
                  <a:lnTo>
                    <a:pt x="1373347" y="0"/>
                  </a:lnTo>
                  <a:lnTo>
                    <a:pt x="1373347" y="93696"/>
                  </a:lnTo>
                  <a:lnTo>
                    <a:pt x="0" y="1414626"/>
                  </a:lnTo>
                  <a:close/>
                </a:path>
              </a:pathLst>
            </a:custGeom>
            <a:solidFill>
              <a:srgbClr val="F0ABC1"/>
            </a:solidFill>
          </p:spPr>
          <p:txBody>
            <a:bodyPr wrap="square" lIns="0" tIns="0" rIns="0" bIns="0" rtlCol="0"/>
            <a:lstStyle/>
            <a:p>
              <a:endParaRPr/>
            </a:p>
          </p:txBody>
        </p:sp>
        <p:sp>
          <p:nvSpPr>
            <p:cNvPr id="19" name="object 19"/>
            <p:cNvSpPr/>
            <p:nvPr/>
          </p:nvSpPr>
          <p:spPr>
            <a:xfrm>
              <a:off x="14781912" y="743622"/>
              <a:ext cx="1784985" cy="1567180"/>
            </a:xfrm>
            <a:custGeom>
              <a:avLst/>
              <a:gdLst/>
              <a:ahLst/>
              <a:cxnLst/>
              <a:rect l="l" t="t" r="r" b="b"/>
              <a:pathLst>
                <a:path w="1784984" h="1567180">
                  <a:moveTo>
                    <a:pt x="167737" y="1566638"/>
                  </a:moveTo>
                  <a:lnTo>
                    <a:pt x="0" y="837374"/>
                  </a:lnTo>
                  <a:lnTo>
                    <a:pt x="1784827" y="0"/>
                  </a:lnTo>
                  <a:lnTo>
                    <a:pt x="336129" y="1031320"/>
                  </a:lnTo>
                  <a:lnTo>
                    <a:pt x="167737" y="1566638"/>
                  </a:lnTo>
                  <a:close/>
                </a:path>
              </a:pathLst>
            </a:custGeom>
            <a:solidFill>
              <a:srgbClr val="F6B4A6"/>
            </a:solidFill>
          </p:spPr>
          <p:txBody>
            <a:bodyPr wrap="square" lIns="0" tIns="0" rIns="0" bIns="0" rtlCol="0"/>
            <a:lstStyle/>
            <a:p>
              <a:endParaRPr/>
            </a:p>
          </p:txBody>
        </p:sp>
        <p:sp>
          <p:nvSpPr>
            <p:cNvPr id="20" name="object 20"/>
            <p:cNvSpPr/>
            <p:nvPr/>
          </p:nvSpPr>
          <p:spPr>
            <a:xfrm>
              <a:off x="14147001" y="727129"/>
              <a:ext cx="2448560" cy="1414145"/>
            </a:xfrm>
            <a:custGeom>
              <a:avLst/>
              <a:gdLst/>
              <a:ahLst/>
              <a:cxnLst/>
              <a:rect l="l" t="t" r="r" b="b"/>
              <a:pathLst>
                <a:path w="2448559" h="1414145">
                  <a:moveTo>
                    <a:pt x="636876" y="853868"/>
                  </a:moveTo>
                  <a:lnTo>
                    <a:pt x="0" y="485632"/>
                  </a:lnTo>
                  <a:lnTo>
                    <a:pt x="2337180" y="2078"/>
                  </a:lnTo>
                  <a:lnTo>
                    <a:pt x="2358833" y="0"/>
                  </a:lnTo>
                  <a:lnTo>
                    <a:pt x="2380670" y="2160"/>
                  </a:lnTo>
                  <a:lnTo>
                    <a:pt x="2401402" y="7883"/>
                  </a:lnTo>
                  <a:lnTo>
                    <a:pt x="2419738" y="16493"/>
                  </a:lnTo>
                  <a:lnTo>
                    <a:pt x="636876" y="853868"/>
                  </a:lnTo>
                  <a:close/>
                </a:path>
                <a:path w="2448559" h="1414145">
                  <a:moveTo>
                    <a:pt x="1606606" y="1414083"/>
                  </a:moveTo>
                  <a:lnTo>
                    <a:pt x="973005" y="1047814"/>
                  </a:lnTo>
                  <a:lnTo>
                    <a:pt x="2419738" y="16493"/>
                  </a:lnTo>
                  <a:lnTo>
                    <a:pt x="2434777" y="27191"/>
                  </a:lnTo>
                  <a:lnTo>
                    <a:pt x="2444718" y="39180"/>
                  </a:lnTo>
                  <a:lnTo>
                    <a:pt x="2448393" y="51783"/>
                  </a:lnTo>
                  <a:lnTo>
                    <a:pt x="2444636" y="64324"/>
                  </a:lnTo>
                  <a:lnTo>
                    <a:pt x="1606606" y="1414083"/>
                  </a:lnTo>
                  <a:close/>
                </a:path>
              </a:pathLst>
            </a:custGeom>
            <a:solidFill>
              <a:srgbClr val="94DDDE"/>
            </a:solidFill>
          </p:spPr>
          <p:txBody>
            <a:bodyPr wrap="square" lIns="0" tIns="0" rIns="0" bIns="0" rtlCol="0"/>
            <a:lstStyle/>
            <a:p>
              <a:endParaRPr/>
            </a:p>
          </p:txBody>
        </p:sp>
        <p:pic>
          <p:nvPicPr>
            <p:cNvPr id="21" name="object 21"/>
            <p:cNvPicPr/>
            <p:nvPr/>
          </p:nvPicPr>
          <p:blipFill>
            <a:blip r:embed="rId5" cstate="print"/>
            <a:stretch>
              <a:fillRect/>
            </a:stretch>
          </p:blipFill>
          <p:spPr>
            <a:xfrm>
              <a:off x="13326006" y="715294"/>
              <a:ext cx="3282206" cy="2051165"/>
            </a:xfrm>
            <a:prstGeom prst="rect">
              <a:avLst/>
            </a:prstGeom>
          </p:spPr>
        </p:pic>
      </p:grpSp>
      <p:pic>
        <p:nvPicPr>
          <p:cNvPr id="22" name="object 22"/>
          <p:cNvPicPr/>
          <p:nvPr/>
        </p:nvPicPr>
        <p:blipFill>
          <a:blip r:embed="rId6" cstate="print"/>
          <a:stretch>
            <a:fillRect/>
          </a:stretch>
        </p:blipFill>
        <p:spPr>
          <a:xfrm>
            <a:off x="1323372" y="6968386"/>
            <a:ext cx="5610224" cy="24574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782"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sp>
        <p:nvSpPr>
          <p:cNvPr id="3" name="object 3"/>
          <p:cNvSpPr txBox="1">
            <a:spLocks noGrp="1"/>
          </p:cNvSpPr>
          <p:nvPr>
            <p:ph type="title"/>
          </p:nvPr>
        </p:nvSpPr>
        <p:spPr>
          <a:xfrm>
            <a:off x="5988043" y="1488463"/>
            <a:ext cx="6808470" cy="2638425"/>
          </a:xfrm>
          <a:prstGeom prst="rect">
            <a:avLst/>
          </a:prstGeom>
        </p:spPr>
        <p:txBody>
          <a:bodyPr vert="horz" wrap="square" lIns="0" tIns="14604" rIns="0" bIns="0" rtlCol="0">
            <a:spAutoFit/>
          </a:bodyPr>
          <a:lstStyle/>
          <a:p>
            <a:pPr marL="1191260" marR="5080" indent="-1179195">
              <a:lnSpc>
                <a:spcPct val="100099"/>
              </a:lnSpc>
              <a:spcBef>
                <a:spcPts val="114"/>
              </a:spcBef>
            </a:pPr>
            <a:r>
              <a:rPr sz="8550" spc="740" dirty="0">
                <a:solidFill>
                  <a:srgbClr val="2A4A81"/>
                </a:solidFill>
              </a:rPr>
              <a:t>C</a:t>
            </a:r>
            <a:r>
              <a:rPr sz="8550" spc="55" dirty="0">
                <a:solidFill>
                  <a:srgbClr val="2A4A81"/>
                </a:solidFill>
              </a:rPr>
              <a:t>o</a:t>
            </a:r>
            <a:r>
              <a:rPr sz="8550" spc="50" dirty="0">
                <a:solidFill>
                  <a:srgbClr val="2A4A81"/>
                </a:solidFill>
              </a:rPr>
              <a:t>m</a:t>
            </a:r>
            <a:r>
              <a:rPr sz="8550" spc="365" dirty="0">
                <a:solidFill>
                  <a:srgbClr val="2A4A81"/>
                </a:solidFill>
              </a:rPr>
              <a:t>p</a:t>
            </a:r>
            <a:r>
              <a:rPr sz="8550" spc="-175" dirty="0">
                <a:solidFill>
                  <a:srgbClr val="2A4A81"/>
                </a:solidFill>
              </a:rPr>
              <a:t>e</a:t>
            </a:r>
            <a:r>
              <a:rPr sz="8550" spc="-15" dirty="0">
                <a:solidFill>
                  <a:srgbClr val="2A4A81"/>
                </a:solidFill>
              </a:rPr>
              <a:t>t</a:t>
            </a:r>
            <a:r>
              <a:rPr sz="8550" spc="-175" dirty="0">
                <a:solidFill>
                  <a:srgbClr val="2A4A81"/>
                </a:solidFill>
              </a:rPr>
              <a:t>e</a:t>
            </a:r>
            <a:r>
              <a:rPr sz="8550" spc="40" dirty="0">
                <a:solidFill>
                  <a:srgbClr val="2A4A81"/>
                </a:solidFill>
              </a:rPr>
              <a:t>n</a:t>
            </a:r>
            <a:r>
              <a:rPr sz="8550" spc="-275" dirty="0">
                <a:solidFill>
                  <a:srgbClr val="2A4A81"/>
                </a:solidFill>
              </a:rPr>
              <a:t>c</a:t>
            </a:r>
            <a:r>
              <a:rPr sz="8550" spc="-120" dirty="0">
                <a:solidFill>
                  <a:srgbClr val="2A4A81"/>
                </a:solidFill>
              </a:rPr>
              <a:t>i</a:t>
            </a:r>
            <a:r>
              <a:rPr sz="8550" spc="505" dirty="0">
                <a:solidFill>
                  <a:srgbClr val="2A4A81"/>
                </a:solidFill>
              </a:rPr>
              <a:t>a  </a:t>
            </a:r>
            <a:r>
              <a:rPr sz="8550" spc="105" dirty="0">
                <a:solidFill>
                  <a:srgbClr val="2A4A81"/>
                </a:solidFill>
              </a:rPr>
              <a:t>perfecta</a:t>
            </a:r>
            <a:endParaRPr sz="8550"/>
          </a:p>
        </p:txBody>
      </p:sp>
      <p:grpSp>
        <p:nvGrpSpPr>
          <p:cNvPr id="4" name="object 4"/>
          <p:cNvGrpSpPr/>
          <p:nvPr/>
        </p:nvGrpSpPr>
        <p:grpSpPr>
          <a:xfrm>
            <a:off x="4190" y="0"/>
            <a:ext cx="4589145" cy="1866900"/>
            <a:chOff x="4190" y="0"/>
            <a:chExt cx="4589145" cy="1866900"/>
          </a:xfrm>
        </p:grpSpPr>
        <p:sp>
          <p:nvSpPr>
            <p:cNvPr id="5" name="object 5"/>
            <p:cNvSpPr/>
            <p:nvPr/>
          </p:nvSpPr>
          <p:spPr>
            <a:xfrm>
              <a:off x="63609" y="0"/>
              <a:ext cx="4464685" cy="1795780"/>
            </a:xfrm>
            <a:custGeom>
              <a:avLst/>
              <a:gdLst/>
              <a:ahLst/>
              <a:cxnLst/>
              <a:rect l="l" t="t" r="r" b="b"/>
              <a:pathLst>
                <a:path w="4464685" h="1795780">
                  <a:moveTo>
                    <a:pt x="2670165" y="1782625"/>
                  </a:moveTo>
                  <a:lnTo>
                    <a:pt x="2670165" y="1759772"/>
                  </a:lnTo>
                  <a:lnTo>
                    <a:pt x="1344681" y="992820"/>
                  </a:lnTo>
                  <a:lnTo>
                    <a:pt x="1344681" y="974537"/>
                  </a:lnTo>
                  <a:lnTo>
                    <a:pt x="0" y="197529"/>
                  </a:lnTo>
                  <a:lnTo>
                    <a:pt x="0" y="54011"/>
                  </a:lnTo>
                  <a:lnTo>
                    <a:pt x="93965" y="0"/>
                  </a:lnTo>
                  <a:lnTo>
                    <a:pt x="3707605" y="0"/>
                  </a:lnTo>
                  <a:lnTo>
                    <a:pt x="3774458" y="41650"/>
                  </a:lnTo>
                  <a:lnTo>
                    <a:pt x="3813722" y="68514"/>
                  </a:lnTo>
                  <a:lnTo>
                    <a:pt x="3851444" y="96159"/>
                  </a:lnTo>
                  <a:lnTo>
                    <a:pt x="3887594" y="124565"/>
                  </a:lnTo>
                  <a:lnTo>
                    <a:pt x="3922139" y="153715"/>
                  </a:lnTo>
                  <a:lnTo>
                    <a:pt x="3955048" y="183589"/>
                  </a:lnTo>
                  <a:lnTo>
                    <a:pt x="3986290" y="214170"/>
                  </a:lnTo>
                  <a:lnTo>
                    <a:pt x="4015832" y="245439"/>
                  </a:lnTo>
                  <a:lnTo>
                    <a:pt x="4043644" y="277378"/>
                  </a:lnTo>
                  <a:lnTo>
                    <a:pt x="4097489" y="344636"/>
                  </a:lnTo>
                  <a:lnTo>
                    <a:pt x="4127240" y="378560"/>
                  </a:lnTo>
                  <a:lnTo>
                    <a:pt x="4158940" y="411740"/>
                  </a:lnTo>
                  <a:lnTo>
                    <a:pt x="4192581" y="444174"/>
                  </a:lnTo>
                  <a:lnTo>
                    <a:pt x="4228156" y="475864"/>
                  </a:lnTo>
                  <a:lnTo>
                    <a:pt x="4265656" y="506809"/>
                  </a:lnTo>
                  <a:lnTo>
                    <a:pt x="4305075" y="537009"/>
                  </a:lnTo>
                  <a:lnTo>
                    <a:pt x="4346405" y="566464"/>
                  </a:lnTo>
                  <a:lnTo>
                    <a:pt x="4389639" y="595175"/>
                  </a:lnTo>
                  <a:lnTo>
                    <a:pt x="4464597" y="632654"/>
                  </a:lnTo>
                  <a:lnTo>
                    <a:pt x="4464597" y="746005"/>
                  </a:lnTo>
                  <a:lnTo>
                    <a:pt x="4463683" y="746005"/>
                  </a:lnTo>
                  <a:lnTo>
                    <a:pt x="2734154" y="1745147"/>
                  </a:lnTo>
                  <a:lnTo>
                    <a:pt x="2734154" y="1770742"/>
                  </a:lnTo>
                  <a:lnTo>
                    <a:pt x="2690276" y="1770742"/>
                  </a:lnTo>
                  <a:lnTo>
                    <a:pt x="2670165" y="1782625"/>
                  </a:lnTo>
                  <a:close/>
                </a:path>
                <a:path w="4464685" h="1795780">
                  <a:moveTo>
                    <a:pt x="2734154" y="1795424"/>
                  </a:moveTo>
                  <a:lnTo>
                    <a:pt x="2690276" y="1770742"/>
                  </a:lnTo>
                  <a:lnTo>
                    <a:pt x="2734154" y="1770742"/>
                  </a:lnTo>
                  <a:lnTo>
                    <a:pt x="2734154" y="1795424"/>
                  </a:lnTo>
                  <a:close/>
                </a:path>
              </a:pathLst>
            </a:custGeom>
            <a:solidFill>
              <a:srgbClr val="EFEFEF"/>
            </a:solidFill>
          </p:spPr>
          <p:txBody>
            <a:bodyPr wrap="square" lIns="0" tIns="0" rIns="0" bIns="0" rtlCol="0"/>
            <a:lstStyle/>
            <a:p>
              <a:endParaRPr/>
            </a:p>
          </p:txBody>
        </p:sp>
        <p:pic>
          <p:nvPicPr>
            <p:cNvPr id="6" name="object 6"/>
            <p:cNvPicPr/>
            <p:nvPr/>
          </p:nvPicPr>
          <p:blipFill>
            <a:blip r:embed="rId2" cstate="print"/>
            <a:stretch>
              <a:fillRect/>
            </a:stretch>
          </p:blipFill>
          <p:spPr>
            <a:xfrm>
              <a:off x="4190" y="0"/>
              <a:ext cx="4588918" cy="1866899"/>
            </a:xfrm>
            <a:prstGeom prst="rect">
              <a:avLst/>
            </a:prstGeom>
          </p:spPr>
        </p:pic>
      </p:grpSp>
      <p:pic>
        <p:nvPicPr>
          <p:cNvPr id="7" name="object 7"/>
          <p:cNvPicPr/>
          <p:nvPr/>
        </p:nvPicPr>
        <p:blipFill>
          <a:blip r:embed="rId3" cstate="print"/>
          <a:stretch>
            <a:fillRect/>
          </a:stretch>
        </p:blipFill>
        <p:spPr>
          <a:xfrm>
            <a:off x="10552211" y="390596"/>
            <a:ext cx="2075848" cy="1269999"/>
          </a:xfrm>
          <a:prstGeom prst="rect">
            <a:avLst/>
          </a:prstGeom>
        </p:spPr>
      </p:pic>
      <p:grpSp>
        <p:nvGrpSpPr>
          <p:cNvPr id="8" name="object 8"/>
          <p:cNvGrpSpPr/>
          <p:nvPr/>
        </p:nvGrpSpPr>
        <p:grpSpPr>
          <a:xfrm>
            <a:off x="13139680" y="0"/>
            <a:ext cx="3835400" cy="1666875"/>
            <a:chOff x="13139680" y="0"/>
            <a:chExt cx="3835400" cy="1666875"/>
          </a:xfrm>
        </p:grpSpPr>
        <p:sp>
          <p:nvSpPr>
            <p:cNvPr id="9" name="object 9"/>
            <p:cNvSpPr/>
            <p:nvPr/>
          </p:nvSpPr>
          <p:spPr>
            <a:xfrm>
              <a:off x="13153662" y="0"/>
              <a:ext cx="3808095" cy="1651635"/>
            </a:xfrm>
            <a:custGeom>
              <a:avLst/>
              <a:gdLst/>
              <a:ahLst/>
              <a:cxnLst/>
              <a:rect l="l" t="t" r="r" b="b"/>
              <a:pathLst>
                <a:path w="3808094" h="1651635">
                  <a:moveTo>
                    <a:pt x="1904009" y="1651176"/>
                  </a:moveTo>
                  <a:lnTo>
                    <a:pt x="0" y="551539"/>
                  </a:lnTo>
                  <a:lnTo>
                    <a:pt x="0" y="0"/>
                  </a:lnTo>
                  <a:lnTo>
                    <a:pt x="3808019" y="0"/>
                  </a:lnTo>
                  <a:lnTo>
                    <a:pt x="3808019" y="551539"/>
                  </a:lnTo>
                  <a:lnTo>
                    <a:pt x="1904009" y="1651176"/>
                  </a:lnTo>
                  <a:close/>
                </a:path>
              </a:pathLst>
            </a:custGeom>
            <a:solidFill>
              <a:srgbClr val="FEFEFE"/>
            </a:solidFill>
          </p:spPr>
          <p:txBody>
            <a:bodyPr wrap="square" lIns="0" tIns="0" rIns="0" bIns="0" rtlCol="0"/>
            <a:lstStyle/>
            <a:p>
              <a:endParaRPr/>
            </a:p>
          </p:txBody>
        </p:sp>
        <p:sp>
          <p:nvSpPr>
            <p:cNvPr id="10" name="object 10"/>
            <p:cNvSpPr/>
            <p:nvPr/>
          </p:nvSpPr>
          <p:spPr>
            <a:xfrm>
              <a:off x="13396278" y="0"/>
              <a:ext cx="1437005" cy="964565"/>
            </a:xfrm>
            <a:custGeom>
              <a:avLst/>
              <a:gdLst/>
              <a:ahLst/>
              <a:cxnLst/>
              <a:rect l="l" t="t" r="r" b="b"/>
              <a:pathLst>
                <a:path w="1437005" h="964565">
                  <a:moveTo>
                    <a:pt x="698766" y="0"/>
                  </a:moveTo>
                  <a:lnTo>
                    <a:pt x="692746" y="0"/>
                  </a:lnTo>
                  <a:lnTo>
                    <a:pt x="0" y="692188"/>
                  </a:lnTo>
                  <a:lnTo>
                    <a:pt x="4114" y="694651"/>
                  </a:lnTo>
                  <a:lnTo>
                    <a:pt x="698766" y="0"/>
                  </a:lnTo>
                  <a:close/>
                </a:path>
                <a:path w="1437005" h="964565">
                  <a:moveTo>
                    <a:pt x="862431" y="0"/>
                  </a:moveTo>
                  <a:lnTo>
                    <a:pt x="856678" y="0"/>
                  </a:lnTo>
                  <a:lnTo>
                    <a:pt x="104457" y="752233"/>
                  </a:lnTo>
                  <a:lnTo>
                    <a:pt x="107746" y="754697"/>
                  </a:lnTo>
                  <a:lnTo>
                    <a:pt x="862431" y="0"/>
                  </a:lnTo>
                  <a:close/>
                </a:path>
                <a:path w="1437005" h="964565">
                  <a:moveTo>
                    <a:pt x="944689" y="0"/>
                  </a:moveTo>
                  <a:lnTo>
                    <a:pt x="938923" y="0"/>
                  </a:lnTo>
                  <a:lnTo>
                    <a:pt x="156273" y="782662"/>
                  </a:lnTo>
                  <a:lnTo>
                    <a:pt x="160388" y="784301"/>
                  </a:lnTo>
                  <a:lnTo>
                    <a:pt x="944689" y="0"/>
                  </a:lnTo>
                  <a:close/>
                </a:path>
                <a:path w="1437005" h="964565">
                  <a:moveTo>
                    <a:pt x="1026782" y="0"/>
                  </a:moveTo>
                  <a:lnTo>
                    <a:pt x="1020864" y="0"/>
                  </a:lnTo>
                  <a:lnTo>
                    <a:pt x="208089" y="812266"/>
                  </a:lnTo>
                  <a:lnTo>
                    <a:pt x="212204" y="814730"/>
                  </a:lnTo>
                  <a:lnTo>
                    <a:pt x="1026782" y="0"/>
                  </a:lnTo>
                  <a:close/>
                </a:path>
                <a:path w="1437005" h="964565">
                  <a:moveTo>
                    <a:pt x="1108354" y="0"/>
                  </a:moveTo>
                  <a:lnTo>
                    <a:pt x="1102918" y="0"/>
                  </a:lnTo>
                  <a:lnTo>
                    <a:pt x="260731" y="842695"/>
                  </a:lnTo>
                  <a:lnTo>
                    <a:pt x="264020" y="844346"/>
                  </a:lnTo>
                  <a:lnTo>
                    <a:pt x="1108354" y="0"/>
                  </a:lnTo>
                  <a:close/>
                </a:path>
                <a:path w="1437005" h="964565">
                  <a:moveTo>
                    <a:pt x="1190599" y="0"/>
                  </a:moveTo>
                  <a:lnTo>
                    <a:pt x="1184846" y="0"/>
                  </a:lnTo>
                  <a:lnTo>
                    <a:pt x="312547" y="872312"/>
                  </a:lnTo>
                  <a:lnTo>
                    <a:pt x="315836" y="874776"/>
                  </a:lnTo>
                  <a:lnTo>
                    <a:pt x="1190599" y="0"/>
                  </a:lnTo>
                  <a:close/>
                </a:path>
                <a:path w="1437005" h="964565">
                  <a:moveTo>
                    <a:pt x="1272844" y="0"/>
                  </a:moveTo>
                  <a:lnTo>
                    <a:pt x="1266698" y="0"/>
                  </a:lnTo>
                  <a:lnTo>
                    <a:pt x="364363" y="902741"/>
                  </a:lnTo>
                  <a:lnTo>
                    <a:pt x="368465" y="904379"/>
                  </a:lnTo>
                  <a:lnTo>
                    <a:pt x="1272844" y="0"/>
                  </a:lnTo>
                  <a:close/>
                </a:path>
                <a:path w="1437005" h="964565">
                  <a:moveTo>
                    <a:pt x="1354353" y="0"/>
                  </a:moveTo>
                  <a:lnTo>
                    <a:pt x="1348867" y="0"/>
                  </a:lnTo>
                  <a:lnTo>
                    <a:pt x="416179" y="932345"/>
                  </a:lnTo>
                  <a:lnTo>
                    <a:pt x="420281" y="934808"/>
                  </a:lnTo>
                  <a:lnTo>
                    <a:pt x="1280591" y="74510"/>
                  </a:lnTo>
                  <a:lnTo>
                    <a:pt x="1354353" y="0"/>
                  </a:lnTo>
                  <a:close/>
                </a:path>
                <a:path w="1437005" h="964565">
                  <a:moveTo>
                    <a:pt x="1436725" y="0"/>
                  </a:moveTo>
                  <a:lnTo>
                    <a:pt x="1430756" y="0"/>
                  </a:lnTo>
                  <a:lnTo>
                    <a:pt x="538721" y="892048"/>
                  </a:lnTo>
                  <a:lnTo>
                    <a:pt x="468807" y="962774"/>
                  </a:lnTo>
                  <a:lnTo>
                    <a:pt x="472097" y="964425"/>
                  </a:lnTo>
                  <a:lnTo>
                    <a:pt x="1436725" y="0"/>
                  </a:lnTo>
                  <a:close/>
                </a:path>
              </a:pathLst>
            </a:custGeom>
            <a:solidFill>
              <a:srgbClr val="2A4A81"/>
            </a:solidFill>
          </p:spPr>
          <p:txBody>
            <a:bodyPr wrap="square" lIns="0" tIns="0" rIns="0" bIns="0" rtlCol="0"/>
            <a:lstStyle/>
            <a:p>
              <a:endParaRPr/>
            </a:p>
          </p:txBody>
        </p:sp>
        <p:pic>
          <p:nvPicPr>
            <p:cNvPr id="11" name="object 11"/>
            <p:cNvPicPr/>
            <p:nvPr/>
          </p:nvPicPr>
          <p:blipFill>
            <a:blip r:embed="rId4" cstate="print"/>
            <a:stretch>
              <a:fillRect/>
            </a:stretch>
          </p:blipFill>
          <p:spPr>
            <a:xfrm>
              <a:off x="13153662" y="0"/>
              <a:ext cx="202689" cy="202813"/>
            </a:xfrm>
            <a:prstGeom prst="rect">
              <a:avLst/>
            </a:prstGeom>
          </p:spPr>
        </p:pic>
        <p:sp>
          <p:nvSpPr>
            <p:cNvPr id="12" name="object 12"/>
            <p:cNvSpPr/>
            <p:nvPr/>
          </p:nvSpPr>
          <p:spPr>
            <a:xfrm>
              <a:off x="13153657" y="0"/>
              <a:ext cx="1904364" cy="1506220"/>
            </a:xfrm>
            <a:custGeom>
              <a:avLst/>
              <a:gdLst/>
              <a:ahLst/>
              <a:cxnLst/>
              <a:rect l="l" t="t" r="r" b="b"/>
              <a:pathLst>
                <a:path w="1904365" h="1506220">
                  <a:moveTo>
                    <a:pt x="284238" y="0"/>
                  </a:moveTo>
                  <a:lnTo>
                    <a:pt x="278485" y="0"/>
                  </a:lnTo>
                  <a:lnTo>
                    <a:pt x="42773" y="235712"/>
                  </a:lnTo>
                  <a:lnTo>
                    <a:pt x="0" y="279311"/>
                  </a:lnTo>
                  <a:lnTo>
                    <a:pt x="0" y="285064"/>
                  </a:lnTo>
                  <a:lnTo>
                    <a:pt x="284238" y="0"/>
                  </a:lnTo>
                  <a:close/>
                </a:path>
                <a:path w="1904365" h="1506220">
                  <a:moveTo>
                    <a:pt x="366483" y="0"/>
                  </a:moveTo>
                  <a:lnTo>
                    <a:pt x="360730" y="0"/>
                  </a:lnTo>
                  <a:lnTo>
                    <a:pt x="0" y="361556"/>
                  </a:lnTo>
                  <a:lnTo>
                    <a:pt x="0" y="367309"/>
                  </a:lnTo>
                  <a:lnTo>
                    <a:pt x="366483" y="0"/>
                  </a:lnTo>
                  <a:close/>
                </a:path>
                <a:path w="1904365" h="1506220">
                  <a:moveTo>
                    <a:pt x="448729" y="0"/>
                  </a:moveTo>
                  <a:lnTo>
                    <a:pt x="442976" y="0"/>
                  </a:lnTo>
                  <a:lnTo>
                    <a:pt x="0" y="442976"/>
                  </a:lnTo>
                  <a:lnTo>
                    <a:pt x="0" y="448741"/>
                  </a:lnTo>
                  <a:lnTo>
                    <a:pt x="448729" y="0"/>
                  </a:lnTo>
                  <a:close/>
                </a:path>
                <a:path w="1904365" h="1506220">
                  <a:moveTo>
                    <a:pt x="530974" y="0"/>
                  </a:moveTo>
                  <a:lnTo>
                    <a:pt x="524827" y="0"/>
                  </a:lnTo>
                  <a:lnTo>
                    <a:pt x="0" y="525221"/>
                  </a:lnTo>
                  <a:lnTo>
                    <a:pt x="0" y="530987"/>
                  </a:lnTo>
                  <a:lnTo>
                    <a:pt x="530974" y="0"/>
                  </a:lnTo>
                  <a:close/>
                </a:path>
                <a:path w="1904365" h="1506220">
                  <a:moveTo>
                    <a:pt x="612482" y="0"/>
                  </a:moveTo>
                  <a:lnTo>
                    <a:pt x="606640" y="0"/>
                  </a:lnTo>
                  <a:lnTo>
                    <a:pt x="34544" y="572109"/>
                  </a:lnTo>
                  <a:lnTo>
                    <a:pt x="38658" y="574573"/>
                  </a:lnTo>
                  <a:lnTo>
                    <a:pt x="538708" y="74510"/>
                  </a:lnTo>
                  <a:lnTo>
                    <a:pt x="612482" y="0"/>
                  </a:lnTo>
                  <a:close/>
                </a:path>
                <a:path w="1904365" h="1506220">
                  <a:moveTo>
                    <a:pt x="694651" y="0"/>
                  </a:moveTo>
                  <a:lnTo>
                    <a:pt x="688886" y="0"/>
                  </a:lnTo>
                  <a:lnTo>
                    <a:pt x="87185" y="602538"/>
                  </a:lnTo>
                  <a:lnTo>
                    <a:pt x="90474" y="604177"/>
                  </a:lnTo>
                  <a:lnTo>
                    <a:pt x="694651" y="0"/>
                  </a:lnTo>
                  <a:close/>
                </a:path>
                <a:path w="1904365" h="1506220">
                  <a:moveTo>
                    <a:pt x="776897" y="0"/>
                  </a:moveTo>
                  <a:lnTo>
                    <a:pt x="771131" y="0"/>
                  </a:lnTo>
                  <a:lnTo>
                    <a:pt x="139001" y="632142"/>
                  </a:lnTo>
                  <a:lnTo>
                    <a:pt x="142290" y="634619"/>
                  </a:lnTo>
                  <a:lnTo>
                    <a:pt x="776897" y="0"/>
                  </a:lnTo>
                  <a:close/>
                </a:path>
                <a:path w="1904365" h="1506220">
                  <a:moveTo>
                    <a:pt x="1843633" y="0"/>
                  </a:moveTo>
                  <a:lnTo>
                    <a:pt x="1837880" y="0"/>
                  </a:lnTo>
                  <a:lnTo>
                    <a:pt x="815060" y="1022819"/>
                  </a:lnTo>
                  <a:lnTo>
                    <a:pt x="819175" y="1024458"/>
                  </a:lnTo>
                  <a:lnTo>
                    <a:pt x="1843633" y="0"/>
                  </a:lnTo>
                  <a:close/>
                </a:path>
                <a:path w="1904365" h="1506220">
                  <a:moveTo>
                    <a:pt x="1904009" y="1246530"/>
                  </a:moveTo>
                  <a:lnTo>
                    <a:pt x="1647393" y="1503133"/>
                  </a:lnTo>
                  <a:lnTo>
                    <a:pt x="1651508" y="1505610"/>
                  </a:lnTo>
                  <a:lnTo>
                    <a:pt x="1904009" y="1253109"/>
                  </a:lnTo>
                  <a:lnTo>
                    <a:pt x="1904009" y="1246530"/>
                  </a:lnTo>
                  <a:close/>
                </a:path>
                <a:path w="1904365" h="1506220">
                  <a:moveTo>
                    <a:pt x="1904009" y="1165110"/>
                  </a:moveTo>
                  <a:lnTo>
                    <a:pt x="1848078" y="1220216"/>
                  </a:lnTo>
                  <a:lnTo>
                    <a:pt x="1765833" y="1302461"/>
                  </a:lnTo>
                  <a:lnTo>
                    <a:pt x="1595589" y="1473530"/>
                  </a:lnTo>
                  <a:lnTo>
                    <a:pt x="1598879" y="1475181"/>
                  </a:lnTo>
                  <a:lnTo>
                    <a:pt x="1904009" y="1170863"/>
                  </a:lnTo>
                  <a:lnTo>
                    <a:pt x="1904009" y="1165110"/>
                  </a:lnTo>
                  <a:close/>
                </a:path>
                <a:path w="1904365" h="1506220">
                  <a:moveTo>
                    <a:pt x="1904009" y="1082852"/>
                  </a:moveTo>
                  <a:lnTo>
                    <a:pt x="1765833" y="1220216"/>
                  </a:lnTo>
                  <a:lnTo>
                    <a:pt x="1543773" y="1443101"/>
                  </a:lnTo>
                  <a:lnTo>
                    <a:pt x="1547063" y="1445564"/>
                  </a:lnTo>
                  <a:lnTo>
                    <a:pt x="1604632" y="1387170"/>
                  </a:lnTo>
                  <a:lnTo>
                    <a:pt x="1904009" y="1088618"/>
                  </a:lnTo>
                  <a:lnTo>
                    <a:pt x="1904009" y="1082852"/>
                  </a:lnTo>
                  <a:close/>
                </a:path>
                <a:path w="1904365" h="1506220">
                  <a:moveTo>
                    <a:pt x="1904009" y="1000607"/>
                  </a:moveTo>
                  <a:lnTo>
                    <a:pt x="1684413" y="1220216"/>
                  </a:lnTo>
                  <a:lnTo>
                    <a:pt x="1491132" y="1413484"/>
                  </a:lnTo>
                  <a:lnTo>
                    <a:pt x="1495247" y="1415135"/>
                  </a:lnTo>
                  <a:lnTo>
                    <a:pt x="1904009" y="1006373"/>
                  </a:lnTo>
                  <a:lnTo>
                    <a:pt x="1904009" y="1000607"/>
                  </a:lnTo>
                  <a:close/>
                </a:path>
                <a:path w="1904365" h="1506220">
                  <a:moveTo>
                    <a:pt x="1904009" y="918362"/>
                  </a:moveTo>
                  <a:lnTo>
                    <a:pt x="1602168" y="1220216"/>
                  </a:lnTo>
                  <a:lnTo>
                    <a:pt x="1439316" y="1383055"/>
                  </a:lnTo>
                  <a:lnTo>
                    <a:pt x="1443431" y="1385531"/>
                  </a:lnTo>
                  <a:lnTo>
                    <a:pt x="1769122" y="1059002"/>
                  </a:lnTo>
                  <a:lnTo>
                    <a:pt x="1904009" y="924128"/>
                  </a:lnTo>
                  <a:lnTo>
                    <a:pt x="1904009" y="918362"/>
                  </a:lnTo>
                  <a:close/>
                </a:path>
                <a:path w="1904365" h="1506220">
                  <a:moveTo>
                    <a:pt x="1904009" y="16116"/>
                  </a:moveTo>
                  <a:lnTo>
                    <a:pt x="1684413" y="235712"/>
                  </a:lnTo>
                  <a:lnTo>
                    <a:pt x="866876" y="1052423"/>
                  </a:lnTo>
                  <a:lnTo>
                    <a:pt x="870991" y="1054900"/>
                  </a:lnTo>
                  <a:lnTo>
                    <a:pt x="1604632" y="320433"/>
                  </a:lnTo>
                  <a:lnTo>
                    <a:pt x="1851367" y="74510"/>
                  </a:lnTo>
                  <a:lnTo>
                    <a:pt x="1904009" y="21882"/>
                  </a:lnTo>
                  <a:lnTo>
                    <a:pt x="1904009" y="16116"/>
                  </a:lnTo>
                  <a:close/>
                </a:path>
              </a:pathLst>
            </a:custGeom>
            <a:solidFill>
              <a:srgbClr val="2A4A81"/>
            </a:solidFill>
          </p:spPr>
          <p:txBody>
            <a:bodyPr wrap="square" lIns="0" tIns="0" rIns="0" bIns="0" rtlCol="0"/>
            <a:lstStyle/>
            <a:p>
              <a:endParaRPr/>
            </a:p>
          </p:txBody>
        </p:sp>
        <p:pic>
          <p:nvPicPr>
            <p:cNvPr id="13" name="object 13"/>
            <p:cNvPicPr/>
            <p:nvPr/>
          </p:nvPicPr>
          <p:blipFill>
            <a:blip r:embed="rId5" cstate="print"/>
            <a:stretch>
              <a:fillRect/>
            </a:stretch>
          </p:blipFill>
          <p:spPr>
            <a:xfrm>
              <a:off x="14852877" y="1328769"/>
              <a:ext cx="204794" cy="296910"/>
            </a:xfrm>
            <a:prstGeom prst="rect">
              <a:avLst/>
            </a:prstGeom>
          </p:spPr>
        </p:pic>
        <p:sp>
          <p:nvSpPr>
            <p:cNvPr id="14" name="object 14"/>
            <p:cNvSpPr/>
            <p:nvPr/>
          </p:nvSpPr>
          <p:spPr>
            <a:xfrm>
              <a:off x="13344474" y="0"/>
              <a:ext cx="1713230" cy="1355090"/>
            </a:xfrm>
            <a:custGeom>
              <a:avLst/>
              <a:gdLst/>
              <a:ahLst/>
              <a:cxnLst/>
              <a:rect l="l" t="t" r="r" b="b"/>
              <a:pathLst>
                <a:path w="1713230" h="1355090">
                  <a:moveTo>
                    <a:pt x="668324" y="0"/>
                  </a:moveTo>
                  <a:lnTo>
                    <a:pt x="662571" y="0"/>
                  </a:lnTo>
                  <a:lnTo>
                    <a:pt x="0" y="662584"/>
                  </a:lnTo>
                  <a:lnTo>
                    <a:pt x="4102" y="664222"/>
                  </a:lnTo>
                  <a:lnTo>
                    <a:pt x="668324" y="0"/>
                  </a:lnTo>
                  <a:close/>
                </a:path>
                <a:path w="1713230" h="1355090">
                  <a:moveTo>
                    <a:pt x="831989" y="0"/>
                  </a:moveTo>
                  <a:lnTo>
                    <a:pt x="826503" y="0"/>
                  </a:lnTo>
                  <a:lnTo>
                    <a:pt x="104444" y="722617"/>
                  </a:lnTo>
                  <a:lnTo>
                    <a:pt x="107734" y="724268"/>
                  </a:lnTo>
                  <a:lnTo>
                    <a:pt x="831989" y="0"/>
                  </a:lnTo>
                  <a:close/>
                </a:path>
                <a:path w="1713230" h="1355090">
                  <a:moveTo>
                    <a:pt x="1570850" y="0"/>
                  </a:moveTo>
                  <a:lnTo>
                    <a:pt x="1564817" y="0"/>
                  </a:lnTo>
                  <a:lnTo>
                    <a:pt x="572427" y="992390"/>
                  </a:lnTo>
                  <a:lnTo>
                    <a:pt x="575716" y="994854"/>
                  </a:lnTo>
                  <a:lnTo>
                    <a:pt x="1570850" y="0"/>
                  </a:lnTo>
                  <a:close/>
                </a:path>
                <a:path w="1713230" h="1355090">
                  <a:moveTo>
                    <a:pt x="1713191" y="836942"/>
                  </a:moveTo>
                  <a:lnTo>
                    <a:pt x="1575015" y="974293"/>
                  </a:lnTo>
                  <a:lnTo>
                    <a:pt x="1329105" y="1220216"/>
                  </a:lnTo>
                  <a:lnTo>
                    <a:pt x="1196682" y="1353451"/>
                  </a:lnTo>
                  <a:lnTo>
                    <a:pt x="1199972" y="1355090"/>
                  </a:lnTo>
                  <a:lnTo>
                    <a:pt x="1496060" y="1059002"/>
                  </a:lnTo>
                  <a:lnTo>
                    <a:pt x="1713191" y="842695"/>
                  </a:lnTo>
                  <a:lnTo>
                    <a:pt x="1713191" y="836942"/>
                  </a:lnTo>
                  <a:close/>
                </a:path>
                <a:path w="1713230" h="1355090">
                  <a:moveTo>
                    <a:pt x="1713191" y="754697"/>
                  </a:moveTo>
                  <a:lnTo>
                    <a:pt x="1575015" y="892048"/>
                  </a:lnTo>
                  <a:lnTo>
                    <a:pt x="1246847" y="1220216"/>
                  </a:lnTo>
                  <a:lnTo>
                    <a:pt x="1144866" y="1323022"/>
                  </a:lnTo>
                  <a:lnTo>
                    <a:pt x="1148156" y="1325486"/>
                  </a:lnTo>
                  <a:lnTo>
                    <a:pt x="1413814" y="1059002"/>
                  </a:lnTo>
                  <a:lnTo>
                    <a:pt x="1713191" y="760450"/>
                  </a:lnTo>
                  <a:lnTo>
                    <a:pt x="1713191" y="754697"/>
                  </a:lnTo>
                  <a:close/>
                </a:path>
                <a:path w="1713230" h="1355090">
                  <a:moveTo>
                    <a:pt x="1713191" y="672452"/>
                  </a:moveTo>
                  <a:lnTo>
                    <a:pt x="1575015" y="809802"/>
                  </a:lnTo>
                  <a:lnTo>
                    <a:pt x="1165428" y="1220216"/>
                  </a:lnTo>
                  <a:lnTo>
                    <a:pt x="1092225" y="1293406"/>
                  </a:lnTo>
                  <a:lnTo>
                    <a:pt x="1096340" y="1295057"/>
                  </a:lnTo>
                  <a:lnTo>
                    <a:pt x="1332395" y="1059002"/>
                  </a:lnTo>
                  <a:lnTo>
                    <a:pt x="1413814" y="976757"/>
                  </a:lnTo>
                  <a:lnTo>
                    <a:pt x="1713191" y="678205"/>
                  </a:lnTo>
                  <a:lnTo>
                    <a:pt x="1713191" y="672452"/>
                  </a:lnTo>
                  <a:close/>
                </a:path>
                <a:path w="1713230" h="1355090">
                  <a:moveTo>
                    <a:pt x="1713191" y="590207"/>
                  </a:moveTo>
                  <a:lnTo>
                    <a:pt x="1083183" y="1220216"/>
                  </a:lnTo>
                  <a:lnTo>
                    <a:pt x="1040409" y="1262976"/>
                  </a:lnTo>
                  <a:lnTo>
                    <a:pt x="1044524" y="1265440"/>
                  </a:lnTo>
                  <a:lnTo>
                    <a:pt x="1250137" y="1059002"/>
                  </a:lnTo>
                  <a:lnTo>
                    <a:pt x="1713191" y="595960"/>
                  </a:lnTo>
                  <a:lnTo>
                    <a:pt x="1713191" y="590207"/>
                  </a:lnTo>
                  <a:close/>
                </a:path>
                <a:path w="1713230" h="1355090">
                  <a:moveTo>
                    <a:pt x="1713191" y="508774"/>
                  </a:moveTo>
                  <a:lnTo>
                    <a:pt x="1575015" y="646125"/>
                  </a:lnTo>
                  <a:lnTo>
                    <a:pt x="1000937" y="1220216"/>
                  </a:lnTo>
                  <a:lnTo>
                    <a:pt x="988593" y="1232547"/>
                  </a:lnTo>
                  <a:lnTo>
                    <a:pt x="991882" y="1235011"/>
                  </a:lnTo>
                  <a:lnTo>
                    <a:pt x="1413814" y="813092"/>
                  </a:lnTo>
                  <a:lnTo>
                    <a:pt x="1713191" y="514540"/>
                  </a:lnTo>
                  <a:lnTo>
                    <a:pt x="1713191" y="508774"/>
                  </a:lnTo>
                  <a:close/>
                </a:path>
                <a:path w="1713230" h="1355090">
                  <a:moveTo>
                    <a:pt x="1713191" y="426529"/>
                  </a:moveTo>
                  <a:lnTo>
                    <a:pt x="1575015" y="563880"/>
                  </a:lnTo>
                  <a:lnTo>
                    <a:pt x="936777" y="1202944"/>
                  </a:lnTo>
                  <a:lnTo>
                    <a:pt x="940066" y="1205407"/>
                  </a:lnTo>
                  <a:lnTo>
                    <a:pt x="1085646" y="1059002"/>
                  </a:lnTo>
                  <a:lnTo>
                    <a:pt x="1413814" y="730846"/>
                  </a:lnTo>
                  <a:lnTo>
                    <a:pt x="1713191" y="432282"/>
                  </a:lnTo>
                  <a:lnTo>
                    <a:pt x="1713191" y="426529"/>
                  </a:lnTo>
                  <a:close/>
                </a:path>
                <a:path w="1713230" h="1355090">
                  <a:moveTo>
                    <a:pt x="1713191" y="344284"/>
                  </a:moveTo>
                  <a:lnTo>
                    <a:pt x="1575015" y="481634"/>
                  </a:lnTo>
                  <a:lnTo>
                    <a:pt x="884148" y="1172502"/>
                  </a:lnTo>
                  <a:lnTo>
                    <a:pt x="888263" y="1174978"/>
                  </a:lnTo>
                  <a:lnTo>
                    <a:pt x="1004227" y="1059002"/>
                  </a:lnTo>
                  <a:lnTo>
                    <a:pt x="1413814" y="648601"/>
                  </a:lnTo>
                  <a:lnTo>
                    <a:pt x="1713191" y="350037"/>
                  </a:lnTo>
                  <a:lnTo>
                    <a:pt x="1713191" y="344284"/>
                  </a:lnTo>
                  <a:close/>
                </a:path>
                <a:path w="1713230" h="1355090">
                  <a:moveTo>
                    <a:pt x="1713191" y="262039"/>
                  </a:moveTo>
                  <a:lnTo>
                    <a:pt x="832332" y="1142898"/>
                  </a:lnTo>
                  <a:lnTo>
                    <a:pt x="836447" y="1145362"/>
                  </a:lnTo>
                  <a:lnTo>
                    <a:pt x="921981" y="1059002"/>
                  </a:lnTo>
                  <a:lnTo>
                    <a:pt x="1713191" y="267792"/>
                  </a:lnTo>
                  <a:lnTo>
                    <a:pt x="1713191" y="262039"/>
                  </a:lnTo>
                  <a:close/>
                </a:path>
                <a:path w="1713230" h="1355090">
                  <a:moveTo>
                    <a:pt x="1713191" y="180619"/>
                  </a:moveTo>
                  <a:lnTo>
                    <a:pt x="1657261" y="235712"/>
                  </a:lnTo>
                  <a:lnTo>
                    <a:pt x="780516" y="1112469"/>
                  </a:lnTo>
                  <a:lnTo>
                    <a:pt x="783805" y="1114933"/>
                  </a:lnTo>
                  <a:lnTo>
                    <a:pt x="1413814" y="484924"/>
                  </a:lnTo>
                  <a:lnTo>
                    <a:pt x="1713191" y="186372"/>
                  </a:lnTo>
                  <a:lnTo>
                    <a:pt x="1713191" y="180619"/>
                  </a:lnTo>
                  <a:close/>
                </a:path>
                <a:path w="1713230" h="1355090">
                  <a:moveTo>
                    <a:pt x="1713191" y="98361"/>
                  </a:moveTo>
                  <a:lnTo>
                    <a:pt x="1575015" y="235712"/>
                  </a:lnTo>
                  <a:lnTo>
                    <a:pt x="728700" y="1082852"/>
                  </a:lnTo>
                  <a:lnTo>
                    <a:pt x="731989" y="1084503"/>
                  </a:lnTo>
                  <a:lnTo>
                    <a:pt x="1413814" y="402678"/>
                  </a:lnTo>
                  <a:lnTo>
                    <a:pt x="1713191" y="104127"/>
                  </a:lnTo>
                  <a:lnTo>
                    <a:pt x="1713191" y="98361"/>
                  </a:lnTo>
                  <a:close/>
                </a:path>
              </a:pathLst>
            </a:custGeom>
            <a:solidFill>
              <a:srgbClr val="2A4A81"/>
            </a:solidFill>
          </p:spPr>
          <p:txBody>
            <a:bodyPr wrap="square" lIns="0" tIns="0" rIns="0" bIns="0" rtlCol="0"/>
            <a:lstStyle/>
            <a:p>
              <a:endParaRPr/>
            </a:p>
          </p:txBody>
        </p:sp>
        <p:sp>
          <p:nvSpPr>
            <p:cNvPr id="15" name="object 15"/>
            <p:cNvSpPr/>
            <p:nvPr/>
          </p:nvSpPr>
          <p:spPr>
            <a:xfrm>
              <a:off x="14099730" y="0"/>
              <a:ext cx="255904" cy="102235"/>
            </a:xfrm>
            <a:custGeom>
              <a:avLst/>
              <a:gdLst/>
              <a:ahLst/>
              <a:cxnLst/>
              <a:rect l="l" t="t" r="r" b="b"/>
              <a:pathLst>
                <a:path w="255905" h="102235">
                  <a:moveTo>
                    <a:pt x="174953" y="101649"/>
                  </a:moveTo>
                  <a:lnTo>
                    <a:pt x="129102" y="0"/>
                  </a:lnTo>
                  <a:lnTo>
                    <a:pt x="255555" y="0"/>
                  </a:lnTo>
                  <a:lnTo>
                    <a:pt x="255555" y="15290"/>
                  </a:lnTo>
                  <a:lnTo>
                    <a:pt x="174953" y="101649"/>
                  </a:lnTo>
                  <a:close/>
                </a:path>
                <a:path w="255905" h="102235">
                  <a:moveTo>
                    <a:pt x="590" y="1308"/>
                  </a:moveTo>
                  <a:lnTo>
                    <a:pt x="0" y="0"/>
                  </a:lnTo>
                  <a:lnTo>
                    <a:pt x="1818" y="0"/>
                  </a:lnTo>
                  <a:lnTo>
                    <a:pt x="590" y="1308"/>
                  </a:lnTo>
                  <a:close/>
                </a:path>
              </a:pathLst>
            </a:custGeom>
            <a:solidFill>
              <a:srgbClr val="F6B4A6"/>
            </a:solidFill>
          </p:spPr>
          <p:txBody>
            <a:bodyPr wrap="square" lIns="0" tIns="0" rIns="0" bIns="0" rtlCol="0"/>
            <a:lstStyle/>
            <a:p>
              <a:endParaRPr/>
            </a:p>
          </p:txBody>
        </p:sp>
        <p:sp>
          <p:nvSpPr>
            <p:cNvPr id="16" name="object 16"/>
            <p:cNvSpPr/>
            <p:nvPr/>
          </p:nvSpPr>
          <p:spPr>
            <a:xfrm>
              <a:off x="13139680" y="0"/>
              <a:ext cx="3835400" cy="1666875"/>
            </a:xfrm>
            <a:custGeom>
              <a:avLst/>
              <a:gdLst/>
              <a:ahLst/>
              <a:cxnLst/>
              <a:rect l="l" t="t" r="r" b="b"/>
              <a:pathLst>
                <a:path w="3835400" h="1666875">
                  <a:moveTo>
                    <a:pt x="1917991" y="1666803"/>
                  </a:moveTo>
                  <a:lnTo>
                    <a:pt x="0" y="559763"/>
                  </a:lnTo>
                  <a:lnTo>
                    <a:pt x="0" y="0"/>
                  </a:lnTo>
                  <a:lnTo>
                    <a:pt x="27141" y="0"/>
                  </a:lnTo>
                  <a:lnTo>
                    <a:pt x="27141" y="544136"/>
                  </a:lnTo>
                  <a:lnTo>
                    <a:pt x="1904009" y="1627325"/>
                  </a:lnTo>
                  <a:lnTo>
                    <a:pt x="1986360" y="1627325"/>
                  </a:lnTo>
                  <a:lnTo>
                    <a:pt x="1917991" y="1666803"/>
                  </a:lnTo>
                  <a:close/>
                </a:path>
                <a:path w="3835400" h="1666875">
                  <a:moveTo>
                    <a:pt x="955705" y="25982"/>
                  </a:moveTo>
                  <a:lnTo>
                    <a:pt x="943986" y="0"/>
                  </a:lnTo>
                  <a:lnTo>
                    <a:pt x="980079" y="0"/>
                  </a:lnTo>
                  <a:lnTo>
                    <a:pt x="955705" y="25982"/>
                  </a:lnTo>
                  <a:close/>
                </a:path>
                <a:path w="3835400" h="1666875">
                  <a:moveTo>
                    <a:pt x="1130068" y="126323"/>
                  </a:moveTo>
                  <a:lnTo>
                    <a:pt x="1073088" y="0"/>
                  </a:lnTo>
                  <a:lnTo>
                    <a:pt x="1104394" y="0"/>
                  </a:lnTo>
                  <a:lnTo>
                    <a:pt x="1139116" y="76976"/>
                  </a:lnTo>
                  <a:lnTo>
                    <a:pt x="1176332" y="76976"/>
                  </a:lnTo>
                  <a:lnTo>
                    <a:pt x="1130068" y="126323"/>
                  </a:lnTo>
                  <a:close/>
                </a:path>
                <a:path w="3835400" h="1666875">
                  <a:moveTo>
                    <a:pt x="1176332" y="76976"/>
                  </a:moveTo>
                  <a:lnTo>
                    <a:pt x="1139116" y="76976"/>
                  </a:lnTo>
                  <a:lnTo>
                    <a:pt x="1201623" y="9533"/>
                  </a:lnTo>
                  <a:lnTo>
                    <a:pt x="1201623" y="0"/>
                  </a:lnTo>
                  <a:lnTo>
                    <a:pt x="1228764" y="0"/>
                  </a:lnTo>
                  <a:lnTo>
                    <a:pt x="1228764" y="21048"/>
                  </a:lnTo>
                  <a:lnTo>
                    <a:pt x="1176332" y="76976"/>
                  </a:lnTo>
                  <a:close/>
                </a:path>
                <a:path w="3835400" h="1666875">
                  <a:moveTo>
                    <a:pt x="1931151" y="1627325"/>
                  </a:moveTo>
                  <a:lnTo>
                    <a:pt x="1904009" y="1627325"/>
                  </a:lnTo>
                  <a:lnTo>
                    <a:pt x="1904009" y="0"/>
                  </a:lnTo>
                  <a:lnTo>
                    <a:pt x="1931151" y="0"/>
                  </a:lnTo>
                  <a:lnTo>
                    <a:pt x="1931151" y="1627325"/>
                  </a:lnTo>
                  <a:close/>
                </a:path>
                <a:path w="3835400" h="1666875">
                  <a:moveTo>
                    <a:pt x="1986360" y="1627325"/>
                  </a:moveTo>
                  <a:lnTo>
                    <a:pt x="1931151" y="1627325"/>
                  </a:lnTo>
                  <a:lnTo>
                    <a:pt x="3808019" y="544136"/>
                  </a:lnTo>
                  <a:lnTo>
                    <a:pt x="3808019" y="0"/>
                  </a:lnTo>
                  <a:lnTo>
                    <a:pt x="3835404" y="0"/>
                  </a:lnTo>
                  <a:lnTo>
                    <a:pt x="3835160" y="559763"/>
                  </a:lnTo>
                  <a:lnTo>
                    <a:pt x="1986360" y="1627325"/>
                  </a:lnTo>
                  <a:close/>
                </a:path>
                <a:path w="3835400" h="1666875">
                  <a:moveTo>
                    <a:pt x="3201039" y="730836"/>
                  </a:moveTo>
                  <a:lnTo>
                    <a:pt x="3201039" y="442973"/>
                  </a:lnTo>
                  <a:lnTo>
                    <a:pt x="3699454" y="155110"/>
                  </a:lnTo>
                  <a:lnTo>
                    <a:pt x="3699454" y="442973"/>
                  </a:lnTo>
                  <a:lnTo>
                    <a:pt x="3201039" y="730836"/>
                  </a:lnTo>
                  <a:close/>
                </a:path>
                <a:path w="3835400" h="1666875">
                  <a:moveTo>
                    <a:pt x="2121141" y="1181548"/>
                  </a:moveTo>
                  <a:lnTo>
                    <a:pt x="2263427" y="840224"/>
                  </a:lnTo>
                  <a:lnTo>
                    <a:pt x="2405714" y="1017055"/>
                  </a:lnTo>
                  <a:lnTo>
                    <a:pt x="2336627" y="1058178"/>
                  </a:lnTo>
                  <a:lnTo>
                    <a:pt x="2336627" y="1141247"/>
                  </a:lnTo>
                  <a:lnTo>
                    <a:pt x="2190228" y="1141247"/>
                  </a:lnTo>
                  <a:lnTo>
                    <a:pt x="2121141" y="1181548"/>
                  </a:lnTo>
                  <a:close/>
                </a:path>
                <a:path w="3835400" h="1666875">
                  <a:moveTo>
                    <a:pt x="2190228" y="1277776"/>
                  </a:moveTo>
                  <a:lnTo>
                    <a:pt x="2190228" y="1141247"/>
                  </a:lnTo>
                  <a:lnTo>
                    <a:pt x="2336627" y="1141247"/>
                  </a:lnTo>
                  <a:lnTo>
                    <a:pt x="2336627" y="1193885"/>
                  </a:lnTo>
                  <a:lnTo>
                    <a:pt x="2190228" y="1277776"/>
                  </a:lnTo>
                  <a:close/>
                </a:path>
              </a:pathLst>
            </a:custGeom>
            <a:solidFill>
              <a:srgbClr val="2A4A81"/>
            </a:solidFill>
          </p:spPr>
          <p:txBody>
            <a:bodyPr wrap="square" lIns="0" tIns="0" rIns="0" bIns="0" rtlCol="0"/>
            <a:lstStyle/>
            <a:p>
              <a:endParaRPr/>
            </a:p>
          </p:txBody>
        </p:sp>
      </p:grpSp>
      <p:grpSp>
        <p:nvGrpSpPr>
          <p:cNvPr id="17" name="object 17"/>
          <p:cNvGrpSpPr/>
          <p:nvPr/>
        </p:nvGrpSpPr>
        <p:grpSpPr>
          <a:xfrm>
            <a:off x="4999065" y="0"/>
            <a:ext cx="5348605" cy="1828800"/>
            <a:chOff x="4999065" y="0"/>
            <a:chExt cx="5348605" cy="1828800"/>
          </a:xfrm>
        </p:grpSpPr>
        <p:sp>
          <p:nvSpPr>
            <p:cNvPr id="18" name="object 18"/>
            <p:cNvSpPr/>
            <p:nvPr/>
          </p:nvSpPr>
          <p:spPr>
            <a:xfrm>
              <a:off x="5011406" y="0"/>
              <a:ext cx="5324475" cy="1821180"/>
            </a:xfrm>
            <a:custGeom>
              <a:avLst/>
              <a:gdLst/>
              <a:ahLst/>
              <a:cxnLst/>
              <a:rect l="l" t="t" r="r" b="b"/>
              <a:pathLst>
                <a:path w="5324475" h="1821180">
                  <a:moveTo>
                    <a:pt x="3122204" y="1821048"/>
                  </a:moveTo>
                  <a:lnTo>
                    <a:pt x="3063445" y="1814597"/>
                  </a:lnTo>
                  <a:lnTo>
                    <a:pt x="3015625" y="1796367"/>
                  </a:lnTo>
                  <a:lnTo>
                    <a:pt x="39265" y="77640"/>
                  </a:lnTo>
                  <a:lnTo>
                    <a:pt x="3137" y="39145"/>
                  </a:lnTo>
                  <a:lnTo>
                    <a:pt x="0" y="23789"/>
                  </a:lnTo>
                  <a:lnTo>
                    <a:pt x="0" y="0"/>
                  </a:lnTo>
                  <a:lnTo>
                    <a:pt x="111816" y="0"/>
                  </a:lnTo>
                  <a:lnTo>
                    <a:pt x="3023478" y="1680813"/>
                  </a:lnTo>
                  <a:lnTo>
                    <a:pt x="3044619" y="1690471"/>
                  </a:lnTo>
                  <a:lnTo>
                    <a:pt x="3068914" y="1697501"/>
                  </a:lnTo>
                  <a:lnTo>
                    <a:pt x="3095734" y="1701795"/>
                  </a:lnTo>
                  <a:lnTo>
                    <a:pt x="3124448" y="1703250"/>
                  </a:lnTo>
                  <a:lnTo>
                    <a:pt x="3407369" y="1703250"/>
                  </a:lnTo>
                  <a:lnTo>
                    <a:pt x="3263561" y="1786270"/>
                  </a:lnTo>
                  <a:lnTo>
                    <a:pt x="3232639" y="1801170"/>
                  </a:lnTo>
                  <a:lnTo>
                    <a:pt x="3197931" y="1812073"/>
                  </a:lnTo>
                  <a:lnTo>
                    <a:pt x="3160698" y="1818769"/>
                  </a:lnTo>
                  <a:lnTo>
                    <a:pt x="3122204" y="1821048"/>
                  </a:lnTo>
                  <a:close/>
                </a:path>
                <a:path w="5324475" h="1821180">
                  <a:moveTo>
                    <a:pt x="3407369" y="1703250"/>
                  </a:moveTo>
                  <a:lnTo>
                    <a:pt x="3124448" y="1703250"/>
                  </a:lnTo>
                  <a:lnTo>
                    <a:pt x="3161277" y="1700989"/>
                  </a:lnTo>
                  <a:lnTo>
                    <a:pt x="3196949" y="1694415"/>
                  </a:lnTo>
                  <a:lnTo>
                    <a:pt x="3260196" y="1669594"/>
                  </a:lnTo>
                  <a:lnTo>
                    <a:pt x="5127011" y="591463"/>
                  </a:lnTo>
                  <a:lnTo>
                    <a:pt x="5162912" y="564117"/>
                  </a:lnTo>
                  <a:lnTo>
                    <a:pt x="5178618" y="534247"/>
                  </a:lnTo>
                  <a:lnTo>
                    <a:pt x="5178618" y="636338"/>
                  </a:lnTo>
                  <a:lnTo>
                    <a:pt x="5175515" y="656638"/>
                  </a:lnTo>
                  <a:lnTo>
                    <a:pt x="5164735" y="676726"/>
                  </a:lnTo>
                  <a:lnTo>
                    <a:pt x="5146592" y="695974"/>
                  </a:lnTo>
                  <a:lnTo>
                    <a:pt x="5121402" y="713748"/>
                  </a:lnTo>
                  <a:lnTo>
                    <a:pt x="3407369" y="1703250"/>
                  </a:lnTo>
                  <a:close/>
                </a:path>
                <a:path w="5324475" h="1821180">
                  <a:moveTo>
                    <a:pt x="5206017" y="497015"/>
                  </a:moveTo>
                  <a:lnTo>
                    <a:pt x="5221968" y="483709"/>
                  </a:lnTo>
                  <a:lnTo>
                    <a:pt x="5235413" y="462026"/>
                  </a:lnTo>
                  <a:lnTo>
                    <a:pt x="5244020" y="433821"/>
                  </a:lnTo>
                  <a:lnTo>
                    <a:pt x="5247053" y="399621"/>
                  </a:lnTo>
                  <a:lnTo>
                    <a:pt x="5247053" y="0"/>
                  </a:lnTo>
                  <a:lnTo>
                    <a:pt x="5324463" y="0"/>
                  </a:lnTo>
                  <a:lnTo>
                    <a:pt x="5324463" y="361476"/>
                  </a:lnTo>
                  <a:lnTo>
                    <a:pt x="5321764" y="394397"/>
                  </a:lnTo>
                  <a:lnTo>
                    <a:pt x="5313805" y="422058"/>
                  </a:lnTo>
                  <a:lnTo>
                    <a:pt x="5300798" y="443830"/>
                  </a:lnTo>
                  <a:lnTo>
                    <a:pt x="5282953" y="459081"/>
                  </a:lnTo>
                  <a:lnTo>
                    <a:pt x="5281831" y="459081"/>
                  </a:lnTo>
                  <a:lnTo>
                    <a:pt x="5215500" y="492456"/>
                  </a:lnTo>
                  <a:lnTo>
                    <a:pt x="5206893" y="496628"/>
                  </a:lnTo>
                  <a:lnTo>
                    <a:pt x="5206017" y="497015"/>
                  </a:lnTo>
                  <a:close/>
                </a:path>
                <a:path w="5324475" h="1821180">
                  <a:moveTo>
                    <a:pt x="5205543" y="497411"/>
                  </a:moveTo>
                  <a:lnTo>
                    <a:pt x="5205543" y="497224"/>
                  </a:lnTo>
                  <a:lnTo>
                    <a:pt x="5206017" y="497015"/>
                  </a:lnTo>
                  <a:lnTo>
                    <a:pt x="5205543" y="497411"/>
                  </a:lnTo>
                  <a:close/>
                </a:path>
                <a:path w="5324475" h="1821180">
                  <a:moveTo>
                    <a:pt x="5205543" y="498346"/>
                  </a:moveTo>
                  <a:lnTo>
                    <a:pt x="5204421" y="498346"/>
                  </a:lnTo>
                  <a:lnTo>
                    <a:pt x="5205543" y="497411"/>
                  </a:lnTo>
                  <a:lnTo>
                    <a:pt x="5205543" y="498346"/>
                  </a:lnTo>
                  <a:close/>
                </a:path>
              </a:pathLst>
            </a:custGeom>
            <a:solidFill>
              <a:srgbClr val="F0ABC1"/>
            </a:solidFill>
          </p:spPr>
          <p:txBody>
            <a:bodyPr wrap="square" lIns="0" tIns="0" rIns="0" bIns="0" rtlCol="0"/>
            <a:lstStyle/>
            <a:p>
              <a:endParaRPr/>
            </a:p>
          </p:txBody>
        </p:sp>
        <p:sp>
          <p:nvSpPr>
            <p:cNvPr id="19" name="object 19"/>
            <p:cNvSpPr/>
            <p:nvPr/>
          </p:nvSpPr>
          <p:spPr>
            <a:xfrm>
              <a:off x="5123200" y="0"/>
              <a:ext cx="5067300" cy="1704975"/>
            </a:xfrm>
            <a:custGeom>
              <a:avLst/>
              <a:gdLst/>
              <a:ahLst/>
              <a:cxnLst/>
              <a:rect l="l" t="t" r="r" b="b"/>
              <a:pathLst>
                <a:path w="5067300" h="1704975">
                  <a:moveTo>
                    <a:pt x="3013775" y="1704372"/>
                  </a:moveTo>
                  <a:lnTo>
                    <a:pt x="2958242" y="1698623"/>
                  </a:lnTo>
                  <a:lnTo>
                    <a:pt x="2912805" y="1681935"/>
                  </a:lnTo>
                  <a:lnTo>
                    <a:pt x="0" y="0"/>
                  </a:lnTo>
                  <a:lnTo>
                    <a:pt x="4196270" y="0"/>
                  </a:lnTo>
                  <a:lnTo>
                    <a:pt x="5034289" y="483762"/>
                  </a:lnTo>
                  <a:lnTo>
                    <a:pt x="5064737" y="515788"/>
                  </a:lnTo>
                  <a:lnTo>
                    <a:pt x="5066823" y="527515"/>
                  </a:lnTo>
                  <a:lnTo>
                    <a:pt x="5063335" y="543818"/>
                  </a:lnTo>
                  <a:lnTo>
                    <a:pt x="5037005" y="576422"/>
                  </a:lnTo>
                  <a:lnTo>
                    <a:pt x="3148401" y="1670716"/>
                  </a:lnTo>
                  <a:lnTo>
                    <a:pt x="3085295" y="1695537"/>
                  </a:lnTo>
                  <a:lnTo>
                    <a:pt x="3013775" y="1704372"/>
                  </a:lnTo>
                  <a:close/>
                </a:path>
              </a:pathLst>
            </a:custGeom>
            <a:solidFill>
              <a:srgbClr val="F6B4A6"/>
            </a:solidFill>
          </p:spPr>
          <p:txBody>
            <a:bodyPr wrap="square" lIns="0" tIns="0" rIns="0" bIns="0" rtlCol="0"/>
            <a:lstStyle/>
            <a:p>
              <a:endParaRPr/>
            </a:p>
          </p:txBody>
        </p:sp>
        <p:sp>
          <p:nvSpPr>
            <p:cNvPr id="20" name="object 20"/>
            <p:cNvSpPr/>
            <p:nvPr/>
          </p:nvSpPr>
          <p:spPr>
            <a:xfrm>
              <a:off x="6789098" y="0"/>
              <a:ext cx="3354070" cy="1194435"/>
            </a:xfrm>
            <a:custGeom>
              <a:avLst/>
              <a:gdLst/>
              <a:ahLst/>
              <a:cxnLst/>
              <a:rect l="l" t="t" r="r" b="b"/>
              <a:pathLst>
                <a:path w="3354070" h="1194435">
                  <a:moveTo>
                    <a:pt x="2067005" y="1193915"/>
                  </a:moveTo>
                  <a:lnTo>
                    <a:pt x="0" y="0"/>
                  </a:lnTo>
                  <a:lnTo>
                    <a:pt x="2059308" y="0"/>
                  </a:lnTo>
                  <a:lnTo>
                    <a:pt x="3096895" y="599316"/>
                  </a:lnTo>
                  <a:lnTo>
                    <a:pt x="2067005" y="1193915"/>
                  </a:lnTo>
                  <a:close/>
                </a:path>
                <a:path w="3354070" h="1194435">
                  <a:moveTo>
                    <a:pt x="3353807" y="328942"/>
                  </a:moveTo>
                  <a:lnTo>
                    <a:pt x="2784253" y="0"/>
                  </a:lnTo>
                  <a:lnTo>
                    <a:pt x="3353807" y="0"/>
                  </a:lnTo>
                  <a:lnTo>
                    <a:pt x="3353807" y="328942"/>
                  </a:lnTo>
                  <a:close/>
                </a:path>
              </a:pathLst>
            </a:custGeom>
            <a:solidFill>
              <a:srgbClr val="94DDDE"/>
            </a:solidFill>
          </p:spPr>
          <p:txBody>
            <a:bodyPr wrap="square" lIns="0" tIns="0" rIns="0" bIns="0" rtlCol="0"/>
            <a:lstStyle/>
            <a:p>
              <a:endParaRPr/>
            </a:p>
          </p:txBody>
        </p:sp>
        <p:sp>
          <p:nvSpPr>
            <p:cNvPr id="21" name="object 21"/>
            <p:cNvSpPr/>
            <p:nvPr/>
          </p:nvSpPr>
          <p:spPr>
            <a:xfrm>
              <a:off x="4999065" y="0"/>
              <a:ext cx="5348605" cy="1828800"/>
            </a:xfrm>
            <a:custGeom>
              <a:avLst/>
              <a:gdLst/>
              <a:ahLst/>
              <a:cxnLst/>
              <a:rect l="l" t="t" r="r" b="b"/>
              <a:pathLst>
                <a:path w="5348605" h="1828800">
                  <a:moveTo>
                    <a:pt x="3173442" y="1828800"/>
                  </a:moveTo>
                  <a:lnTo>
                    <a:pt x="3103114" y="1828800"/>
                  </a:lnTo>
                  <a:lnTo>
                    <a:pt x="3073262" y="1816100"/>
                  </a:lnTo>
                  <a:lnTo>
                    <a:pt x="3045723" y="1816100"/>
                  </a:lnTo>
                  <a:lnTo>
                    <a:pt x="44875" y="76200"/>
                  </a:lnTo>
                  <a:lnTo>
                    <a:pt x="11920" y="50800"/>
                  </a:lnTo>
                  <a:lnTo>
                    <a:pt x="0" y="12700"/>
                  </a:lnTo>
                  <a:lnTo>
                    <a:pt x="0" y="0"/>
                  </a:lnTo>
                  <a:lnTo>
                    <a:pt x="24681" y="0"/>
                  </a:lnTo>
                  <a:lnTo>
                    <a:pt x="24681" y="12700"/>
                  </a:lnTo>
                  <a:lnTo>
                    <a:pt x="27714" y="25400"/>
                  </a:lnTo>
                  <a:lnTo>
                    <a:pt x="35479" y="38100"/>
                  </a:lnTo>
                  <a:lnTo>
                    <a:pt x="45979" y="50800"/>
                  </a:lnTo>
                  <a:lnTo>
                    <a:pt x="57216" y="63500"/>
                  </a:lnTo>
                  <a:lnTo>
                    <a:pt x="3034697" y="1778000"/>
                  </a:lnTo>
                  <a:lnTo>
                    <a:pt x="3055680" y="1790700"/>
                  </a:lnTo>
                  <a:lnTo>
                    <a:pt x="3079712" y="1790700"/>
                  </a:lnTo>
                  <a:lnTo>
                    <a:pt x="3106480" y="1803400"/>
                  </a:lnTo>
                  <a:lnTo>
                    <a:pt x="3248293" y="1803400"/>
                  </a:lnTo>
                  <a:lnTo>
                    <a:pt x="3211814" y="1816100"/>
                  </a:lnTo>
                  <a:lnTo>
                    <a:pt x="3173442" y="1828800"/>
                  </a:lnTo>
                  <a:close/>
                </a:path>
                <a:path w="5348605" h="1828800">
                  <a:moveTo>
                    <a:pt x="3212796" y="1701800"/>
                  </a:moveTo>
                  <a:lnTo>
                    <a:pt x="3053033" y="1701800"/>
                  </a:lnTo>
                  <a:lnTo>
                    <a:pt x="3030209" y="1689100"/>
                  </a:lnTo>
                  <a:lnTo>
                    <a:pt x="101016" y="0"/>
                  </a:lnTo>
                  <a:lnTo>
                    <a:pt x="149172" y="0"/>
                  </a:lnTo>
                  <a:lnTo>
                    <a:pt x="3042550" y="1663700"/>
                  </a:lnTo>
                  <a:lnTo>
                    <a:pt x="3062025" y="1676400"/>
                  </a:lnTo>
                  <a:lnTo>
                    <a:pt x="3084761" y="1676400"/>
                  </a:lnTo>
                  <a:lnTo>
                    <a:pt x="3110231" y="1689100"/>
                  </a:lnTo>
                  <a:lnTo>
                    <a:pt x="3247715" y="1689100"/>
                  </a:lnTo>
                  <a:lnTo>
                    <a:pt x="3212796" y="1701800"/>
                  </a:lnTo>
                  <a:close/>
                </a:path>
                <a:path w="5348605" h="1828800">
                  <a:moveTo>
                    <a:pt x="2745251" y="546100"/>
                  </a:moveTo>
                  <a:lnTo>
                    <a:pt x="1833159" y="25400"/>
                  </a:lnTo>
                  <a:lnTo>
                    <a:pt x="1878283" y="0"/>
                  </a:lnTo>
                  <a:lnTo>
                    <a:pt x="2138072" y="0"/>
                  </a:lnTo>
                  <a:lnTo>
                    <a:pt x="2920265" y="444500"/>
                  </a:lnTo>
                  <a:lnTo>
                    <a:pt x="2745251" y="546100"/>
                  </a:lnTo>
                  <a:close/>
                </a:path>
                <a:path w="5348605" h="1828800">
                  <a:moveTo>
                    <a:pt x="2387370" y="76200"/>
                  </a:moveTo>
                  <a:lnTo>
                    <a:pt x="2232408" y="0"/>
                  </a:lnTo>
                  <a:lnTo>
                    <a:pt x="2541247" y="0"/>
                  </a:lnTo>
                  <a:lnTo>
                    <a:pt x="2387370" y="76200"/>
                  </a:lnTo>
                  <a:close/>
                </a:path>
                <a:path w="5348605" h="1828800">
                  <a:moveTo>
                    <a:pt x="2707107" y="25400"/>
                  </a:moveTo>
                  <a:lnTo>
                    <a:pt x="2649967" y="0"/>
                  </a:lnTo>
                  <a:lnTo>
                    <a:pt x="2763846" y="0"/>
                  </a:lnTo>
                  <a:lnTo>
                    <a:pt x="2707107" y="25400"/>
                  </a:lnTo>
                  <a:close/>
                </a:path>
                <a:path w="5348605" h="1828800">
                  <a:moveTo>
                    <a:pt x="2907924" y="139700"/>
                  </a:moveTo>
                  <a:lnTo>
                    <a:pt x="2747494" y="50800"/>
                  </a:lnTo>
                  <a:lnTo>
                    <a:pt x="2846975" y="0"/>
                  </a:lnTo>
                  <a:lnTo>
                    <a:pt x="2967050" y="0"/>
                  </a:lnTo>
                  <a:lnTo>
                    <a:pt x="3067231" y="50800"/>
                  </a:lnTo>
                  <a:lnTo>
                    <a:pt x="2907924" y="139700"/>
                  </a:lnTo>
                  <a:close/>
                </a:path>
                <a:path w="5348605" h="1828800">
                  <a:moveTo>
                    <a:pt x="3261317" y="101600"/>
                  </a:moveTo>
                  <a:lnTo>
                    <a:pt x="3100888" y="12700"/>
                  </a:lnTo>
                  <a:lnTo>
                    <a:pt x="3138199" y="0"/>
                  </a:lnTo>
                  <a:lnTo>
                    <a:pt x="3383051" y="0"/>
                  </a:lnTo>
                  <a:lnTo>
                    <a:pt x="3420625" y="12700"/>
                  </a:lnTo>
                  <a:lnTo>
                    <a:pt x="3261317" y="101600"/>
                  </a:lnTo>
                  <a:close/>
                </a:path>
                <a:path w="5348605" h="1828800">
                  <a:moveTo>
                    <a:pt x="4688665" y="723900"/>
                  </a:moveTo>
                  <a:lnTo>
                    <a:pt x="4642357" y="723900"/>
                  </a:lnTo>
                  <a:lnTo>
                    <a:pt x="4690598" y="685800"/>
                  </a:lnTo>
                  <a:lnTo>
                    <a:pt x="3480092" y="0"/>
                  </a:lnTo>
                  <a:lnTo>
                    <a:pt x="3743973" y="0"/>
                  </a:lnTo>
                  <a:lnTo>
                    <a:pt x="4822981" y="622300"/>
                  </a:lnTo>
                  <a:lnTo>
                    <a:pt x="4867021" y="622300"/>
                  </a:lnTo>
                  <a:lnTo>
                    <a:pt x="4688665" y="723900"/>
                  </a:lnTo>
                  <a:close/>
                </a:path>
                <a:path w="5348605" h="1828800">
                  <a:moveTo>
                    <a:pt x="4867021" y="622300"/>
                  </a:moveTo>
                  <a:lnTo>
                    <a:pt x="4822981" y="622300"/>
                  </a:lnTo>
                  <a:lnTo>
                    <a:pt x="4863368" y="596900"/>
                  </a:lnTo>
                  <a:lnTo>
                    <a:pt x="3825173" y="0"/>
                  </a:lnTo>
                  <a:lnTo>
                    <a:pt x="3875479" y="0"/>
                  </a:lnTo>
                  <a:lnTo>
                    <a:pt x="4911610" y="596900"/>
                  </a:lnTo>
                  <a:lnTo>
                    <a:pt x="4867021" y="622300"/>
                  </a:lnTo>
                  <a:close/>
                </a:path>
                <a:path w="5348605" h="1828800">
                  <a:moveTo>
                    <a:pt x="4435195" y="139700"/>
                  </a:moveTo>
                  <a:lnTo>
                    <a:pt x="4338642" y="139700"/>
                  </a:lnTo>
                  <a:lnTo>
                    <a:pt x="4297939" y="127000"/>
                  </a:lnTo>
                  <a:lnTo>
                    <a:pt x="4070151" y="0"/>
                  </a:lnTo>
                  <a:lnTo>
                    <a:pt x="4570281" y="0"/>
                  </a:lnTo>
                  <a:lnTo>
                    <a:pt x="4778624" y="114300"/>
                  </a:lnTo>
                  <a:lnTo>
                    <a:pt x="4479684" y="114300"/>
                  </a:lnTo>
                  <a:lnTo>
                    <a:pt x="4435195" y="139700"/>
                  </a:lnTo>
                  <a:close/>
                </a:path>
                <a:path w="5348605" h="1828800">
                  <a:moveTo>
                    <a:pt x="5259394" y="317500"/>
                  </a:moveTo>
                  <a:lnTo>
                    <a:pt x="5142717" y="317500"/>
                  </a:lnTo>
                  <a:lnTo>
                    <a:pt x="5142717" y="0"/>
                  </a:lnTo>
                  <a:lnTo>
                    <a:pt x="5259394" y="0"/>
                  </a:lnTo>
                  <a:lnTo>
                    <a:pt x="5259394" y="317500"/>
                  </a:lnTo>
                  <a:close/>
                </a:path>
                <a:path w="5348605" h="1828800">
                  <a:moveTo>
                    <a:pt x="5281761" y="469900"/>
                  </a:moveTo>
                  <a:lnTo>
                    <a:pt x="5242566" y="469900"/>
                  </a:lnTo>
                  <a:lnTo>
                    <a:pt x="5250980" y="457200"/>
                  </a:lnTo>
                  <a:lnTo>
                    <a:pt x="5261077" y="457200"/>
                  </a:lnTo>
                  <a:lnTo>
                    <a:pt x="5272857" y="444500"/>
                  </a:lnTo>
                  <a:lnTo>
                    <a:pt x="5288563" y="444500"/>
                  </a:lnTo>
                  <a:lnTo>
                    <a:pt x="5303463" y="431800"/>
                  </a:lnTo>
                  <a:lnTo>
                    <a:pt x="5314366" y="406400"/>
                  </a:lnTo>
                  <a:lnTo>
                    <a:pt x="5321063" y="381000"/>
                  </a:lnTo>
                  <a:lnTo>
                    <a:pt x="5323341" y="355600"/>
                  </a:lnTo>
                  <a:lnTo>
                    <a:pt x="5323530" y="0"/>
                  </a:lnTo>
                  <a:lnTo>
                    <a:pt x="5348230" y="0"/>
                  </a:lnTo>
                  <a:lnTo>
                    <a:pt x="5348230" y="368300"/>
                  </a:lnTo>
                  <a:lnTo>
                    <a:pt x="5345866" y="393700"/>
                  </a:lnTo>
                  <a:lnTo>
                    <a:pt x="5336383" y="419100"/>
                  </a:lnTo>
                  <a:lnTo>
                    <a:pt x="5321220" y="444500"/>
                  </a:lnTo>
                  <a:lnTo>
                    <a:pt x="5300903" y="457200"/>
                  </a:lnTo>
                  <a:lnTo>
                    <a:pt x="5281761" y="469900"/>
                  </a:lnTo>
                  <a:close/>
                </a:path>
                <a:path w="5348605" h="1828800">
                  <a:moveTo>
                    <a:pt x="2590431" y="203200"/>
                  </a:moveTo>
                  <a:lnTo>
                    <a:pt x="2430001" y="101600"/>
                  </a:lnTo>
                  <a:lnTo>
                    <a:pt x="2589309" y="12700"/>
                  </a:lnTo>
                  <a:lnTo>
                    <a:pt x="2749738" y="101600"/>
                  </a:lnTo>
                  <a:lnTo>
                    <a:pt x="2590431" y="203200"/>
                  </a:lnTo>
                  <a:close/>
                </a:path>
                <a:path w="5348605" h="1828800">
                  <a:moveTo>
                    <a:pt x="3465500" y="228600"/>
                  </a:moveTo>
                  <a:lnTo>
                    <a:pt x="3305071" y="127000"/>
                  </a:lnTo>
                  <a:lnTo>
                    <a:pt x="3464379" y="38100"/>
                  </a:lnTo>
                  <a:lnTo>
                    <a:pt x="3624808" y="127000"/>
                  </a:lnTo>
                  <a:lnTo>
                    <a:pt x="3465500" y="228600"/>
                  </a:lnTo>
                  <a:close/>
                </a:path>
                <a:path w="5348605" h="1828800">
                  <a:moveTo>
                    <a:pt x="4787080" y="76200"/>
                  </a:moveTo>
                  <a:lnTo>
                    <a:pt x="4783715" y="76200"/>
                  </a:lnTo>
                  <a:lnTo>
                    <a:pt x="4783715" y="38100"/>
                  </a:lnTo>
                  <a:lnTo>
                    <a:pt x="4787080" y="38100"/>
                  </a:lnTo>
                  <a:lnTo>
                    <a:pt x="4787080" y="76200"/>
                  </a:lnTo>
                  <a:close/>
                </a:path>
                <a:path w="5348605" h="1828800">
                  <a:moveTo>
                    <a:pt x="4964338" y="76200"/>
                  </a:moveTo>
                  <a:lnTo>
                    <a:pt x="4960973" y="76200"/>
                  </a:lnTo>
                  <a:lnTo>
                    <a:pt x="4960973" y="38100"/>
                  </a:lnTo>
                  <a:lnTo>
                    <a:pt x="4964338" y="38100"/>
                  </a:lnTo>
                  <a:lnTo>
                    <a:pt x="4964338" y="76200"/>
                  </a:lnTo>
                  <a:close/>
                </a:path>
                <a:path w="5348605" h="1828800">
                  <a:moveTo>
                    <a:pt x="5141595" y="76200"/>
                  </a:moveTo>
                  <a:lnTo>
                    <a:pt x="5137107" y="76200"/>
                  </a:lnTo>
                  <a:lnTo>
                    <a:pt x="5137107" y="38100"/>
                  </a:lnTo>
                  <a:lnTo>
                    <a:pt x="5141595" y="38100"/>
                  </a:lnTo>
                  <a:lnTo>
                    <a:pt x="5141595" y="76200"/>
                  </a:lnTo>
                  <a:close/>
                </a:path>
                <a:path w="5348605" h="1828800">
                  <a:moveTo>
                    <a:pt x="3109863" y="254000"/>
                  </a:moveTo>
                  <a:lnTo>
                    <a:pt x="2949434" y="165100"/>
                  </a:lnTo>
                  <a:lnTo>
                    <a:pt x="3108741" y="76200"/>
                  </a:lnTo>
                  <a:lnTo>
                    <a:pt x="3269171" y="165100"/>
                  </a:lnTo>
                  <a:lnTo>
                    <a:pt x="3109863" y="254000"/>
                  </a:lnTo>
                  <a:close/>
                </a:path>
                <a:path w="5348605" h="1828800">
                  <a:moveTo>
                    <a:pt x="2289766" y="1104900"/>
                  </a:moveTo>
                  <a:lnTo>
                    <a:pt x="1232951" y="482600"/>
                  </a:lnTo>
                  <a:lnTo>
                    <a:pt x="1872425" y="114300"/>
                  </a:lnTo>
                  <a:lnTo>
                    <a:pt x="2929240" y="723900"/>
                  </a:lnTo>
                  <a:lnTo>
                    <a:pt x="2289766" y="1104900"/>
                  </a:lnTo>
                  <a:close/>
                </a:path>
                <a:path w="5348605" h="1828800">
                  <a:moveTo>
                    <a:pt x="5236062" y="495300"/>
                  </a:moveTo>
                  <a:lnTo>
                    <a:pt x="5132621" y="495300"/>
                  </a:lnTo>
                  <a:lnTo>
                    <a:pt x="4479684" y="114300"/>
                  </a:lnTo>
                  <a:lnTo>
                    <a:pt x="4778624" y="114300"/>
                  </a:lnTo>
                  <a:lnTo>
                    <a:pt x="4871221" y="165100"/>
                  </a:lnTo>
                  <a:lnTo>
                    <a:pt x="4874586" y="165100"/>
                  </a:lnTo>
                  <a:lnTo>
                    <a:pt x="5142717" y="317500"/>
                  </a:lnTo>
                  <a:lnTo>
                    <a:pt x="5259394" y="317500"/>
                  </a:lnTo>
                  <a:lnTo>
                    <a:pt x="5259394" y="393700"/>
                  </a:lnTo>
                  <a:lnTo>
                    <a:pt x="5258342" y="419100"/>
                  </a:lnTo>
                  <a:lnTo>
                    <a:pt x="5255187" y="431800"/>
                  </a:lnTo>
                  <a:lnTo>
                    <a:pt x="5249928" y="444500"/>
                  </a:lnTo>
                  <a:lnTo>
                    <a:pt x="5242566" y="469900"/>
                  </a:lnTo>
                  <a:lnTo>
                    <a:pt x="5281761" y="469900"/>
                  </a:lnTo>
                  <a:lnTo>
                    <a:pt x="5262619" y="482600"/>
                  </a:lnTo>
                  <a:lnTo>
                    <a:pt x="5236062" y="495300"/>
                  </a:lnTo>
                  <a:close/>
                </a:path>
                <a:path w="5348605" h="1828800">
                  <a:moveTo>
                    <a:pt x="2793492" y="317500"/>
                  </a:moveTo>
                  <a:lnTo>
                    <a:pt x="2633062" y="228600"/>
                  </a:lnTo>
                  <a:lnTo>
                    <a:pt x="2792370" y="127000"/>
                  </a:lnTo>
                  <a:lnTo>
                    <a:pt x="2952799" y="228600"/>
                  </a:lnTo>
                  <a:lnTo>
                    <a:pt x="2793492" y="317500"/>
                  </a:lnTo>
                  <a:close/>
                </a:path>
                <a:path w="5348605" h="1828800">
                  <a:moveTo>
                    <a:pt x="4874586" y="165100"/>
                  </a:moveTo>
                  <a:lnTo>
                    <a:pt x="4871221" y="165100"/>
                  </a:lnTo>
                  <a:lnTo>
                    <a:pt x="4871221" y="127000"/>
                  </a:lnTo>
                  <a:lnTo>
                    <a:pt x="4874586" y="127000"/>
                  </a:lnTo>
                  <a:lnTo>
                    <a:pt x="4874586" y="165100"/>
                  </a:lnTo>
                  <a:close/>
                </a:path>
                <a:path w="5348605" h="1828800">
                  <a:moveTo>
                    <a:pt x="5054089" y="165100"/>
                  </a:moveTo>
                  <a:lnTo>
                    <a:pt x="5050723" y="165100"/>
                  </a:lnTo>
                  <a:lnTo>
                    <a:pt x="5050723" y="127000"/>
                  </a:lnTo>
                  <a:lnTo>
                    <a:pt x="5054089" y="127000"/>
                  </a:lnTo>
                  <a:lnTo>
                    <a:pt x="5054089" y="165100"/>
                  </a:lnTo>
                  <a:close/>
                </a:path>
                <a:path w="5348605" h="1828800">
                  <a:moveTo>
                    <a:pt x="3669683" y="342900"/>
                  </a:moveTo>
                  <a:lnTo>
                    <a:pt x="3509254" y="254000"/>
                  </a:lnTo>
                  <a:lnTo>
                    <a:pt x="3668562" y="165100"/>
                  </a:lnTo>
                  <a:lnTo>
                    <a:pt x="3828991" y="254000"/>
                  </a:lnTo>
                  <a:lnTo>
                    <a:pt x="3669683" y="342900"/>
                  </a:lnTo>
                  <a:close/>
                </a:path>
                <a:path w="5348605" h="1828800">
                  <a:moveTo>
                    <a:pt x="3310680" y="381000"/>
                  </a:moveTo>
                  <a:lnTo>
                    <a:pt x="3150251" y="279400"/>
                  </a:lnTo>
                  <a:lnTo>
                    <a:pt x="3309559" y="190500"/>
                  </a:lnTo>
                  <a:lnTo>
                    <a:pt x="3469988" y="279400"/>
                  </a:lnTo>
                  <a:lnTo>
                    <a:pt x="3310680" y="381000"/>
                  </a:lnTo>
                  <a:close/>
                </a:path>
                <a:path w="5348605" h="1828800">
                  <a:moveTo>
                    <a:pt x="5141595" y="254000"/>
                  </a:moveTo>
                  <a:lnTo>
                    <a:pt x="5137107" y="254000"/>
                  </a:lnTo>
                  <a:lnTo>
                    <a:pt x="5137107" y="215900"/>
                  </a:lnTo>
                  <a:lnTo>
                    <a:pt x="5141595" y="215900"/>
                  </a:lnTo>
                  <a:lnTo>
                    <a:pt x="5141595" y="254000"/>
                  </a:lnTo>
                  <a:close/>
                </a:path>
                <a:path w="5348605" h="1828800">
                  <a:moveTo>
                    <a:pt x="2996553" y="431800"/>
                  </a:moveTo>
                  <a:lnTo>
                    <a:pt x="2836123" y="342900"/>
                  </a:lnTo>
                  <a:lnTo>
                    <a:pt x="2995431" y="254000"/>
                  </a:lnTo>
                  <a:lnTo>
                    <a:pt x="3155860" y="342900"/>
                  </a:lnTo>
                  <a:lnTo>
                    <a:pt x="2996553" y="431800"/>
                  </a:lnTo>
                  <a:close/>
                </a:path>
                <a:path w="5348605" h="1828800">
                  <a:moveTo>
                    <a:pt x="3873866" y="457200"/>
                  </a:moveTo>
                  <a:lnTo>
                    <a:pt x="3713437" y="368300"/>
                  </a:lnTo>
                  <a:lnTo>
                    <a:pt x="3872745" y="279400"/>
                  </a:lnTo>
                  <a:lnTo>
                    <a:pt x="4033174" y="368300"/>
                  </a:lnTo>
                  <a:lnTo>
                    <a:pt x="3873866" y="457200"/>
                  </a:lnTo>
                  <a:close/>
                </a:path>
                <a:path w="5348605" h="1828800">
                  <a:moveTo>
                    <a:pt x="3512619" y="495300"/>
                  </a:moveTo>
                  <a:lnTo>
                    <a:pt x="3352190" y="393700"/>
                  </a:lnTo>
                  <a:lnTo>
                    <a:pt x="3511498" y="304800"/>
                  </a:lnTo>
                  <a:lnTo>
                    <a:pt x="3671927" y="393700"/>
                  </a:lnTo>
                  <a:lnTo>
                    <a:pt x="3512619" y="495300"/>
                  </a:lnTo>
                  <a:close/>
                </a:path>
                <a:path w="5348605" h="1828800">
                  <a:moveTo>
                    <a:pt x="3198492" y="546100"/>
                  </a:moveTo>
                  <a:lnTo>
                    <a:pt x="3038062" y="457200"/>
                  </a:lnTo>
                  <a:lnTo>
                    <a:pt x="3197370" y="368300"/>
                  </a:lnTo>
                  <a:lnTo>
                    <a:pt x="3357799" y="457200"/>
                  </a:lnTo>
                  <a:lnTo>
                    <a:pt x="3198492" y="546100"/>
                  </a:lnTo>
                  <a:close/>
                </a:path>
                <a:path w="5348605" h="1828800">
                  <a:moveTo>
                    <a:pt x="4078049" y="584200"/>
                  </a:moveTo>
                  <a:lnTo>
                    <a:pt x="3917620" y="482600"/>
                  </a:lnTo>
                  <a:lnTo>
                    <a:pt x="4076928" y="393700"/>
                  </a:lnTo>
                  <a:lnTo>
                    <a:pt x="4237357" y="482600"/>
                  </a:lnTo>
                  <a:lnTo>
                    <a:pt x="4078049" y="584200"/>
                  </a:lnTo>
                  <a:close/>
                </a:path>
                <a:path w="5348605" h="1828800">
                  <a:moveTo>
                    <a:pt x="3713437" y="609600"/>
                  </a:moveTo>
                  <a:lnTo>
                    <a:pt x="3553008" y="520700"/>
                  </a:lnTo>
                  <a:lnTo>
                    <a:pt x="3712315" y="419100"/>
                  </a:lnTo>
                  <a:lnTo>
                    <a:pt x="3872745" y="520700"/>
                  </a:lnTo>
                  <a:lnTo>
                    <a:pt x="3713437" y="609600"/>
                  </a:lnTo>
                  <a:close/>
                </a:path>
                <a:path w="5348605" h="1828800">
                  <a:moveTo>
                    <a:pt x="2990943" y="685800"/>
                  </a:moveTo>
                  <a:lnTo>
                    <a:pt x="2784517" y="571500"/>
                  </a:lnTo>
                  <a:lnTo>
                    <a:pt x="2959531" y="469900"/>
                  </a:lnTo>
                  <a:lnTo>
                    <a:pt x="3165957" y="584200"/>
                  </a:lnTo>
                  <a:lnTo>
                    <a:pt x="2990943" y="685800"/>
                  </a:lnTo>
                  <a:close/>
                </a:path>
                <a:path w="5348605" h="1828800">
                  <a:moveTo>
                    <a:pt x="3401553" y="673100"/>
                  </a:moveTo>
                  <a:lnTo>
                    <a:pt x="3241124" y="571500"/>
                  </a:lnTo>
                  <a:lnTo>
                    <a:pt x="3400431" y="482600"/>
                  </a:lnTo>
                  <a:lnTo>
                    <a:pt x="3560861" y="571500"/>
                  </a:lnTo>
                  <a:lnTo>
                    <a:pt x="3401553" y="673100"/>
                  </a:lnTo>
                  <a:close/>
                </a:path>
                <a:path w="5348605" h="1828800">
                  <a:moveTo>
                    <a:pt x="5216762" y="508000"/>
                  </a:moveTo>
                  <a:lnTo>
                    <a:pt x="5154357" y="508000"/>
                  </a:lnTo>
                  <a:lnTo>
                    <a:pt x="5143542" y="495300"/>
                  </a:lnTo>
                  <a:lnTo>
                    <a:pt x="5223494" y="495300"/>
                  </a:lnTo>
                  <a:lnTo>
                    <a:pt x="5216762" y="508000"/>
                  </a:lnTo>
                  <a:close/>
                </a:path>
                <a:path w="5348605" h="1828800">
                  <a:moveTo>
                    <a:pt x="4281110" y="698500"/>
                  </a:moveTo>
                  <a:lnTo>
                    <a:pt x="4120681" y="609600"/>
                  </a:lnTo>
                  <a:lnTo>
                    <a:pt x="4279989" y="508000"/>
                  </a:lnTo>
                  <a:lnTo>
                    <a:pt x="4440418" y="609600"/>
                  </a:lnTo>
                  <a:lnTo>
                    <a:pt x="4281110" y="698500"/>
                  </a:lnTo>
                  <a:close/>
                </a:path>
                <a:path w="5348605" h="1828800">
                  <a:moveTo>
                    <a:pt x="3247715" y="1689100"/>
                  </a:moveTo>
                  <a:lnTo>
                    <a:pt x="3173057" y="1689100"/>
                  </a:lnTo>
                  <a:lnTo>
                    <a:pt x="3207047" y="1676400"/>
                  </a:lnTo>
                  <a:lnTo>
                    <a:pt x="3238722" y="1663700"/>
                  </a:lnTo>
                  <a:lnTo>
                    <a:pt x="5133743" y="571500"/>
                  </a:lnTo>
                  <a:lnTo>
                    <a:pt x="5166698" y="546100"/>
                  </a:lnTo>
                  <a:lnTo>
                    <a:pt x="5178618" y="520700"/>
                  </a:lnTo>
                  <a:lnTo>
                    <a:pt x="5177496" y="520700"/>
                  </a:lnTo>
                  <a:lnTo>
                    <a:pt x="5175253" y="508000"/>
                  </a:lnTo>
                  <a:lnTo>
                    <a:pt x="5202178" y="508000"/>
                  </a:lnTo>
                  <a:lnTo>
                    <a:pt x="5203300" y="520700"/>
                  </a:lnTo>
                  <a:lnTo>
                    <a:pt x="5203300" y="571500"/>
                  </a:lnTo>
                  <a:lnTo>
                    <a:pt x="5178618" y="571500"/>
                  </a:lnTo>
                  <a:lnTo>
                    <a:pt x="5171484" y="584200"/>
                  </a:lnTo>
                  <a:lnTo>
                    <a:pt x="5163613" y="584200"/>
                  </a:lnTo>
                  <a:lnTo>
                    <a:pt x="5155111" y="596900"/>
                  </a:lnTo>
                  <a:lnTo>
                    <a:pt x="5146083" y="596900"/>
                  </a:lnTo>
                  <a:lnTo>
                    <a:pt x="3279268" y="1676400"/>
                  </a:lnTo>
                  <a:lnTo>
                    <a:pt x="3247715" y="1689100"/>
                  </a:lnTo>
                  <a:close/>
                </a:path>
                <a:path w="5348605" h="1828800">
                  <a:moveTo>
                    <a:pt x="3914254" y="723900"/>
                  </a:moveTo>
                  <a:lnTo>
                    <a:pt x="3753825" y="635000"/>
                  </a:lnTo>
                  <a:lnTo>
                    <a:pt x="3913133" y="546100"/>
                  </a:lnTo>
                  <a:lnTo>
                    <a:pt x="4073562" y="635000"/>
                  </a:lnTo>
                  <a:lnTo>
                    <a:pt x="3914254" y="723900"/>
                  </a:lnTo>
                  <a:close/>
                </a:path>
                <a:path w="5348605" h="1828800">
                  <a:moveTo>
                    <a:pt x="3248293" y="1803400"/>
                  </a:moveTo>
                  <a:lnTo>
                    <a:pt x="3171847" y="1803400"/>
                  </a:lnTo>
                  <a:lnTo>
                    <a:pt x="3207187" y="1790700"/>
                  </a:lnTo>
                  <a:lnTo>
                    <a:pt x="3240422" y="1778000"/>
                  </a:lnTo>
                  <a:lnTo>
                    <a:pt x="3270293" y="1765300"/>
                  </a:lnTo>
                  <a:lnTo>
                    <a:pt x="5149905" y="685800"/>
                  </a:lnTo>
                  <a:lnTo>
                    <a:pt x="5165997" y="660400"/>
                  </a:lnTo>
                  <a:lnTo>
                    <a:pt x="5175778" y="647700"/>
                  </a:lnTo>
                  <a:lnTo>
                    <a:pt x="5178618" y="635000"/>
                  </a:lnTo>
                  <a:lnTo>
                    <a:pt x="5178618" y="571500"/>
                  </a:lnTo>
                  <a:lnTo>
                    <a:pt x="5203300" y="571500"/>
                  </a:lnTo>
                  <a:lnTo>
                    <a:pt x="5203300" y="635000"/>
                  </a:lnTo>
                  <a:lnTo>
                    <a:pt x="5199934" y="647700"/>
                  </a:lnTo>
                  <a:lnTo>
                    <a:pt x="5188154" y="673100"/>
                  </a:lnTo>
                  <a:lnTo>
                    <a:pt x="5167960" y="698500"/>
                  </a:lnTo>
                  <a:lnTo>
                    <a:pt x="5139352" y="711200"/>
                  </a:lnTo>
                  <a:lnTo>
                    <a:pt x="3281511" y="1790700"/>
                  </a:lnTo>
                  <a:lnTo>
                    <a:pt x="3248293" y="1803400"/>
                  </a:lnTo>
                  <a:close/>
                </a:path>
                <a:path w="5348605" h="1828800">
                  <a:moveTo>
                    <a:pt x="3604614" y="787400"/>
                  </a:moveTo>
                  <a:lnTo>
                    <a:pt x="3444185" y="698500"/>
                  </a:lnTo>
                  <a:lnTo>
                    <a:pt x="3603492" y="596900"/>
                  </a:lnTo>
                  <a:lnTo>
                    <a:pt x="3763922" y="698500"/>
                  </a:lnTo>
                  <a:lnTo>
                    <a:pt x="3604614" y="787400"/>
                  </a:lnTo>
                  <a:close/>
                </a:path>
                <a:path w="5348605" h="1828800">
                  <a:moveTo>
                    <a:pt x="3205223" y="812800"/>
                  </a:moveTo>
                  <a:lnTo>
                    <a:pt x="3029087" y="711200"/>
                  </a:lnTo>
                  <a:lnTo>
                    <a:pt x="3204102" y="609600"/>
                  </a:lnTo>
                  <a:lnTo>
                    <a:pt x="3380238" y="711200"/>
                  </a:lnTo>
                  <a:lnTo>
                    <a:pt x="3205223" y="812800"/>
                  </a:lnTo>
                  <a:close/>
                </a:path>
                <a:path w="5348605" h="1828800">
                  <a:moveTo>
                    <a:pt x="4488015" y="838200"/>
                  </a:moveTo>
                  <a:lnTo>
                    <a:pt x="4432565" y="838200"/>
                  </a:lnTo>
                  <a:lnTo>
                    <a:pt x="4483049" y="812800"/>
                  </a:lnTo>
                  <a:lnTo>
                    <a:pt x="4327108" y="723900"/>
                  </a:lnTo>
                  <a:lnTo>
                    <a:pt x="4486415" y="635000"/>
                  </a:lnTo>
                  <a:lnTo>
                    <a:pt x="4642357" y="723900"/>
                  </a:lnTo>
                  <a:lnTo>
                    <a:pt x="4688665" y="723900"/>
                  </a:lnTo>
                  <a:lnTo>
                    <a:pt x="4488015" y="838200"/>
                  </a:lnTo>
                  <a:close/>
                </a:path>
                <a:path w="5348605" h="1828800">
                  <a:moveTo>
                    <a:pt x="4265070" y="965200"/>
                  </a:moveTo>
                  <a:lnTo>
                    <a:pt x="4222772" y="965200"/>
                  </a:lnTo>
                  <a:lnTo>
                    <a:pt x="4277745" y="927100"/>
                  </a:lnTo>
                  <a:lnTo>
                    <a:pt x="3959130" y="749300"/>
                  </a:lnTo>
                  <a:lnTo>
                    <a:pt x="4113949" y="660400"/>
                  </a:lnTo>
                  <a:lnTo>
                    <a:pt x="4432565" y="838200"/>
                  </a:lnTo>
                  <a:lnTo>
                    <a:pt x="4488015" y="838200"/>
                  </a:lnTo>
                  <a:lnTo>
                    <a:pt x="4265070" y="965200"/>
                  </a:lnTo>
                  <a:close/>
                </a:path>
                <a:path w="5348605" h="1828800">
                  <a:moveTo>
                    <a:pt x="4064420" y="1079500"/>
                  </a:moveTo>
                  <a:lnTo>
                    <a:pt x="4019712" y="1079500"/>
                  </a:lnTo>
                  <a:lnTo>
                    <a:pt x="4067953" y="1054100"/>
                  </a:lnTo>
                  <a:lnTo>
                    <a:pt x="3648368" y="812800"/>
                  </a:lnTo>
                  <a:lnTo>
                    <a:pt x="3803188" y="723900"/>
                  </a:lnTo>
                  <a:lnTo>
                    <a:pt x="4222772" y="965200"/>
                  </a:lnTo>
                  <a:lnTo>
                    <a:pt x="4265070" y="965200"/>
                  </a:lnTo>
                  <a:lnTo>
                    <a:pt x="4064420" y="1079500"/>
                  </a:lnTo>
                  <a:close/>
                </a:path>
                <a:path w="5348605" h="1828800">
                  <a:moveTo>
                    <a:pt x="3419503" y="939800"/>
                  </a:moveTo>
                  <a:lnTo>
                    <a:pt x="3243367" y="838200"/>
                  </a:lnTo>
                  <a:lnTo>
                    <a:pt x="3418381" y="736600"/>
                  </a:lnTo>
                  <a:lnTo>
                    <a:pt x="3594517" y="838200"/>
                  </a:lnTo>
                  <a:lnTo>
                    <a:pt x="3419503" y="939800"/>
                  </a:lnTo>
                  <a:close/>
                </a:path>
                <a:path w="5348605" h="1828800">
                  <a:moveTo>
                    <a:pt x="3634905" y="1054100"/>
                  </a:moveTo>
                  <a:lnTo>
                    <a:pt x="3458769" y="952500"/>
                  </a:lnTo>
                  <a:lnTo>
                    <a:pt x="3633783" y="850900"/>
                  </a:lnTo>
                  <a:lnTo>
                    <a:pt x="3809919" y="952500"/>
                  </a:lnTo>
                  <a:lnTo>
                    <a:pt x="3634905" y="1054100"/>
                  </a:lnTo>
                  <a:close/>
                </a:path>
                <a:path w="5348605" h="1828800">
                  <a:moveTo>
                    <a:pt x="3863770" y="1193800"/>
                  </a:moveTo>
                  <a:lnTo>
                    <a:pt x="3853673" y="1181100"/>
                  </a:lnTo>
                  <a:lnTo>
                    <a:pt x="3849185" y="1181100"/>
                  </a:lnTo>
                  <a:lnTo>
                    <a:pt x="3673049" y="1079500"/>
                  </a:lnTo>
                  <a:lnTo>
                    <a:pt x="3848063" y="977900"/>
                  </a:lnTo>
                  <a:lnTo>
                    <a:pt x="4019712" y="1079500"/>
                  </a:lnTo>
                  <a:lnTo>
                    <a:pt x="4064420" y="1079500"/>
                  </a:lnTo>
                  <a:lnTo>
                    <a:pt x="3863770" y="1193800"/>
                  </a:lnTo>
                  <a:close/>
                </a:path>
                <a:path w="5348605" h="1828800">
                  <a:moveTo>
                    <a:pt x="3137910" y="1714500"/>
                  </a:moveTo>
                  <a:lnTo>
                    <a:pt x="3107514" y="1714500"/>
                  </a:lnTo>
                  <a:lnTo>
                    <a:pt x="3079011" y="1701800"/>
                  </a:lnTo>
                  <a:lnTo>
                    <a:pt x="3175774" y="1701800"/>
                  </a:lnTo>
                  <a:lnTo>
                    <a:pt x="3137910" y="1714500"/>
                  </a:lnTo>
                  <a:close/>
                </a:path>
              </a:pathLst>
            </a:custGeom>
            <a:solidFill>
              <a:srgbClr val="2A4A81"/>
            </a:solidFill>
          </p:spPr>
          <p:txBody>
            <a:bodyPr wrap="square" lIns="0" tIns="0" rIns="0" bIns="0" rtlCol="0"/>
            <a:lstStyle/>
            <a:p>
              <a:endParaRPr/>
            </a:p>
          </p:txBody>
        </p:sp>
      </p:grpSp>
      <p:sp>
        <p:nvSpPr>
          <p:cNvPr id="22" name="object 22"/>
          <p:cNvSpPr/>
          <p:nvPr/>
        </p:nvSpPr>
        <p:spPr>
          <a:xfrm>
            <a:off x="2417799" y="1988531"/>
            <a:ext cx="3263900" cy="2487930"/>
          </a:xfrm>
          <a:custGeom>
            <a:avLst/>
            <a:gdLst/>
            <a:ahLst/>
            <a:cxnLst/>
            <a:rect l="l" t="t" r="r" b="b"/>
            <a:pathLst>
              <a:path w="3263900" h="2487929">
                <a:moveTo>
                  <a:pt x="6112" y="1745141"/>
                </a:moveTo>
                <a:lnTo>
                  <a:pt x="0" y="1734642"/>
                </a:lnTo>
                <a:lnTo>
                  <a:pt x="2613" y="1724388"/>
                </a:lnTo>
                <a:lnTo>
                  <a:pt x="10629" y="1715696"/>
                </a:lnTo>
                <a:lnTo>
                  <a:pt x="20724" y="1709885"/>
                </a:lnTo>
                <a:lnTo>
                  <a:pt x="35498" y="1706218"/>
                </a:lnTo>
                <a:lnTo>
                  <a:pt x="51161" y="1706208"/>
                </a:lnTo>
                <a:lnTo>
                  <a:pt x="66215" y="1710048"/>
                </a:lnTo>
                <a:lnTo>
                  <a:pt x="117506" y="1752317"/>
                </a:lnTo>
                <a:lnTo>
                  <a:pt x="155116" y="1787463"/>
                </a:lnTo>
                <a:lnTo>
                  <a:pt x="191978" y="1823352"/>
                </a:lnTo>
                <a:lnTo>
                  <a:pt x="228081" y="1859973"/>
                </a:lnTo>
                <a:lnTo>
                  <a:pt x="263416" y="1897309"/>
                </a:lnTo>
                <a:lnTo>
                  <a:pt x="297970" y="1935347"/>
                </a:lnTo>
                <a:lnTo>
                  <a:pt x="331735" y="1974073"/>
                </a:lnTo>
                <a:lnTo>
                  <a:pt x="364699" y="2013472"/>
                </a:lnTo>
                <a:lnTo>
                  <a:pt x="396852" y="2053531"/>
                </a:lnTo>
                <a:lnTo>
                  <a:pt x="428184" y="2094235"/>
                </a:lnTo>
                <a:lnTo>
                  <a:pt x="458684" y="2135571"/>
                </a:lnTo>
                <a:lnTo>
                  <a:pt x="488342" y="2177523"/>
                </a:lnTo>
                <a:lnTo>
                  <a:pt x="517146" y="2220079"/>
                </a:lnTo>
                <a:lnTo>
                  <a:pt x="545087" y="2263223"/>
                </a:lnTo>
                <a:lnTo>
                  <a:pt x="572155" y="2306942"/>
                </a:lnTo>
                <a:lnTo>
                  <a:pt x="598338" y="2351222"/>
                </a:lnTo>
                <a:lnTo>
                  <a:pt x="609130" y="2301862"/>
                </a:lnTo>
                <a:lnTo>
                  <a:pt x="620724" y="2252698"/>
                </a:lnTo>
                <a:lnTo>
                  <a:pt x="633116" y="2203738"/>
                </a:lnTo>
                <a:lnTo>
                  <a:pt x="646304" y="2154995"/>
                </a:lnTo>
                <a:lnTo>
                  <a:pt x="660284" y="2106478"/>
                </a:lnTo>
                <a:lnTo>
                  <a:pt x="675055" y="2058199"/>
                </a:lnTo>
                <a:lnTo>
                  <a:pt x="690614" y="2010168"/>
                </a:lnTo>
                <a:lnTo>
                  <a:pt x="706956" y="1962395"/>
                </a:lnTo>
                <a:lnTo>
                  <a:pt x="724080" y="1914892"/>
                </a:lnTo>
                <a:lnTo>
                  <a:pt x="741983" y="1867669"/>
                </a:lnTo>
                <a:lnTo>
                  <a:pt x="760662" y="1820737"/>
                </a:lnTo>
                <a:lnTo>
                  <a:pt x="780114" y="1774106"/>
                </a:lnTo>
                <a:lnTo>
                  <a:pt x="800337" y="1727788"/>
                </a:lnTo>
                <a:lnTo>
                  <a:pt x="821326" y="1681792"/>
                </a:lnTo>
                <a:lnTo>
                  <a:pt x="843081" y="1636129"/>
                </a:lnTo>
                <a:lnTo>
                  <a:pt x="865435" y="1591085"/>
                </a:lnTo>
                <a:lnTo>
                  <a:pt x="888494" y="1546402"/>
                </a:lnTo>
                <a:lnTo>
                  <a:pt x="912250" y="1502089"/>
                </a:lnTo>
                <a:lnTo>
                  <a:pt x="936695" y="1458155"/>
                </a:lnTo>
                <a:lnTo>
                  <a:pt x="961823" y="1414611"/>
                </a:lnTo>
                <a:lnTo>
                  <a:pt x="987626" y="1371465"/>
                </a:lnTo>
                <a:lnTo>
                  <a:pt x="1014097" y="1328728"/>
                </a:lnTo>
                <a:lnTo>
                  <a:pt x="1041229" y="1286409"/>
                </a:lnTo>
                <a:lnTo>
                  <a:pt x="1069013" y="1244518"/>
                </a:lnTo>
                <a:lnTo>
                  <a:pt x="1097445" y="1203064"/>
                </a:lnTo>
                <a:lnTo>
                  <a:pt x="1126514" y="1162056"/>
                </a:lnTo>
                <a:lnTo>
                  <a:pt x="1156216" y="1121504"/>
                </a:lnTo>
                <a:lnTo>
                  <a:pt x="1186542" y="1081419"/>
                </a:lnTo>
                <a:lnTo>
                  <a:pt x="1217485" y="1041808"/>
                </a:lnTo>
                <a:lnTo>
                  <a:pt x="1249038" y="1002683"/>
                </a:lnTo>
                <a:lnTo>
                  <a:pt x="1281193" y="964052"/>
                </a:lnTo>
                <a:lnTo>
                  <a:pt x="1313944" y="925925"/>
                </a:lnTo>
                <a:lnTo>
                  <a:pt x="1347283" y="888312"/>
                </a:lnTo>
                <a:lnTo>
                  <a:pt x="1381202" y="851222"/>
                </a:lnTo>
                <a:lnTo>
                  <a:pt x="1415695" y="814665"/>
                </a:lnTo>
                <a:lnTo>
                  <a:pt x="1450754" y="778650"/>
                </a:lnTo>
                <a:lnTo>
                  <a:pt x="1486373" y="743186"/>
                </a:lnTo>
                <a:lnTo>
                  <a:pt x="1522543" y="708285"/>
                </a:lnTo>
                <a:lnTo>
                  <a:pt x="1559257" y="673954"/>
                </a:lnTo>
                <a:lnTo>
                  <a:pt x="1596509" y="640204"/>
                </a:lnTo>
                <a:lnTo>
                  <a:pt x="1634291" y="607044"/>
                </a:lnTo>
                <a:lnTo>
                  <a:pt x="1672595" y="574484"/>
                </a:lnTo>
                <a:lnTo>
                  <a:pt x="1711415" y="542533"/>
                </a:lnTo>
                <a:lnTo>
                  <a:pt x="1750743" y="511201"/>
                </a:lnTo>
                <a:lnTo>
                  <a:pt x="1790572" y="480497"/>
                </a:lnTo>
                <a:lnTo>
                  <a:pt x="1830895" y="450431"/>
                </a:lnTo>
                <a:lnTo>
                  <a:pt x="1872522" y="420374"/>
                </a:lnTo>
                <a:lnTo>
                  <a:pt x="1914713" y="390870"/>
                </a:lnTo>
                <a:lnTo>
                  <a:pt x="1957453" y="361970"/>
                </a:lnTo>
                <a:lnTo>
                  <a:pt x="2000729" y="333726"/>
                </a:lnTo>
                <a:lnTo>
                  <a:pt x="2044529" y="306188"/>
                </a:lnTo>
                <a:lnTo>
                  <a:pt x="2088840" y="279409"/>
                </a:lnTo>
                <a:lnTo>
                  <a:pt x="2133648" y="253439"/>
                </a:lnTo>
                <a:lnTo>
                  <a:pt x="2178940" y="228330"/>
                </a:lnTo>
                <a:lnTo>
                  <a:pt x="2224703" y="204134"/>
                </a:lnTo>
                <a:lnTo>
                  <a:pt x="2270924" y="180903"/>
                </a:lnTo>
                <a:lnTo>
                  <a:pt x="2317591" y="158686"/>
                </a:lnTo>
                <a:lnTo>
                  <a:pt x="2364689" y="137537"/>
                </a:lnTo>
                <a:lnTo>
                  <a:pt x="2412205" y="117506"/>
                </a:lnTo>
                <a:lnTo>
                  <a:pt x="2460128" y="98645"/>
                </a:lnTo>
                <a:lnTo>
                  <a:pt x="2508442" y="81006"/>
                </a:lnTo>
                <a:lnTo>
                  <a:pt x="2555810" y="65169"/>
                </a:lnTo>
                <a:lnTo>
                  <a:pt x="2603744" y="50758"/>
                </a:lnTo>
                <a:lnTo>
                  <a:pt x="2652167" y="37894"/>
                </a:lnTo>
                <a:lnTo>
                  <a:pt x="2700999" y="26698"/>
                </a:lnTo>
                <a:lnTo>
                  <a:pt x="2750164" y="17293"/>
                </a:lnTo>
                <a:lnTo>
                  <a:pt x="2799584" y="9799"/>
                </a:lnTo>
                <a:lnTo>
                  <a:pt x="2849181" y="4337"/>
                </a:lnTo>
                <a:lnTo>
                  <a:pt x="2898878" y="1031"/>
                </a:lnTo>
                <a:lnTo>
                  <a:pt x="2948596" y="0"/>
                </a:lnTo>
                <a:lnTo>
                  <a:pt x="2998258" y="1366"/>
                </a:lnTo>
                <a:lnTo>
                  <a:pt x="3047786" y="5250"/>
                </a:lnTo>
                <a:lnTo>
                  <a:pt x="3097103" y="11775"/>
                </a:lnTo>
                <a:lnTo>
                  <a:pt x="3146130" y="21061"/>
                </a:lnTo>
                <a:lnTo>
                  <a:pt x="3194790" y="33230"/>
                </a:lnTo>
                <a:lnTo>
                  <a:pt x="3243006" y="48404"/>
                </a:lnTo>
                <a:lnTo>
                  <a:pt x="3263482" y="64857"/>
                </a:lnTo>
                <a:lnTo>
                  <a:pt x="3254625" y="82258"/>
                </a:lnTo>
                <a:lnTo>
                  <a:pt x="3229436" y="93970"/>
                </a:lnTo>
                <a:lnTo>
                  <a:pt x="3200915" y="93353"/>
                </a:lnTo>
                <a:lnTo>
                  <a:pt x="3151533" y="78065"/>
                </a:lnTo>
                <a:lnTo>
                  <a:pt x="3101787" y="66372"/>
                </a:lnTo>
                <a:lnTo>
                  <a:pt x="3051758" y="58095"/>
                </a:lnTo>
                <a:lnTo>
                  <a:pt x="3001524" y="53055"/>
                </a:lnTo>
                <a:lnTo>
                  <a:pt x="2951165" y="51073"/>
                </a:lnTo>
                <a:lnTo>
                  <a:pt x="2900761" y="51971"/>
                </a:lnTo>
                <a:lnTo>
                  <a:pt x="2850391" y="55569"/>
                </a:lnTo>
                <a:lnTo>
                  <a:pt x="2800135" y="61689"/>
                </a:lnTo>
                <a:lnTo>
                  <a:pt x="2750071" y="70153"/>
                </a:lnTo>
                <a:lnTo>
                  <a:pt x="2700280" y="80780"/>
                </a:lnTo>
                <a:lnTo>
                  <a:pt x="2650841" y="93394"/>
                </a:lnTo>
                <a:lnTo>
                  <a:pt x="2601833" y="107814"/>
                </a:lnTo>
                <a:lnTo>
                  <a:pt x="2553337" y="123862"/>
                </a:lnTo>
                <a:lnTo>
                  <a:pt x="2505430" y="141359"/>
                </a:lnTo>
                <a:lnTo>
                  <a:pt x="2458194" y="160127"/>
                </a:lnTo>
                <a:lnTo>
                  <a:pt x="2411707" y="179986"/>
                </a:lnTo>
                <a:lnTo>
                  <a:pt x="2366548" y="200456"/>
                </a:lnTo>
                <a:lnTo>
                  <a:pt x="2321778" y="221795"/>
                </a:lnTo>
                <a:lnTo>
                  <a:pt x="2277404" y="243986"/>
                </a:lnTo>
                <a:lnTo>
                  <a:pt x="2233436" y="267012"/>
                </a:lnTo>
                <a:lnTo>
                  <a:pt x="2189882" y="290857"/>
                </a:lnTo>
                <a:lnTo>
                  <a:pt x="2146750" y="315505"/>
                </a:lnTo>
                <a:lnTo>
                  <a:pt x="2104050" y="340940"/>
                </a:lnTo>
                <a:lnTo>
                  <a:pt x="2061790" y="367144"/>
                </a:lnTo>
                <a:lnTo>
                  <a:pt x="2019979" y="394102"/>
                </a:lnTo>
                <a:lnTo>
                  <a:pt x="1978625" y="421796"/>
                </a:lnTo>
                <a:lnTo>
                  <a:pt x="1937737" y="450211"/>
                </a:lnTo>
                <a:lnTo>
                  <a:pt x="1897324" y="479330"/>
                </a:lnTo>
                <a:lnTo>
                  <a:pt x="1857395" y="509136"/>
                </a:lnTo>
                <a:lnTo>
                  <a:pt x="1817958" y="539613"/>
                </a:lnTo>
                <a:lnTo>
                  <a:pt x="1779022" y="570745"/>
                </a:lnTo>
                <a:lnTo>
                  <a:pt x="1740595" y="602515"/>
                </a:lnTo>
                <a:lnTo>
                  <a:pt x="1702686" y="634906"/>
                </a:lnTo>
                <a:lnTo>
                  <a:pt x="1665305" y="667903"/>
                </a:lnTo>
                <a:lnTo>
                  <a:pt x="1628459" y="701488"/>
                </a:lnTo>
                <a:lnTo>
                  <a:pt x="1592158" y="735646"/>
                </a:lnTo>
                <a:lnTo>
                  <a:pt x="1556409" y="770359"/>
                </a:lnTo>
                <a:lnTo>
                  <a:pt x="1521222" y="805612"/>
                </a:lnTo>
                <a:lnTo>
                  <a:pt x="1486606" y="841388"/>
                </a:lnTo>
                <a:lnTo>
                  <a:pt x="1452569" y="877669"/>
                </a:lnTo>
                <a:lnTo>
                  <a:pt x="1419119" y="914441"/>
                </a:lnTo>
                <a:lnTo>
                  <a:pt x="1386266" y="951687"/>
                </a:lnTo>
                <a:lnTo>
                  <a:pt x="1354018" y="989389"/>
                </a:lnTo>
                <a:lnTo>
                  <a:pt x="1322384" y="1027532"/>
                </a:lnTo>
                <a:lnTo>
                  <a:pt x="1291372" y="1066099"/>
                </a:lnTo>
                <a:lnTo>
                  <a:pt x="1260992" y="1105073"/>
                </a:lnTo>
                <a:lnTo>
                  <a:pt x="1230419" y="1145563"/>
                </a:lnTo>
                <a:lnTo>
                  <a:pt x="1200497" y="1186545"/>
                </a:lnTo>
                <a:lnTo>
                  <a:pt x="1171233" y="1228007"/>
                </a:lnTo>
                <a:lnTo>
                  <a:pt x="1142635" y="1269938"/>
                </a:lnTo>
                <a:lnTo>
                  <a:pt x="1114711" y="1312326"/>
                </a:lnTo>
                <a:lnTo>
                  <a:pt x="1087469" y="1355160"/>
                </a:lnTo>
                <a:lnTo>
                  <a:pt x="1060915" y="1398427"/>
                </a:lnTo>
                <a:lnTo>
                  <a:pt x="1035058" y="1442117"/>
                </a:lnTo>
                <a:lnTo>
                  <a:pt x="1009905" y="1486218"/>
                </a:lnTo>
                <a:lnTo>
                  <a:pt x="985464" y="1530718"/>
                </a:lnTo>
                <a:lnTo>
                  <a:pt x="961743" y="1575605"/>
                </a:lnTo>
                <a:lnTo>
                  <a:pt x="938749" y="1620869"/>
                </a:lnTo>
                <a:lnTo>
                  <a:pt x="916490" y="1666496"/>
                </a:lnTo>
                <a:lnTo>
                  <a:pt x="894974" y="1712477"/>
                </a:lnTo>
                <a:lnTo>
                  <a:pt x="874207" y="1758798"/>
                </a:lnTo>
                <a:lnTo>
                  <a:pt x="854199" y="1805449"/>
                </a:lnTo>
                <a:lnTo>
                  <a:pt x="834957" y="1852418"/>
                </a:lnTo>
                <a:lnTo>
                  <a:pt x="816487" y="1899693"/>
                </a:lnTo>
                <a:lnTo>
                  <a:pt x="798799" y="1947262"/>
                </a:lnTo>
                <a:lnTo>
                  <a:pt x="781899" y="1995115"/>
                </a:lnTo>
                <a:lnTo>
                  <a:pt x="765795" y="2043239"/>
                </a:lnTo>
                <a:lnTo>
                  <a:pt x="750495" y="2091623"/>
                </a:lnTo>
                <a:lnTo>
                  <a:pt x="736007" y="2140256"/>
                </a:lnTo>
                <a:lnTo>
                  <a:pt x="722338" y="2189124"/>
                </a:lnTo>
                <a:lnTo>
                  <a:pt x="709495" y="2238218"/>
                </a:lnTo>
                <a:lnTo>
                  <a:pt x="697488" y="2287526"/>
                </a:lnTo>
                <a:lnTo>
                  <a:pt x="686322" y="2337035"/>
                </a:lnTo>
                <a:lnTo>
                  <a:pt x="676006" y="2386734"/>
                </a:lnTo>
                <a:lnTo>
                  <a:pt x="718032" y="2360467"/>
                </a:lnTo>
                <a:lnTo>
                  <a:pt x="760648" y="2335269"/>
                </a:lnTo>
                <a:lnTo>
                  <a:pt x="803836" y="2311143"/>
                </a:lnTo>
                <a:lnTo>
                  <a:pt x="847578" y="2288090"/>
                </a:lnTo>
                <a:lnTo>
                  <a:pt x="891855" y="2266112"/>
                </a:lnTo>
                <a:lnTo>
                  <a:pt x="936648" y="2245213"/>
                </a:lnTo>
                <a:lnTo>
                  <a:pt x="981938" y="2225395"/>
                </a:lnTo>
                <a:lnTo>
                  <a:pt x="1027707" y="2206659"/>
                </a:lnTo>
                <a:lnTo>
                  <a:pt x="1073937" y="2189009"/>
                </a:lnTo>
                <a:lnTo>
                  <a:pt x="1120608" y="2172446"/>
                </a:lnTo>
                <a:lnTo>
                  <a:pt x="1167702" y="2156972"/>
                </a:lnTo>
                <a:lnTo>
                  <a:pt x="1215200" y="2142591"/>
                </a:lnTo>
                <a:lnTo>
                  <a:pt x="1263084" y="2129305"/>
                </a:lnTo>
                <a:lnTo>
                  <a:pt x="1292519" y="2130125"/>
                </a:lnTo>
                <a:lnTo>
                  <a:pt x="1311344" y="2144056"/>
                </a:lnTo>
                <a:lnTo>
                  <a:pt x="1311942" y="2162807"/>
                </a:lnTo>
                <a:lnTo>
                  <a:pt x="1286698" y="2178087"/>
                </a:lnTo>
                <a:lnTo>
                  <a:pt x="1237813" y="2191747"/>
                </a:lnTo>
                <a:lnTo>
                  <a:pt x="1189368" y="2206703"/>
                </a:lnTo>
                <a:lnTo>
                  <a:pt x="1141384" y="2222937"/>
                </a:lnTo>
                <a:lnTo>
                  <a:pt x="1093880" y="2240431"/>
                </a:lnTo>
                <a:lnTo>
                  <a:pt x="1046878" y="2259166"/>
                </a:lnTo>
                <a:lnTo>
                  <a:pt x="1000399" y="2279126"/>
                </a:lnTo>
                <a:lnTo>
                  <a:pt x="954461" y="2300291"/>
                </a:lnTo>
                <a:lnTo>
                  <a:pt x="909087" y="2322645"/>
                </a:lnTo>
                <a:lnTo>
                  <a:pt x="864295" y="2346168"/>
                </a:lnTo>
                <a:lnTo>
                  <a:pt x="820108" y="2370844"/>
                </a:lnTo>
                <a:lnTo>
                  <a:pt x="776545" y="2396653"/>
                </a:lnTo>
                <a:lnTo>
                  <a:pt x="733627" y="2423579"/>
                </a:lnTo>
                <a:lnTo>
                  <a:pt x="691374" y="2451603"/>
                </a:lnTo>
                <a:lnTo>
                  <a:pt x="649807" y="2480707"/>
                </a:lnTo>
                <a:lnTo>
                  <a:pt x="633759" y="2486238"/>
                </a:lnTo>
                <a:lnTo>
                  <a:pt x="610578" y="2487779"/>
                </a:lnTo>
                <a:lnTo>
                  <a:pt x="588789" y="2483390"/>
                </a:lnTo>
                <a:lnTo>
                  <a:pt x="576921" y="2471130"/>
                </a:lnTo>
                <a:lnTo>
                  <a:pt x="573825" y="2468932"/>
                </a:lnTo>
                <a:lnTo>
                  <a:pt x="571300" y="2466213"/>
                </a:lnTo>
                <a:lnTo>
                  <a:pt x="545520" y="2417870"/>
                </a:lnTo>
                <a:lnTo>
                  <a:pt x="520526" y="2373310"/>
                </a:lnTo>
                <a:lnTo>
                  <a:pt x="494643" y="2329317"/>
                </a:lnTo>
                <a:lnTo>
                  <a:pt x="467880" y="2285903"/>
                </a:lnTo>
                <a:lnTo>
                  <a:pt x="440248" y="2243078"/>
                </a:lnTo>
                <a:lnTo>
                  <a:pt x="411755" y="2200854"/>
                </a:lnTo>
                <a:lnTo>
                  <a:pt x="382411" y="2159243"/>
                </a:lnTo>
                <a:lnTo>
                  <a:pt x="352224" y="2118255"/>
                </a:lnTo>
                <a:lnTo>
                  <a:pt x="321205" y="2077901"/>
                </a:lnTo>
                <a:lnTo>
                  <a:pt x="289363" y="2038193"/>
                </a:lnTo>
                <a:lnTo>
                  <a:pt x="256707" y="1999143"/>
                </a:lnTo>
                <a:lnTo>
                  <a:pt x="223247" y="1960761"/>
                </a:lnTo>
                <a:lnTo>
                  <a:pt x="188991" y="1923059"/>
                </a:lnTo>
                <a:lnTo>
                  <a:pt x="153950" y="1886048"/>
                </a:lnTo>
                <a:lnTo>
                  <a:pt x="118132" y="1849740"/>
                </a:lnTo>
                <a:lnTo>
                  <a:pt x="81547" y="1814145"/>
                </a:lnTo>
                <a:lnTo>
                  <a:pt x="44204" y="1779275"/>
                </a:lnTo>
                <a:lnTo>
                  <a:pt x="6112" y="1745141"/>
                </a:lnTo>
                <a:close/>
              </a:path>
            </a:pathLst>
          </a:custGeom>
          <a:solidFill>
            <a:srgbClr val="2A4A81"/>
          </a:solidFill>
        </p:spPr>
        <p:txBody>
          <a:bodyPr wrap="square" lIns="0" tIns="0" rIns="0" bIns="0" rtlCol="0"/>
          <a:lstStyle/>
          <a:p>
            <a:endParaRPr/>
          </a:p>
        </p:txBody>
      </p:sp>
      <p:sp>
        <p:nvSpPr>
          <p:cNvPr id="23" name="object 23"/>
          <p:cNvSpPr txBox="1"/>
          <p:nvPr/>
        </p:nvSpPr>
        <p:spPr>
          <a:xfrm>
            <a:off x="1016000" y="4509749"/>
            <a:ext cx="4114800" cy="1738630"/>
          </a:xfrm>
          <a:prstGeom prst="rect">
            <a:avLst/>
          </a:prstGeom>
        </p:spPr>
        <p:txBody>
          <a:bodyPr vert="horz" wrap="square" lIns="0" tIns="16510" rIns="0" bIns="0" rtlCol="0">
            <a:spAutoFit/>
          </a:bodyPr>
          <a:lstStyle/>
          <a:p>
            <a:pPr marL="12700" marR="5080">
              <a:lnSpc>
                <a:spcPct val="100000"/>
              </a:lnSpc>
              <a:spcBef>
                <a:spcPts val="130"/>
              </a:spcBef>
            </a:pPr>
            <a:r>
              <a:rPr sz="5600" b="1" spc="40" dirty="0">
                <a:solidFill>
                  <a:srgbClr val="2A4A81"/>
                </a:solidFill>
                <a:latin typeface="Trebuchet MS"/>
                <a:cs typeface="Trebuchet MS"/>
              </a:rPr>
              <a:t>Producto </a:t>
            </a:r>
            <a:r>
              <a:rPr sz="5600" b="1" spc="45" dirty="0">
                <a:solidFill>
                  <a:srgbClr val="2A4A81"/>
                </a:solidFill>
                <a:latin typeface="Trebuchet MS"/>
                <a:cs typeface="Trebuchet MS"/>
              </a:rPr>
              <a:t> </a:t>
            </a:r>
            <a:r>
              <a:rPr sz="5600" b="1" spc="720" dirty="0">
                <a:solidFill>
                  <a:srgbClr val="2A4A81"/>
                </a:solidFill>
                <a:latin typeface="Trebuchet MS"/>
                <a:cs typeface="Trebuchet MS"/>
              </a:rPr>
              <a:t>H</a:t>
            </a:r>
            <a:r>
              <a:rPr sz="5600" b="1" spc="40" dirty="0">
                <a:solidFill>
                  <a:srgbClr val="2A4A81"/>
                </a:solidFill>
                <a:latin typeface="Trebuchet MS"/>
                <a:cs typeface="Trebuchet MS"/>
              </a:rPr>
              <a:t>omo</a:t>
            </a:r>
            <a:r>
              <a:rPr sz="5600" b="1" spc="745" dirty="0">
                <a:solidFill>
                  <a:srgbClr val="2A4A81"/>
                </a:solidFill>
                <a:latin typeface="Trebuchet MS"/>
                <a:cs typeface="Trebuchet MS"/>
              </a:rPr>
              <a:t>g</a:t>
            </a:r>
            <a:r>
              <a:rPr sz="5600" b="1" spc="-105" dirty="0">
                <a:solidFill>
                  <a:srgbClr val="2A4A81"/>
                </a:solidFill>
                <a:latin typeface="Trebuchet MS"/>
                <a:cs typeface="Trebuchet MS"/>
              </a:rPr>
              <a:t>é</a:t>
            </a:r>
            <a:r>
              <a:rPr sz="5600" b="1" spc="30" dirty="0">
                <a:solidFill>
                  <a:srgbClr val="2A4A81"/>
                </a:solidFill>
                <a:latin typeface="Trebuchet MS"/>
                <a:cs typeface="Trebuchet MS"/>
              </a:rPr>
              <a:t>n</a:t>
            </a:r>
            <a:r>
              <a:rPr sz="5600" b="1" spc="-105" dirty="0">
                <a:solidFill>
                  <a:srgbClr val="2A4A81"/>
                </a:solidFill>
                <a:latin typeface="Trebuchet MS"/>
                <a:cs typeface="Trebuchet MS"/>
              </a:rPr>
              <a:t>e</a:t>
            </a:r>
            <a:r>
              <a:rPr sz="5600" b="1" spc="45" dirty="0">
                <a:solidFill>
                  <a:srgbClr val="2A4A81"/>
                </a:solidFill>
                <a:latin typeface="Trebuchet MS"/>
                <a:cs typeface="Trebuchet MS"/>
              </a:rPr>
              <a:t>o</a:t>
            </a:r>
            <a:endParaRPr sz="5600" dirty="0">
              <a:latin typeface="Trebuchet MS"/>
              <a:cs typeface="Trebuchet MS"/>
            </a:endParaRPr>
          </a:p>
        </p:txBody>
      </p:sp>
      <p:sp>
        <p:nvSpPr>
          <p:cNvPr id="24" name="object 24"/>
          <p:cNvSpPr txBox="1"/>
          <p:nvPr/>
        </p:nvSpPr>
        <p:spPr>
          <a:xfrm>
            <a:off x="7393039" y="6585187"/>
            <a:ext cx="4437380" cy="2214880"/>
          </a:xfrm>
          <a:prstGeom prst="rect">
            <a:avLst/>
          </a:prstGeom>
        </p:spPr>
        <p:txBody>
          <a:bodyPr vert="horz" wrap="square" lIns="0" tIns="34925" rIns="0" bIns="0" rtlCol="0">
            <a:spAutoFit/>
          </a:bodyPr>
          <a:lstStyle/>
          <a:p>
            <a:pPr marL="12700" marR="5080" algn="ctr">
              <a:lnSpc>
                <a:spcPts val="5720"/>
              </a:lnSpc>
              <a:spcBef>
                <a:spcPts val="275"/>
              </a:spcBef>
            </a:pPr>
            <a:r>
              <a:rPr sz="4800" b="1" spc="80" dirty="0">
                <a:solidFill>
                  <a:srgbClr val="2A4A81"/>
                </a:solidFill>
                <a:latin typeface="Trebuchet MS"/>
                <a:cs typeface="Trebuchet MS"/>
              </a:rPr>
              <a:t>Libre</a:t>
            </a:r>
            <a:r>
              <a:rPr sz="4800" b="1" spc="75" dirty="0">
                <a:solidFill>
                  <a:srgbClr val="2A4A81"/>
                </a:solidFill>
                <a:latin typeface="Trebuchet MS"/>
                <a:cs typeface="Trebuchet MS"/>
              </a:rPr>
              <a:t> </a:t>
            </a:r>
            <a:r>
              <a:rPr sz="4800" b="1" spc="20" dirty="0">
                <a:solidFill>
                  <a:srgbClr val="2A4A81"/>
                </a:solidFill>
                <a:latin typeface="Trebuchet MS"/>
                <a:cs typeface="Trebuchet MS"/>
              </a:rPr>
              <a:t>acceso</a:t>
            </a:r>
            <a:r>
              <a:rPr sz="4800" b="1" spc="80" dirty="0">
                <a:solidFill>
                  <a:srgbClr val="2A4A81"/>
                </a:solidFill>
                <a:latin typeface="Trebuchet MS"/>
                <a:cs typeface="Trebuchet MS"/>
              </a:rPr>
              <a:t> </a:t>
            </a:r>
            <a:r>
              <a:rPr sz="4800" b="1" spc="175" dirty="0">
                <a:solidFill>
                  <a:srgbClr val="2A4A81"/>
                </a:solidFill>
                <a:latin typeface="Trebuchet MS"/>
                <a:cs typeface="Trebuchet MS"/>
              </a:rPr>
              <a:t>al </a:t>
            </a:r>
            <a:r>
              <a:rPr sz="4800" b="1" spc="-1430" dirty="0">
                <a:solidFill>
                  <a:srgbClr val="2A4A81"/>
                </a:solidFill>
                <a:latin typeface="Trebuchet MS"/>
                <a:cs typeface="Trebuchet MS"/>
              </a:rPr>
              <a:t> </a:t>
            </a:r>
            <a:r>
              <a:rPr sz="4800" b="1" spc="50" dirty="0">
                <a:solidFill>
                  <a:srgbClr val="2A4A81"/>
                </a:solidFill>
                <a:latin typeface="Trebuchet MS"/>
                <a:cs typeface="Trebuchet MS"/>
              </a:rPr>
              <a:t>mercado</a:t>
            </a:r>
            <a:r>
              <a:rPr sz="4800" b="1" spc="100" dirty="0">
                <a:solidFill>
                  <a:srgbClr val="2A4A81"/>
                </a:solidFill>
                <a:latin typeface="Trebuchet MS"/>
                <a:cs typeface="Trebuchet MS"/>
              </a:rPr>
              <a:t> </a:t>
            </a:r>
            <a:r>
              <a:rPr sz="4800" b="1" spc="65" dirty="0">
                <a:solidFill>
                  <a:srgbClr val="2A4A81"/>
                </a:solidFill>
                <a:latin typeface="Trebuchet MS"/>
                <a:cs typeface="Trebuchet MS"/>
              </a:rPr>
              <a:t>y/o </a:t>
            </a:r>
            <a:r>
              <a:rPr sz="4800" b="1" spc="70" dirty="0">
                <a:solidFill>
                  <a:srgbClr val="2A4A81"/>
                </a:solidFill>
                <a:latin typeface="Trebuchet MS"/>
                <a:cs typeface="Trebuchet MS"/>
              </a:rPr>
              <a:t> </a:t>
            </a:r>
            <a:r>
              <a:rPr sz="4800" b="1" spc="45" dirty="0">
                <a:solidFill>
                  <a:srgbClr val="2A4A81"/>
                </a:solidFill>
                <a:latin typeface="Trebuchet MS"/>
                <a:cs typeface="Trebuchet MS"/>
              </a:rPr>
              <a:t>información</a:t>
            </a:r>
            <a:endParaRPr sz="4800">
              <a:latin typeface="Trebuchet MS"/>
              <a:cs typeface="Trebuchet MS"/>
            </a:endParaRPr>
          </a:p>
        </p:txBody>
      </p:sp>
      <p:sp>
        <p:nvSpPr>
          <p:cNvPr id="25" name="object 25"/>
          <p:cNvSpPr txBox="1"/>
          <p:nvPr/>
        </p:nvSpPr>
        <p:spPr>
          <a:xfrm>
            <a:off x="12850507" y="4157940"/>
            <a:ext cx="4940300" cy="2458085"/>
          </a:xfrm>
          <a:prstGeom prst="rect">
            <a:avLst/>
          </a:prstGeom>
        </p:spPr>
        <p:txBody>
          <a:bodyPr vert="horz" wrap="square" lIns="0" tIns="15240" rIns="0" bIns="0" rtlCol="0">
            <a:spAutoFit/>
          </a:bodyPr>
          <a:lstStyle/>
          <a:p>
            <a:pPr marL="12700" marR="5080" algn="ctr">
              <a:lnSpc>
                <a:spcPct val="100200"/>
              </a:lnSpc>
              <a:spcBef>
                <a:spcPts val="120"/>
              </a:spcBef>
            </a:pPr>
            <a:r>
              <a:rPr sz="5300" b="1" spc="120" dirty="0">
                <a:solidFill>
                  <a:srgbClr val="2A4A81"/>
                </a:solidFill>
                <a:latin typeface="Trebuchet MS"/>
                <a:cs typeface="Trebuchet MS"/>
              </a:rPr>
              <a:t>Sin </a:t>
            </a:r>
            <a:r>
              <a:rPr sz="5300" b="1" spc="-45" dirty="0">
                <a:solidFill>
                  <a:srgbClr val="2A4A81"/>
                </a:solidFill>
                <a:latin typeface="Trebuchet MS"/>
                <a:cs typeface="Trebuchet MS"/>
              </a:rPr>
              <a:t>limite</a:t>
            </a:r>
            <a:r>
              <a:rPr sz="5300" b="1" spc="125" dirty="0">
                <a:solidFill>
                  <a:srgbClr val="2A4A81"/>
                </a:solidFill>
                <a:latin typeface="Trebuchet MS"/>
                <a:cs typeface="Trebuchet MS"/>
              </a:rPr>
              <a:t> </a:t>
            </a:r>
            <a:r>
              <a:rPr sz="5300" b="1" spc="75" dirty="0">
                <a:solidFill>
                  <a:srgbClr val="2A4A81"/>
                </a:solidFill>
                <a:latin typeface="Trebuchet MS"/>
                <a:cs typeface="Trebuchet MS"/>
              </a:rPr>
              <a:t>de </a:t>
            </a:r>
            <a:r>
              <a:rPr sz="5300" b="1" spc="80" dirty="0">
                <a:solidFill>
                  <a:srgbClr val="2A4A81"/>
                </a:solidFill>
                <a:latin typeface="Trebuchet MS"/>
                <a:cs typeface="Trebuchet MS"/>
              </a:rPr>
              <a:t> </a:t>
            </a:r>
            <a:r>
              <a:rPr sz="5300" b="1" spc="-30" dirty="0">
                <a:solidFill>
                  <a:srgbClr val="2A4A81"/>
                </a:solidFill>
                <a:latin typeface="Trebuchet MS"/>
                <a:cs typeface="Trebuchet MS"/>
              </a:rPr>
              <a:t>recursos</a:t>
            </a:r>
            <a:r>
              <a:rPr sz="5300" b="1" spc="105" dirty="0">
                <a:solidFill>
                  <a:srgbClr val="2A4A81"/>
                </a:solidFill>
                <a:latin typeface="Trebuchet MS"/>
                <a:cs typeface="Trebuchet MS"/>
              </a:rPr>
              <a:t> </a:t>
            </a:r>
            <a:r>
              <a:rPr sz="5300" b="1" spc="75" dirty="0">
                <a:solidFill>
                  <a:srgbClr val="2A4A81"/>
                </a:solidFill>
                <a:latin typeface="Trebuchet MS"/>
                <a:cs typeface="Trebuchet MS"/>
              </a:rPr>
              <a:t>y/o</a:t>
            </a:r>
            <a:r>
              <a:rPr sz="5300" b="1" spc="110" dirty="0">
                <a:solidFill>
                  <a:srgbClr val="2A4A81"/>
                </a:solidFill>
                <a:latin typeface="Trebuchet MS"/>
                <a:cs typeface="Trebuchet MS"/>
              </a:rPr>
              <a:t> </a:t>
            </a:r>
            <a:r>
              <a:rPr sz="5300" b="1" spc="75" dirty="0">
                <a:solidFill>
                  <a:srgbClr val="2A4A81"/>
                </a:solidFill>
                <a:latin typeface="Trebuchet MS"/>
                <a:cs typeface="Trebuchet MS"/>
              </a:rPr>
              <a:t>de </a:t>
            </a:r>
            <a:r>
              <a:rPr sz="5300" b="1" spc="-1585" dirty="0">
                <a:solidFill>
                  <a:srgbClr val="2A4A81"/>
                </a:solidFill>
                <a:latin typeface="Trebuchet MS"/>
                <a:cs typeface="Trebuchet MS"/>
              </a:rPr>
              <a:t> </a:t>
            </a:r>
            <a:r>
              <a:rPr sz="5300" b="1" spc="10" dirty="0">
                <a:solidFill>
                  <a:srgbClr val="2A4A81"/>
                </a:solidFill>
                <a:latin typeface="Trebuchet MS"/>
                <a:cs typeface="Trebuchet MS"/>
              </a:rPr>
              <a:t>producción</a:t>
            </a:r>
            <a:endParaRPr sz="5300">
              <a:latin typeface="Trebuchet MS"/>
              <a:cs typeface="Trebuchet MS"/>
            </a:endParaRPr>
          </a:p>
        </p:txBody>
      </p:sp>
      <p:sp>
        <p:nvSpPr>
          <p:cNvPr id="26" name="object 26"/>
          <p:cNvSpPr/>
          <p:nvPr/>
        </p:nvSpPr>
        <p:spPr>
          <a:xfrm>
            <a:off x="8819640" y="4073262"/>
            <a:ext cx="796925" cy="2583180"/>
          </a:xfrm>
          <a:custGeom>
            <a:avLst/>
            <a:gdLst/>
            <a:ahLst/>
            <a:cxnLst/>
            <a:rect l="l" t="t" r="r" b="b"/>
            <a:pathLst>
              <a:path w="796925" h="2583179">
                <a:moveTo>
                  <a:pt x="28004" y="2582727"/>
                </a:moveTo>
                <a:lnTo>
                  <a:pt x="19401" y="2582098"/>
                </a:lnTo>
                <a:lnTo>
                  <a:pt x="14440" y="2576454"/>
                </a:lnTo>
                <a:lnTo>
                  <a:pt x="12561" y="2568270"/>
                </a:lnTo>
                <a:lnTo>
                  <a:pt x="13205" y="2560024"/>
                </a:lnTo>
                <a:lnTo>
                  <a:pt x="41356" y="2529008"/>
                </a:lnTo>
                <a:lnTo>
                  <a:pt x="88765" y="2517599"/>
                </a:lnTo>
                <a:lnTo>
                  <a:pt x="136430" y="2507500"/>
                </a:lnTo>
                <a:lnTo>
                  <a:pt x="184322" y="2498711"/>
                </a:lnTo>
                <a:lnTo>
                  <a:pt x="232412" y="2491233"/>
                </a:lnTo>
                <a:lnTo>
                  <a:pt x="280670" y="2485069"/>
                </a:lnTo>
                <a:lnTo>
                  <a:pt x="329067" y="2480219"/>
                </a:lnTo>
                <a:lnTo>
                  <a:pt x="377572" y="2476683"/>
                </a:lnTo>
                <a:lnTo>
                  <a:pt x="426156" y="2474464"/>
                </a:lnTo>
                <a:lnTo>
                  <a:pt x="474790" y="2473562"/>
                </a:lnTo>
                <a:lnTo>
                  <a:pt x="523444" y="2473979"/>
                </a:lnTo>
                <a:lnTo>
                  <a:pt x="572088" y="2475715"/>
                </a:lnTo>
                <a:lnTo>
                  <a:pt x="620694" y="2478772"/>
                </a:lnTo>
                <a:lnTo>
                  <a:pt x="587261" y="2443055"/>
                </a:lnTo>
                <a:lnTo>
                  <a:pt x="554643" y="2406613"/>
                </a:lnTo>
                <a:lnTo>
                  <a:pt x="522850" y="2369463"/>
                </a:lnTo>
                <a:lnTo>
                  <a:pt x="491897" y="2331619"/>
                </a:lnTo>
                <a:lnTo>
                  <a:pt x="461796" y="2293096"/>
                </a:lnTo>
                <a:lnTo>
                  <a:pt x="432560" y="2253909"/>
                </a:lnTo>
                <a:lnTo>
                  <a:pt x="404203" y="2214074"/>
                </a:lnTo>
                <a:lnTo>
                  <a:pt x="376736" y="2173604"/>
                </a:lnTo>
                <a:lnTo>
                  <a:pt x="350174" y="2132517"/>
                </a:lnTo>
                <a:lnTo>
                  <a:pt x="324529" y="2090825"/>
                </a:lnTo>
                <a:lnTo>
                  <a:pt x="299814" y="2048545"/>
                </a:lnTo>
                <a:lnTo>
                  <a:pt x="275396" y="2004552"/>
                </a:lnTo>
                <a:lnTo>
                  <a:pt x="251961" y="1960033"/>
                </a:lnTo>
                <a:lnTo>
                  <a:pt x="229516" y="1915012"/>
                </a:lnTo>
                <a:lnTo>
                  <a:pt x="208069" y="1869509"/>
                </a:lnTo>
                <a:lnTo>
                  <a:pt x="187626" y="1823549"/>
                </a:lnTo>
                <a:lnTo>
                  <a:pt x="168196" y="1777155"/>
                </a:lnTo>
                <a:lnTo>
                  <a:pt x="149787" y="1730347"/>
                </a:lnTo>
                <a:lnTo>
                  <a:pt x="132405" y="1683150"/>
                </a:lnTo>
                <a:lnTo>
                  <a:pt x="116059" y="1635585"/>
                </a:lnTo>
                <a:lnTo>
                  <a:pt x="100755" y="1587676"/>
                </a:lnTo>
                <a:lnTo>
                  <a:pt x="86502" y="1539446"/>
                </a:lnTo>
                <a:lnTo>
                  <a:pt x="73306" y="1490915"/>
                </a:lnTo>
                <a:lnTo>
                  <a:pt x="61176" y="1442109"/>
                </a:lnTo>
                <a:lnTo>
                  <a:pt x="50119" y="1393048"/>
                </a:lnTo>
                <a:lnTo>
                  <a:pt x="40142" y="1343756"/>
                </a:lnTo>
                <a:lnTo>
                  <a:pt x="31254" y="1294255"/>
                </a:lnTo>
                <a:lnTo>
                  <a:pt x="23461" y="1244568"/>
                </a:lnTo>
                <a:lnTo>
                  <a:pt x="16771" y="1194717"/>
                </a:lnTo>
                <a:lnTo>
                  <a:pt x="11191" y="1144726"/>
                </a:lnTo>
                <a:lnTo>
                  <a:pt x="6730" y="1094616"/>
                </a:lnTo>
                <a:lnTo>
                  <a:pt x="3395" y="1044411"/>
                </a:lnTo>
                <a:lnTo>
                  <a:pt x="1192" y="994133"/>
                </a:lnTo>
                <a:lnTo>
                  <a:pt x="77" y="944403"/>
                </a:lnTo>
                <a:lnTo>
                  <a:pt x="0" y="894490"/>
                </a:lnTo>
                <a:lnTo>
                  <a:pt x="1024" y="844467"/>
                </a:lnTo>
                <a:lnTo>
                  <a:pt x="3214" y="794405"/>
                </a:lnTo>
                <a:lnTo>
                  <a:pt x="6632" y="744377"/>
                </a:lnTo>
                <a:lnTo>
                  <a:pt x="11340" y="694453"/>
                </a:lnTo>
                <a:lnTo>
                  <a:pt x="17403" y="644707"/>
                </a:lnTo>
                <a:lnTo>
                  <a:pt x="24884" y="595209"/>
                </a:lnTo>
                <a:lnTo>
                  <a:pt x="33845" y="546032"/>
                </a:lnTo>
                <a:lnTo>
                  <a:pt x="44349" y="497247"/>
                </a:lnTo>
                <a:lnTo>
                  <a:pt x="56461" y="448926"/>
                </a:lnTo>
                <a:lnTo>
                  <a:pt x="69974" y="402468"/>
                </a:lnTo>
                <a:lnTo>
                  <a:pt x="85489" y="356520"/>
                </a:lnTo>
                <a:lnTo>
                  <a:pt x="103109" y="311322"/>
                </a:lnTo>
                <a:lnTo>
                  <a:pt x="122934" y="267112"/>
                </a:lnTo>
                <a:lnTo>
                  <a:pt x="145066" y="224130"/>
                </a:lnTo>
                <a:lnTo>
                  <a:pt x="169605" y="182614"/>
                </a:lnTo>
                <a:lnTo>
                  <a:pt x="196655" y="142804"/>
                </a:lnTo>
                <a:lnTo>
                  <a:pt x="226315" y="104939"/>
                </a:lnTo>
                <a:lnTo>
                  <a:pt x="258687" y="69257"/>
                </a:lnTo>
                <a:lnTo>
                  <a:pt x="293873" y="35997"/>
                </a:lnTo>
                <a:lnTo>
                  <a:pt x="331974" y="5399"/>
                </a:lnTo>
                <a:lnTo>
                  <a:pt x="349827" y="0"/>
                </a:lnTo>
                <a:lnTo>
                  <a:pt x="356472" y="12169"/>
                </a:lnTo>
                <a:lnTo>
                  <a:pt x="353232" y="31627"/>
                </a:lnTo>
                <a:lnTo>
                  <a:pt x="341432" y="48093"/>
                </a:lnTo>
                <a:lnTo>
                  <a:pt x="303518" y="78874"/>
                </a:lnTo>
                <a:lnTo>
                  <a:pt x="269047" y="112528"/>
                </a:lnTo>
                <a:lnTo>
                  <a:pt x="237846" y="148772"/>
                </a:lnTo>
                <a:lnTo>
                  <a:pt x="209741" y="187327"/>
                </a:lnTo>
                <a:lnTo>
                  <a:pt x="184561" y="227913"/>
                </a:lnTo>
                <a:lnTo>
                  <a:pt x="162133" y="270248"/>
                </a:lnTo>
                <a:lnTo>
                  <a:pt x="142282" y="314053"/>
                </a:lnTo>
                <a:lnTo>
                  <a:pt x="124838" y="359048"/>
                </a:lnTo>
                <a:lnTo>
                  <a:pt x="109627" y="404951"/>
                </a:lnTo>
                <a:lnTo>
                  <a:pt x="96476" y="451483"/>
                </a:lnTo>
                <a:lnTo>
                  <a:pt x="85213" y="498363"/>
                </a:lnTo>
                <a:lnTo>
                  <a:pt x="75664" y="545311"/>
                </a:lnTo>
                <a:lnTo>
                  <a:pt x="67130" y="594881"/>
                </a:lnTo>
                <a:lnTo>
                  <a:pt x="59946" y="644688"/>
                </a:lnTo>
                <a:lnTo>
                  <a:pt x="54096" y="694697"/>
                </a:lnTo>
                <a:lnTo>
                  <a:pt x="49560" y="744875"/>
                </a:lnTo>
                <a:lnTo>
                  <a:pt x="46322" y="795188"/>
                </a:lnTo>
                <a:lnTo>
                  <a:pt x="44362" y="845601"/>
                </a:lnTo>
                <a:lnTo>
                  <a:pt x="43664" y="896080"/>
                </a:lnTo>
                <a:lnTo>
                  <a:pt x="44208" y="946591"/>
                </a:lnTo>
                <a:lnTo>
                  <a:pt x="45978" y="997100"/>
                </a:lnTo>
                <a:lnTo>
                  <a:pt x="48955" y="1047574"/>
                </a:lnTo>
                <a:lnTo>
                  <a:pt x="53121" y="1097977"/>
                </a:lnTo>
                <a:lnTo>
                  <a:pt x="58458" y="1148276"/>
                </a:lnTo>
                <a:lnTo>
                  <a:pt x="64949" y="1198437"/>
                </a:lnTo>
                <a:lnTo>
                  <a:pt x="72574" y="1248426"/>
                </a:lnTo>
                <a:lnTo>
                  <a:pt x="81317" y="1298208"/>
                </a:lnTo>
                <a:lnTo>
                  <a:pt x="91160" y="1347750"/>
                </a:lnTo>
                <a:lnTo>
                  <a:pt x="102084" y="1397017"/>
                </a:lnTo>
                <a:lnTo>
                  <a:pt x="114071" y="1445975"/>
                </a:lnTo>
                <a:lnTo>
                  <a:pt x="127103" y="1494590"/>
                </a:lnTo>
                <a:lnTo>
                  <a:pt x="141163" y="1542829"/>
                </a:lnTo>
                <a:lnTo>
                  <a:pt x="156233" y="1590657"/>
                </a:lnTo>
                <a:lnTo>
                  <a:pt x="172438" y="1638423"/>
                </a:lnTo>
                <a:lnTo>
                  <a:pt x="189716" y="1685821"/>
                </a:lnTo>
                <a:lnTo>
                  <a:pt x="208058" y="1732826"/>
                </a:lnTo>
                <a:lnTo>
                  <a:pt x="227453" y="1779414"/>
                </a:lnTo>
                <a:lnTo>
                  <a:pt x="247891" y="1825559"/>
                </a:lnTo>
                <a:lnTo>
                  <a:pt x="269361" y="1871235"/>
                </a:lnTo>
                <a:lnTo>
                  <a:pt x="291854" y="1916418"/>
                </a:lnTo>
                <a:lnTo>
                  <a:pt x="315360" y="1961083"/>
                </a:lnTo>
                <a:lnTo>
                  <a:pt x="339867" y="2005205"/>
                </a:lnTo>
                <a:lnTo>
                  <a:pt x="365366" y="2048758"/>
                </a:lnTo>
                <a:lnTo>
                  <a:pt x="391847" y="2091717"/>
                </a:lnTo>
                <a:lnTo>
                  <a:pt x="419299" y="2134058"/>
                </a:lnTo>
                <a:lnTo>
                  <a:pt x="447712" y="2175755"/>
                </a:lnTo>
                <a:lnTo>
                  <a:pt x="477076" y="2216783"/>
                </a:lnTo>
                <a:lnTo>
                  <a:pt x="507381" y="2257118"/>
                </a:lnTo>
                <a:lnTo>
                  <a:pt x="538616" y="2296733"/>
                </a:lnTo>
                <a:lnTo>
                  <a:pt x="570771" y="2335604"/>
                </a:lnTo>
                <a:lnTo>
                  <a:pt x="603836" y="2373706"/>
                </a:lnTo>
                <a:lnTo>
                  <a:pt x="637801" y="2411013"/>
                </a:lnTo>
                <a:lnTo>
                  <a:pt x="672655" y="2447501"/>
                </a:lnTo>
                <a:lnTo>
                  <a:pt x="675046" y="2396738"/>
                </a:lnTo>
                <a:lnTo>
                  <a:pt x="679233" y="2346158"/>
                </a:lnTo>
                <a:lnTo>
                  <a:pt x="685196" y="2295797"/>
                </a:lnTo>
                <a:lnTo>
                  <a:pt x="692919" y="2245690"/>
                </a:lnTo>
                <a:lnTo>
                  <a:pt x="702382" y="2195874"/>
                </a:lnTo>
                <a:lnTo>
                  <a:pt x="713566" y="2146384"/>
                </a:lnTo>
                <a:lnTo>
                  <a:pt x="726454" y="2097256"/>
                </a:lnTo>
                <a:lnTo>
                  <a:pt x="741027" y="2048525"/>
                </a:lnTo>
                <a:lnTo>
                  <a:pt x="757267" y="2000228"/>
                </a:lnTo>
                <a:lnTo>
                  <a:pt x="785267" y="1977864"/>
                </a:lnTo>
                <a:lnTo>
                  <a:pt x="796495" y="1985034"/>
                </a:lnTo>
                <a:lnTo>
                  <a:pt x="795324" y="2005955"/>
                </a:lnTo>
                <a:lnTo>
                  <a:pt x="779343" y="2053805"/>
                </a:lnTo>
                <a:lnTo>
                  <a:pt x="765195" y="2102153"/>
                </a:lnTo>
                <a:lnTo>
                  <a:pt x="752873" y="2150946"/>
                </a:lnTo>
                <a:lnTo>
                  <a:pt x="742371" y="2200132"/>
                </a:lnTo>
                <a:lnTo>
                  <a:pt x="733682" y="2249658"/>
                </a:lnTo>
                <a:lnTo>
                  <a:pt x="726800" y="2299471"/>
                </a:lnTo>
                <a:lnTo>
                  <a:pt x="721718" y="2349519"/>
                </a:lnTo>
                <a:lnTo>
                  <a:pt x="718431" y="2399749"/>
                </a:lnTo>
                <a:lnTo>
                  <a:pt x="716932" y="2450109"/>
                </a:lnTo>
                <a:lnTo>
                  <a:pt x="717214" y="2500545"/>
                </a:lnTo>
                <a:lnTo>
                  <a:pt x="714019" y="2512167"/>
                </a:lnTo>
                <a:lnTo>
                  <a:pt x="705625" y="2526369"/>
                </a:lnTo>
                <a:lnTo>
                  <a:pt x="694314" y="2537377"/>
                </a:lnTo>
                <a:lnTo>
                  <a:pt x="682369" y="2539415"/>
                </a:lnTo>
                <a:lnTo>
                  <a:pt x="679840" y="2540347"/>
                </a:lnTo>
                <a:lnTo>
                  <a:pt x="677233" y="2540736"/>
                </a:lnTo>
                <a:lnTo>
                  <a:pt x="624670" y="2535124"/>
                </a:lnTo>
                <a:lnTo>
                  <a:pt x="574614" y="2531256"/>
                </a:lnTo>
                <a:lnTo>
                  <a:pt x="524528" y="2528821"/>
                </a:lnTo>
                <a:lnTo>
                  <a:pt x="474437" y="2527817"/>
                </a:lnTo>
                <a:lnTo>
                  <a:pt x="424371" y="2528240"/>
                </a:lnTo>
                <a:lnTo>
                  <a:pt x="374357" y="2530089"/>
                </a:lnTo>
                <a:lnTo>
                  <a:pt x="324421" y="2533360"/>
                </a:lnTo>
                <a:lnTo>
                  <a:pt x="274592" y="2538052"/>
                </a:lnTo>
                <a:lnTo>
                  <a:pt x="224896" y="2544162"/>
                </a:lnTo>
                <a:lnTo>
                  <a:pt x="175363" y="2551686"/>
                </a:lnTo>
                <a:lnTo>
                  <a:pt x="126018" y="2560624"/>
                </a:lnTo>
                <a:lnTo>
                  <a:pt x="76889" y="2570972"/>
                </a:lnTo>
                <a:lnTo>
                  <a:pt x="28004" y="2582727"/>
                </a:lnTo>
                <a:close/>
              </a:path>
            </a:pathLst>
          </a:custGeom>
          <a:solidFill>
            <a:srgbClr val="2A4A81"/>
          </a:solidFill>
        </p:spPr>
        <p:txBody>
          <a:bodyPr wrap="square" lIns="0" tIns="0" rIns="0" bIns="0" rtlCol="0"/>
          <a:lstStyle/>
          <a:p>
            <a:endParaRPr/>
          </a:p>
        </p:txBody>
      </p:sp>
      <p:sp>
        <p:nvSpPr>
          <p:cNvPr id="27" name="object 27"/>
          <p:cNvSpPr/>
          <p:nvPr/>
        </p:nvSpPr>
        <p:spPr>
          <a:xfrm>
            <a:off x="12939748" y="2064289"/>
            <a:ext cx="2707005" cy="1847214"/>
          </a:xfrm>
          <a:custGeom>
            <a:avLst/>
            <a:gdLst/>
            <a:ahLst/>
            <a:cxnLst/>
            <a:rect l="l" t="t" r="r" b="b"/>
            <a:pathLst>
              <a:path w="2707005" h="1847214">
                <a:moveTo>
                  <a:pt x="2702365" y="1217088"/>
                </a:moveTo>
                <a:lnTo>
                  <a:pt x="2706608" y="1208336"/>
                </a:lnTo>
                <a:lnTo>
                  <a:pt x="2703899" y="1200309"/>
                </a:lnTo>
                <a:lnTo>
                  <a:pt x="2696972" y="1193857"/>
                </a:lnTo>
                <a:lnTo>
                  <a:pt x="2688560" y="1189831"/>
                </a:lnTo>
                <a:lnTo>
                  <a:pt x="2676544" y="1187800"/>
                </a:lnTo>
                <a:lnTo>
                  <a:pt x="2664039" y="1188744"/>
                </a:lnTo>
                <a:lnTo>
                  <a:pt x="2607383" y="1236533"/>
                </a:lnTo>
                <a:lnTo>
                  <a:pt x="2573330" y="1274109"/>
                </a:lnTo>
                <a:lnTo>
                  <a:pt x="2540255" y="1312509"/>
                </a:lnTo>
                <a:lnTo>
                  <a:pt x="2508172" y="1351710"/>
                </a:lnTo>
                <a:lnTo>
                  <a:pt x="2477096" y="1391689"/>
                </a:lnTo>
                <a:lnTo>
                  <a:pt x="2447040" y="1432424"/>
                </a:lnTo>
                <a:lnTo>
                  <a:pt x="2418018" y="1473893"/>
                </a:lnTo>
                <a:lnTo>
                  <a:pt x="2390045" y="1516074"/>
                </a:lnTo>
                <a:lnTo>
                  <a:pt x="2363134" y="1558945"/>
                </a:lnTo>
                <a:lnTo>
                  <a:pt x="2337299" y="1602482"/>
                </a:lnTo>
                <a:lnTo>
                  <a:pt x="2312555" y="1646666"/>
                </a:lnTo>
                <a:lnTo>
                  <a:pt x="2288915" y="1691471"/>
                </a:lnTo>
                <a:lnTo>
                  <a:pt x="2266393" y="1736878"/>
                </a:lnTo>
                <a:lnTo>
                  <a:pt x="2251779" y="1688474"/>
                </a:lnTo>
                <a:lnTo>
                  <a:pt x="2236186" y="1640393"/>
                </a:lnTo>
                <a:lnTo>
                  <a:pt x="2219618" y="1592650"/>
                </a:lnTo>
                <a:lnTo>
                  <a:pt x="2202081" y="1545261"/>
                </a:lnTo>
                <a:lnTo>
                  <a:pt x="2183582" y="1498244"/>
                </a:lnTo>
                <a:lnTo>
                  <a:pt x="2164125" y="1451614"/>
                </a:lnTo>
                <a:lnTo>
                  <a:pt x="2143716" y="1405388"/>
                </a:lnTo>
                <a:lnTo>
                  <a:pt x="2122362" y="1359582"/>
                </a:lnTo>
                <a:lnTo>
                  <a:pt x="2100067" y="1314212"/>
                </a:lnTo>
                <a:lnTo>
                  <a:pt x="2076838" y="1269294"/>
                </a:lnTo>
                <a:lnTo>
                  <a:pt x="2052679" y="1224846"/>
                </a:lnTo>
                <a:lnTo>
                  <a:pt x="2027598" y="1180882"/>
                </a:lnTo>
                <a:lnTo>
                  <a:pt x="2001997" y="1138026"/>
                </a:lnTo>
                <a:lnTo>
                  <a:pt x="1975569" y="1095680"/>
                </a:lnTo>
                <a:lnTo>
                  <a:pt x="1948324" y="1053859"/>
                </a:lnTo>
                <a:lnTo>
                  <a:pt x="1920275" y="1012577"/>
                </a:lnTo>
                <a:lnTo>
                  <a:pt x="1891434" y="971847"/>
                </a:lnTo>
                <a:lnTo>
                  <a:pt x="1861813" y="931683"/>
                </a:lnTo>
                <a:lnTo>
                  <a:pt x="1831425" y="892098"/>
                </a:lnTo>
                <a:lnTo>
                  <a:pt x="1800281" y="853107"/>
                </a:lnTo>
                <a:lnTo>
                  <a:pt x="1768394" y="814722"/>
                </a:lnTo>
                <a:lnTo>
                  <a:pt x="1735776" y="776959"/>
                </a:lnTo>
                <a:lnTo>
                  <a:pt x="1702439" y="739829"/>
                </a:lnTo>
                <a:lnTo>
                  <a:pt x="1668395" y="703348"/>
                </a:lnTo>
                <a:lnTo>
                  <a:pt x="1633657" y="667529"/>
                </a:lnTo>
                <a:lnTo>
                  <a:pt x="1598236" y="632386"/>
                </a:lnTo>
                <a:lnTo>
                  <a:pt x="1562144" y="597932"/>
                </a:lnTo>
                <a:lnTo>
                  <a:pt x="1525395" y="564180"/>
                </a:lnTo>
                <a:lnTo>
                  <a:pt x="1488000" y="531146"/>
                </a:lnTo>
                <a:lnTo>
                  <a:pt x="1449970" y="498842"/>
                </a:lnTo>
                <a:lnTo>
                  <a:pt x="1411319" y="467282"/>
                </a:lnTo>
                <a:lnTo>
                  <a:pt x="1372059" y="436481"/>
                </a:lnTo>
                <a:lnTo>
                  <a:pt x="1332201" y="406450"/>
                </a:lnTo>
                <a:lnTo>
                  <a:pt x="1291758" y="377206"/>
                </a:lnTo>
                <a:lnTo>
                  <a:pt x="1250741" y="348760"/>
                </a:lnTo>
                <a:lnTo>
                  <a:pt x="1209164" y="321127"/>
                </a:lnTo>
                <a:lnTo>
                  <a:pt x="1167038" y="294320"/>
                </a:lnTo>
                <a:lnTo>
                  <a:pt x="1123153" y="267560"/>
                </a:lnTo>
                <a:lnTo>
                  <a:pt x="1078623" y="241558"/>
                </a:lnTo>
                <a:lnTo>
                  <a:pt x="1033476" y="216393"/>
                </a:lnTo>
                <a:lnTo>
                  <a:pt x="987737" y="192143"/>
                </a:lnTo>
                <a:lnTo>
                  <a:pt x="941434" y="168888"/>
                </a:lnTo>
                <a:lnTo>
                  <a:pt x="894592" y="146705"/>
                </a:lnTo>
                <a:lnTo>
                  <a:pt x="847239" y="125674"/>
                </a:lnTo>
                <a:lnTo>
                  <a:pt x="799400" y="105874"/>
                </a:lnTo>
                <a:lnTo>
                  <a:pt x="751103" y="87382"/>
                </a:lnTo>
                <a:lnTo>
                  <a:pt x="702374" y="70278"/>
                </a:lnTo>
                <a:lnTo>
                  <a:pt x="653239" y="54641"/>
                </a:lnTo>
                <a:lnTo>
                  <a:pt x="603725" y="40548"/>
                </a:lnTo>
                <a:lnTo>
                  <a:pt x="555196" y="28519"/>
                </a:lnTo>
                <a:lnTo>
                  <a:pt x="506124" y="18359"/>
                </a:lnTo>
                <a:lnTo>
                  <a:pt x="456644" y="10246"/>
                </a:lnTo>
                <a:lnTo>
                  <a:pt x="406891" y="4362"/>
                </a:lnTo>
                <a:lnTo>
                  <a:pt x="357002" y="887"/>
                </a:lnTo>
                <a:lnTo>
                  <a:pt x="307112" y="0"/>
                </a:lnTo>
                <a:lnTo>
                  <a:pt x="257357" y="1881"/>
                </a:lnTo>
                <a:lnTo>
                  <a:pt x="207872" y="6711"/>
                </a:lnTo>
                <a:lnTo>
                  <a:pt x="158793" y="14670"/>
                </a:lnTo>
                <a:lnTo>
                  <a:pt x="110255" y="25938"/>
                </a:lnTo>
                <a:lnTo>
                  <a:pt x="62394" y="40695"/>
                </a:lnTo>
                <a:lnTo>
                  <a:pt x="15346" y="59122"/>
                </a:lnTo>
                <a:lnTo>
                  <a:pt x="0" y="73499"/>
                </a:lnTo>
                <a:lnTo>
                  <a:pt x="8127" y="86853"/>
                </a:lnTo>
                <a:lnTo>
                  <a:pt x="28946" y="94673"/>
                </a:lnTo>
                <a:lnTo>
                  <a:pt x="51677" y="92449"/>
                </a:lnTo>
                <a:lnTo>
                  <a:pt x="99128" y="74148"/>
                </a:lnTo>
                <a:lnTo>
                  <a:pt x="147324" y="60112"/>
                </a:lnTo>
                <a:lnTo>
                  <a:pt x="196124" y="50084"/>
                </a:lnTo>
                <a:lnTo>
                  <a:pt x="245392" y="43807"/>
                </a:lnTo>
                <a:lnTo>
                  <a:pt x="294988" y="41024"/>
                </a:lnTo>
                <a:lnTo>
                  <a:pt x="344775" y="41478"/>
                </a:lnTo>
                <a:lnTo>
                  <a:pt x="394612" y="44911"/>
                </a:lnTo>
                <a:lnTo>
                  <a:pt x="444362" y="51067"/>
                </a:lnTo>
                <a:lnTo>
                  <a:pt x="493887" y="59689"/>
                </a:lnTo>
                <a:lnTo>
                  <a:pt x="543047" y="70519"/>
                </a:lnTo>
                <a:lnTo>
                  <a:pt x="591705" y="83301"/>
                </a:lnTo>
                <a:lnTo>
                  <a:pt x="639722" y="97777"/>
                </a:lnTo>
                <a:lnTo>
                  <a:pt x="686959" y="113690"/>
                </a:lnTo>
                <a:lnTo>
                  <a:pt x="733534" y="130802"/>
                </a:lnTo>
                <a:lnTo>
                  <a:pt x="779705" y="149029"/>
                </a:lnTo>
                <a:lnTo>
                  <a:pt x="825457" y="168346"/>
                </a:lnTo>
                <a:lnTo>
                  <a:pt x="870772" y="188730"/>
                </a:lnTo>
                <a:lnTo>
                  <a:pt x="915636" y="210155"/>
                </a:lnTo>
                <a:lnTo>
                  <a:pt x="960034" y="232596"/>
                </a:lnTo>
                <a:lnTo>
                  <a:pt x="1003950" y="256030"/>
                </a:lnTo>
                <a:lnTo>
                  <a:pt x="1047368" y="280431"/>
                </a:lnTo>
                <a:lnTo>
                  <a:pt x="1090273" y="305775"/>
                </a:lnTo>
                <a:lnTo>
                  <a:pt x="1132649" y="332037"/>
                </a:lnTo>
                <a:lnTo>
                  <a:pt x="1174481" y="359193"/>
                </a:lnTo>
                <a:lnTo>
                  <a:pt x="1215754" y="387217"/>
                </a:lnTo>
                <a:lnTo>
                  <a:pt x="1256451" y="416086"/>
                </a:lnTo>
                <a:lnTo>
                  <a:pt x="1296558" y="445774"/>
                </a:lnTo>
                <a:lnTo>
                  <a:pt x="1336059" y="476257"/>
                </a:lnTo>
                <a:lnTo>
                  <a:pt x="1374939" y="507511"/>
                </a:lnTo>
                <a:lnTo>
                  <a:pt x="1413181" y="539511"/>
                </a:lnTo>
                <a:lnTo>
                  <a:pt x="1450771" y="572231"/>
                </a:lnTo>
                <a:lnTo>
                  <a:pt x="1487693" y="605648"/>
                </a:lnTo>
                <a:lnTo>
                  <a:pt x="1523931" y="639737"/>
                </a:lnTo>
                <a:lnTo>
                  <a:pt x="1559470" y="674472"/>
                </a:lnTo>
                <a:lnTo>
                  <a:pt x="1594294" y="709831"/>
                </a:lnTo>
                <a:lnTo>
                  <a:pt x="1628389" y="745787"/>
                </a:lnTo>
                <a:lnTo>
                  <a:pt x="1661738" y="782316"/>
                </a:lnTo>
                <a:lnTo>
                  <a:pt x="1694378" y="819463"/>
                </a:lnTo>
                <a:lnTo>
                  <a:pt x="1726290" y="857249"/>
                </a:lnTo>
                <a:lnTo>
                  <a:pt x="1757462" y="895655"/>
                </a:lnTo>
                <a:lnTo>
                  <a:pt x="1787882" y="934669"/>
                </a:lnTo>
                <a:lnTo>
                  <a:pt x="1817537" y="974272"/>
                </a:lnTo>
                <a:lnTo>
                  <a:pt x="1846415" y="1014449"/>
                </a:lnTo>
                <a:lnTo>
                  <a:pt x="1874504" y="1055185"/>
                </a:lnTo>
                <a:lnTo>
                  <a:pt x="1901792" y="1096463"/>
                </a:lnTo>
                <a:lnTo>
                  <a:pt x="1928265" y="1138268"/>
                </a:lnTo>
                <a:lnTo>
                  <a:pt x="1953913" y="1180584"/>
                </a:lnTo>
                <a:lnTo>
                  <a:pt x="1978721" y="1223395"/>
                </a:lnTo>
                <a:lnTo>
                  <a:pt x="2002679" y="1266685"/>
                </a:lnTo>
                <a:lnTo>
                  <a:pt x="2025774" y="1310437"/>
                </a:lnTo>
                <a:lnTo>
                  <a:pt x="2047994" y="1354637"/>
                </a:lnTo>
                <a:lnTo>
                  <a:pt x="2069326" y="1399269"/>
                </a:lnTo>
                <a:lnTo>
                  <a:pt x="2089758" y="1444316"/>
                </a:lnTo>
                <a:lnTo>
                  <a:pt x="2109277" y="1489762"/>
                </a:lnTo>
                <a:lnTo>
                  <a:pt x="2127872" y="1535592"/>
                </a:lnTo>
                <a:lnTo>
                  <a:pt x="2145530" y="1581790"/>
                </a:lnTo>
                <a:lnTo>
                  <a:pt x="2162239" y="1628340"/>
                </a:lnTo>
                <a:lnTo>
                  <a:pt x="2177986" y="1675226"/>
                </a:lnTo>
                <a:lnTo>
                  <a:pt x="2192759" y="1722432"/>
                </a:lnTo>
                <a:lnTo>
                  <a:pt x="2206547" y="1769943"/>
                </a:lnTo>
                <a:lnTo>
                  <a:pt x="2160780" y="1746174"/>
                </a:lnTo>
                <a:lnTo>
                  <a:pt x="2114334" y="1723908"/>
                </a:lnTo>
                <a:lnTo>
                  <a:pt x="2067240" y="1703147"/>
                </a:lnTo>
                <a:lnTo>
                  <a:pt x="2019534" y="1683893"/>
                </a:lnTo>
                <a:lnTo>
                  <a:pt x="1971246" y="1666146"/>
                </a:lnTo>
                <a:lnTo>
                  <a:pt x="1922411" y="1649908"/>
                </a:lnTo>
                <a:lnTo>
                  <a:pt x="1873062" y="1635181"/>
                </a:lnTo>
                <a:lnTo>
                  <a:pt x="1823230" y="1621967"/>
                </a:lnTo>
                <a:lnTo>
                  <a:pt x="1772950" y="1610267"/>
                </a:lnTo>
                <a:lnTo>
                  <a:pt x="1722255" y="1600083"/>
                </a:lnTo>
                <a:lnTo>
                  <a:pt x="1698807" y="1602525"/>
                </a:lnTo>
                <a:lnTo>
                  <a:pt x="1684625" y="1614789"/>
                </a:lnTo>
                <a:lnTo>
                  <a:pt x="1685285" y="1629795"/>
                </a:lnTo>
                <a:lnTo>
                  <a:pt x="1706365" y="1640460"/>
                </a:lnTo>
                <a:lnTo>
                  <a:pt x="1757042" y="1650746"/>
                </a:lnTo>
                <a:lnTo>
                  <a:pt x="1807270" y="1662745"/>
                </a:lnTo>
                <a:lnTo>
                  <a:pt x="1857012" y="1676430"/>
                </a:lnTo>
                <a:lnTo>
                  <a:pt x="1906233" y="1691775"/>
                </a:lnTo>
                <a:lnTo>
                  <a:pt x="1954897" y="1708751"/>
                </a:lnTo>
                <a:lnTo>
                  <a:pt x="2002968" y="1727332"/>
                </a:lnTo>
                <a:lnTo>
                  <a:pt x="2050409" y="1747492"/>
                </a:lnTo>
                <a:lnTo>
                  <a:pt x="2097186" y="1769202"/>
                </a:lnTo>
                <a:lnTo>
                  <a:pt x="2143262" y="1792437"/>
                </a:lnTo>
                <a:lnTo>
                  <a:pt x="2188601" y="1817169"/>
                </a:lnTo>
                <a:lnTo>
                  <a:pt x="2233167" y="1843370"/>
                </a:lnTo>
                <a:lnTo>
                  <a:pt x="2246314" y="1846812"/>
                </a:lnTo>
                <a:lnTo>
                  <a:pt x="2264913" y="1846634"/>
                </a:lnTo>
                <a:lnTo>
                  <a:pt x="2282040" y="1841807"/>
                </a:lnTo>
                <a:lnTo>
                  <a:pt x="2290771" y="1831300"/>
                </a:lnTo>
                <a:lnTo>
                  <a:pt x="2293108" y="1829357"/>
                </a:lnTo>
                <a:lnTo>
                  <a:pt x="2294959" y="1827033"/>
                </a:lnTo>
                <a:lnTo>
                  <a:pt x="2315993" y="1779427"/>
                </a:lnTo>
                <a:lnTo>
                  <a:pt x="2336959" y="1735062"/>
                </a:lnTo>
                <a:lnTo>
                  <a:pt x="2358991" y="1691277"/>
                </a:lnTo>
                <a:lnTo>
                  <a:pt x="2382080" y="1648088"/>
                </a:lnTo>
                <a:lnTo>
                  <a:pt x="2406212" y="1605512"/>
                </a:lnTo>
                <a:lnTo>
                  <a:pt x="2431376" y="1563565"/>
                </a:lnTo>
                <a:lnTo>
                  <a:pt x="2457560" y="1522264"/>
                </a:lnTo>
                <a:lnTo>
                  <a:pt x="2484754" y="1481625"/>
                </a:lnTo>
                <a:lnTo>
                  <a:pt x="2512944" y="1441665"/>
                </a:lnTo>
                <a:lnTo>
                  <a:pt x="2542119" y="1402401"/>
                </a:lnTo>
                <a:lnTo>
                  <a:pt x="2572268" y="1363848"/>
                </a:lnTo>
                <a:lnTo>
                  <a:pt x="2603379" y="1326024"/>
                </a:lnTo>
                <a:lnTo>
                  <a:pt x="2635440" y="1288945"/>
                </a:lnTo>
                <a:lnTo>
                  <a:pt x="2668439" y="1252628"/>
                </a:lnTo>
                <a:lnTo>
                  <a:pt x="2702365" y="1217088"/>
                </a:lnTo>
                <a:close/>
              </a:path>
            </a:pathLst>
          </a:custGeom>
          <a:solidFill>
            <a:srgbClr val="2A4A81"/>
          </a:solidFill>
        </p:spPr>
        <p:txBody>
          <a:bodyPr wrap="square" lIns="0" tIns="0" rIns="0" bIns="0" rtlCol="0"/>
          <a:lstStyle/>
          <a:p>
            <a:endParaRPr/>
          </a:p>
        </p:txBody>
      </p:sp>
      <p:sp>
        <p:nvSpPr>
          <p:cNvPr id="28" name="object 23"/>
          <p:cNvSpPr txBox="1"/>
          <p:nvPr/>
        </p:nvSpPr>
        <p:spPr>
          <a:xfrm>
            <a:off x="1330466" y="6656442"/>
            <a:ext cx="5003801" cy="878446"/>
          </a:xfrm>
          <a:prstGeom prst="rect">
            <a:avLst/>
          </a:prstGeom>
        </p:spPr>
        <p:txBody>
          <a:bodyPr vert="horz" wrap="square" lIns="0" tIns="16510" rIns="0" bIns="0" rtlCol="0">
            <a:spAutoFit/>
          </a:bodyPr>
          <a:lstStyle/>
          <a:p>
            <a:pPr marL="12700" marR="5080">
              <a:lnSpc>
                <a:spcPct val="100000"/>
              </a:lnSpc>
              <a:spcBef>
                <a:spcPts val="130"/>
              </a:spcBef>
            </a:pPr>
            <a:r>
              <a:rPr lang="es-ES" sz="5600" b="1" spc="40" dirty="0" smtClean="0">
                <a:solidFill>
                  <a:schemeClr val="tx2">
                    <a:lumMod val="60000"/>
                    <a:lumOff val="40000"/>
                  </a:schemeClr>
                </a:solidFill>
                <a:latin typeface="Trebuchet MS"/>
                <a:cs typeface="Trebuchet MS"/>
              </a:rPr>
              <a:t>(</a:t>
            </a:r>
            <a:r>
              <a:rPr lang="es-ES" sz="5600" b="1" spc="40" dirty="0" err="1" smtClean="0">
                <a:solidFill>
                  <a:schemeClr val="tx2">
                    <a:lumMod val="60000"/>
                    <a:lumOff val="40000"/>
                  </a:schemeClr>
                </a:solidFill>
                <a:latin typeface="Trebuchet MS"/>
                <a:cs typeface="Trebuchet MS"/>
              </a:rPr>
              <a:t>Commodities</a:t>
            </a:r>
            <a:r>
              <a:rPr lang="es-ES" sz="5600" b="1" spc="40" dirty="0" smtClean="0">
                <a:solidFill>
                  <a:schemeClr val="tx2">
                    <a:lumMod val="60000"/>
                    <a:lumOff val="40000"/>
                  </a:schemeClr>
                </a:solidFill>
                <a:latin typeface="Trebuchet MS"/>
                <a:cs typeface="Trebuchet MS"/>
              </a:rPr>
              <a:t>)</a:t>
            </a:r>
            <a:endParaRPr sz="5600" dirty="0">
              <a:solidFill>
                <a:schemeClr val="tx2">
                  <a:lumMod val="60000"/>
                  <a:lumOff val="40000"/>
                </a:schemeClr>
              </a:solidFill>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grpSp>
        <p:nvGrpSpPr>
          <p:cNvPr id="3" name="object 3"/>
          <p:cNvGrpSpPr/>
          <p:nvPr/>
        </p:nvGrpSpPr>
        <p:grpSpPr>
          <a:xfrm>
            <a:off x="932351" y="3482055"/>
            <a:ext cx="7532370" cy="2057400"/>
            <a:chOff x="932351" y="3482055"/>
            <a:chExt cx="7532370" cy="2057400"/>
          </a:xfrm>
        </p:grpSpPr>
        <p:sp>
          <p:nvSpPr>
            <p:cNvPr id="4" name="object 4"/>
            <p:cNvSpPr/>
            <p:nvPr/>
          </p:nvSpPr>
          <p:spPr>
            <a:xfrm>
              <a:off x="1028699" y="3495878"/>
              <a:ext cx="7319645" cy="1920239"/>
            </a:xfrm>
            <a:custGeom>
              <a:avLst/>
              <a:gdLst/>
              <a:ahLst/>
              <a:cxnLst/>
              <a:rect l="l" t="t" r="r" b="b"/>
              <a:pathLst>
                <a:path w="7319645" h="1920239">
                  <a:moveTo>
                    <a:pt x="6836029" y="1919872"/>
                  </a:moveTo>
                  <a:lnTo>
                    <a:pt x="485765" y="1919872"/>
                  </a:lnTo>
                  <a:lnTo>
                    <a:pt x="437762" y="1917495"/>
                  </a:lnTo>
                  <a:lnTo>
                    <a:pt x="390562" y="1910452"/>
                  </a:lnTo>
                  <a:lnTo>
                    <a:pt x="344494" y="1898875"/>
                  </a:lnTo>
                  <a:lnTo>
                    <a:pt x="299877" y="1882895"/>
                  </a:lnTo>
                  <a:lnTo>
                    <a:pt x="257028" y="1862645"/>
                  </a:lnTo>
                  <a:lnTo>
                    <a:pt x="216266" y="1838256"/>
                  </a:lnTo>
                  <a:lnTo>
                    <a:pt x="177911" y="1809861"/>
                  </a:lnTo>
                  <a:lnTo>
                    <a:pt x="142280" y="1777592"/>
                  </a:lnTo>
                  <a:lnTo>
                    <a:pt x="110010" y="1741961"/>
                  </a:lnTo>
                  <a:lnTo>
                    <a:pt x="81615" y="1703605"/>
                  </a:lnTo>
                  <a:lnTo>
                    <a:pt x="57227" y="1662844"/>
                  </a:lnTo>
                  <a:lnTo>
                    <a:pt x="36977" y="1619995"/>
                  </a:lnTo>
                  <a:lnTo>
                    <a:pt x="20997" y="1575377"/>
                  </a:lnTo>
                  <a:lnTo>
                    <a:pt x="9420" y="1529310"/>
                  </a:lnTo>
                  <a:lnTo>
                    <a:pt x="2377" y="1482110"/>
                  </a:lnTo>
                  <a:lnTo>
                    <a:pt x="0" y="1434097"/>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7" y="36977"/>
                  </a:lnTo>
                  <a:lnTo>
                    <a:pt x="344494" y="20997"/>
                  </a:lnTo>
                  <a:lnTo>
                    <a:pt x="390562" y="9420"/>
                  </a:lnTo>
                  <a:lnTo>
                    <a:pt x="437762" y="2377"/>
                  </a:lnTo>
                  <a:lnTo>
                    <a:pt x="485775" y="0"/>
                  </a:lnTo>
                  <a:lnTo>
                    <a:pt x="6836020" y="0"/>
                  </a:lnTo>
                  <a:lnTo>
                    <a:pt x="6884033" y="2377"/>
                  </a:lnTo>
                  <a:lnTo>
                    <a:pt x="6931233" y="9420"/>
                  </a:lnTo>
                  <a:lnTo>
                    <a:pt x="6977300" y="20997"/>
                  </a:lnTo>
                  <a:lnTo>
                    <a:pt x="7021918" y="36977"/>
                  </a:lnTo>
                  <a:lnTo>
                    <a:pt x="7064767" y="57227"/>
                  </a:lnTo>
                  <a:lnTo>
                    <a:pt x="7105528" y="81615"/>
                  </a:lnTo>
                  <a:lnTo>
                    <a:pt x="7143884" y="110010"/>
                  </a:lnTo>
                  <a:lnTo>
                    <a:pt x="7179515" y="142280"/>
                  </a:lnTo>
                  <a:lnTo>
                    <a:pt x="7211784" y="177911"/>
                  </a:lnTo>
                  <a:lnTo>
                    <a:pt x="7240179" y="216266"/>
                  </a:lnTo>
                  <a:lnTo>
                    <a:pt x="7264568" y="257028"/>
                  </a:lnTo>
                  <a:lnTo>
                    <a:pt x="7284818" y="299876"/>
                  </a:lnTo>
                  <a:lnTo>
                    <a:pt x="7300797" y="344494"/>
                  </a:lnTo>
                  <a:lnTo>
                    <a:pt x="7312375" y="390562"/>
                  </a:lnTo>
                  <a:lnTo>
                    <a:pt x="7319418" y="437762"/>
                  </a:lnTo>
                  <a:lnTo>
                    <a:pt x="7319418" y="1482110"/>
                  </a:lnTo>
                  <a:lnTo>
                    <a:pt x="7312375" y="1529310"/>
                  </a:lnTo>
                  <a:lnTo>
                    <a:pt x="7300797" y="1575377"/>
                  </a:lnTo>
                  <a:lnTo>
                    <a:pt x="7284818" y="1619995"/>
                  </a:lnTo>
                  <a:lnTo>
                    <a:pt x="7264568" y="1662844"/>
                  </a:lnTo>
                  <a:lnTo>
                    <a:pt x="7240179" y="1703605"/>
                  </a:lnTo>
                  <a:lnTo>
                    <a:pt x="7211784" y="1741961"/>
                  </a:lnTo>
                  <a:lnTo>
                    <a:pt x="7179515" y="1777592"/>
                  </a:lnTo>
                  <a:lnTo>
                    <a:pt x="7143884" y="1809861"/>
                  </a:lnTo>
                  <a:lnTo>
                    <a:pt x="7105528" y="1838256"/>
                  </a:lnTo>
                  <a:lnTo>
                    <a:pt x="7064767" y="1862645"/>
                  </a:lnTo>
                  <a:lnTo>
                    <a:pt x="7021918" y="1882895"/>
                  </a:lnTo>
                  <a:lnTo>
                    <a:pt x="6977300" y="1898875"/>
                  </a:lnTo>
                  <a:lnTo>
                    <a:pt x="6931233" y="1910452"/>
                  </a:lnTo>
                  <a:lnTo>
                    <a:pt x="6884033" y="1917495"/>
                  </a:lnTo>
                  <a:lnTo>
                    <a:pt x="6836029" y="1919872"/>
                  </a:lnTo>
                  <a:close/>
                </a:path>
              </a:pathLst>
            </a:custGeom>
            <a:solidFill>
              <a:srgbClr val="94DDDE"/>
            </a:solidFill>
          </p:spPr>
          <p:txBody>
            <a:bodyPr wrap="square" lIns="0" tIns="0" rIns="0" bIns="0" rtlCol="0"/>
            <a:lstStyle/>
            <a:p>
              <a:endParaRPr/>
            </a:p>
          </p:txBody>
        </p:sp>
        <p:sp>
          <p:nvSpPr>
            <p:cNvPr id="5" name="object 5"/>
            <p:cNvSpPr/>
            <p:nvPr/>
          </p:nvSpPr>
          <p:spPr>
            <a:xfrm>
              <a:off x="8172309" y="3605880"/>
              <a:ext cx="154940" cy="227965"/>
            </a:xfrm>
            <a:custGeom>
              <a:avLst/>
              <a:gdLst/>
              <a:ahLst/>
              <a:cxnLst/>
              <a:rect l="l" t="t" r="r" b="b"/>
              <a:pathLst>
                <a:path w="154940" h="227964">
                  <a:moveTo>
                    <a:pt x="0" y="0"/>
                  </a:moveTo>
                  <a:lnTo>
                    <a:pt x="35628" y="32267"/>
                  </a:lnTo>
                  <a:lnTo>
                    <a:pt x="67895" y="67895"/>
                  </a:lnTo>
                  <a:lnTo>
                    <a:pt x="96288" y="106248"/>
                  </a:lnTo>
                  <a:lnTo>
                    <a:pt x="120674" y="147006"/>
                  </a:lnTo>
                  <a:lnTo>
                    <a:pt x="140923" y="189852"/>
                  </a:lnTo>
                  <a:lnTo>
                    <a:pt x="154506" y="227778"/>
                  </a:lnTo>
                </a:path>
              </a:pathLst>
            </a:custGeom>
            <a:ln w="247650">
              <a:solidFill>
                <a:srgbClr val="000000"/>
              </a:solidFill>
            </a:ln>
          </p:spPr>
          <p:txBody>
            <a:bodyPr wrap="square" lIns="0" tIns="0" rIns="0" bIns="0" rtlCol="0"/>
            <a:lstStyle/>
            <a:p>
              <a:endParaRPr/>
            </a:p>
          </p:txBody>
        </p:sp>
        <p:sp>
          <p:nvSpPr>
            <p:cNvPr id="6" name="object 6"/>
            <p:cNvSpPr/>
            <p:nvPr/>
          </p:nvSpPr>
          <p:spPr>
            <a:xfrm>
              <a:off x="8329211" y="3840347"/>
              <a:ext cx="1270" cy="5080"/>
            </a:xfrm>
            <a:custGeom>
              <a:avLst/>
              <a:gdLst/>
              <a:ahLst/>
              <a:cxnLst/>
              <a:rect l="l" t="t" r="r" b="b"/>
              <a:pathLst>
                <a:path w="1270" h="5079">
                  <a:moveTo>
                    <a:pt x="-123825" y="2288"/>
                  </a:moveTo>
                  <a:lnTo>
                    <a:pt x="124975" y="2288"/>
                  </a:lnTo>
                </a:path>
              </a:pathLst>
            </a:custGeom>
            <a:ln w="252227">
              <a:solidFill>
                <a:srgbClr val="000000"/>
              </a:solidFill>
            </a:ln>
          </p:spPr>
          <p:txBody>
            <a:bodyPr wrap="square" lIns="0" tIns="0" rIns="0" bIns="0" rtlCol="0"/>
            <a:lstStyle/>
            <a:p>
              <a:endParaRPr/>
            </a:p>
          </p:txBody>
        </p:sp>
        <p:sp>
          <p:nvSpPr>
            <p:cNvPr id="7" name="object 7"/>
            <p:cNvSpPr/>
            <p:nvPr/>
          </p:nvSpPr>
          <p:spPr>
            <a:xfrm>
              <a:off x="1056176" y="5025077"/>
              <a:ext cx="7284720" cy="391160"/>
            </a:xfrm>
            <a:custGeom>
              <a:avLst/>
              <a:gdLst/>
              <a:ahLst/>
              <a:cxnLst/>
              <a:rect l="l" t="t" r="r" b="b"/>
              <a:pathLst>
                <a:path w="7284720" h="391160">
                  <a:moveTo>
                    <a:pt x="7284611" y="0"/>
                  </a:moveTo>
                  <a:lnTo>
                    <a:pt x="7273034" y="46064"/>
                  </a:lnTo>
                  <a:lnTo>
                    <a:pt x="7257056" y="90678"/>
                  </a:lnTo>
                  <a:lnTo>
                    <a:pt x="7236807" y="133524"/>
                  </a:lnTo>
                  <a:lnTo>
                    <a:pt x="7212420" y="174283"/>
                  </a:lnTo>
                  <a:lnTo>
                    <a:pt x="7184028" y="212635"/>
                  </a:lnTo>
                  <a:lnTo>
                    <a:pt x="7151761" y="248264"/>
                  </a:lnTo>
                  <a:lnTo>
                    <a:pt x="7116132" y="280531"/>
                  </a:lnTo>
                  <a:lnTo>
                    <a:pt x="7077780" y="308924"/>
                  </a:lnTo>
                  <a:lnTo>
                    <a:pt x="7037021" y="333310"/>
                  </a:lnTo>
                  <a:lnTo>
                    <a:pt x="6994175" y="353559"/>
                  </a:lnTo>
                  <a:lnTo>
                    <a:pt x="6949561" y="369537"/>
                  </a:lnTo>
                  <a:lnTo>
                    <a:pt x="6903496" y="381114"/>
                  </a:lnTo>
                  <a:lnTo>
                    <a:pt x="6856300" y="388157"/>
                  </a:lnTo>
                  <a:lnTo>
                    <a:pt x="6808291" y="390534"/>
                  </a:lnTo>
                  <a:lnTo>
                    <a:pt x="458504" y="390534"/>
                  </a:lnTo>
                  <a:lnTo>
                    <a:pt x="410494" y="388157"/>
                  </a:lnTo>
                  <a:lnTo>
                    <a:pt x="363298" y="381114"/>
                  </a:lnTo>
                  <a:lnTo>
                    <a:pt x="317234" y="369537"/>
                  </a:lnTo>
                  <a:lnTo>
                    <a:pt x="272619" y="353559"/>
                  </a:lnTo>
                  <a:lnTo>
                    <a:pt x="229774" y="333310"/>
                  </a:lnTo>
                  <a:lnTo>
                    <a:pt x="189015" y="308924"/>
                  </a:lnTo>
                  <a:lnTo>
                    <a:pt x="150662" y="280531"/>
                  </a:lnTo>
                  <a:lnTo>
                    <a:pt x="115034" y="248264"/>
                  </a:lnTo>
                  <a:lnTo>
                    <a:pt x="82767" y="212635"/>
                  </a:lnTo>
                  <a:lnTo>
                    <a:pt x="54374" y="174283"/>
                  </a:lnTo>
                  <a:lnTo>
                    <a:pt x="29987" y="133524"/>
                  </a:lnTo>
                  <a:lnTo>
                    <a:pt x="9739" y="90678"/>
                  </a:lnTo>
                  <a:lnTo>
                    <a:pt x="0" y="63485"/>
                  </a:lnTo>
                </a:path>
              </a:pathLst>
            </a:custGeom>
            <a:ln w="247650">
              <a:solidFill>
                <a:srgbClr val="000000"/>
              </a:solidFill>
            </a:ln>
          </p:spPr>
          <p:txBody>
            <a:bodyPr wrap="square" lIns="0" tIns="0" rIns="0" bIns="0" rtlCol="0"/>
            <a:lstStyle/>
            <a:p>
              <a:endParaRPr/>
            </a:p>
          </p:txBody>
        </p:sp>
      </p:grpSp>
      <p:sp>
        <p:nvSpPr>
          <p:cNvPr id="8" name="object 8"/>
          <p:cNvSpPr txBox="1"/>
          <p:nvPr/>
        </p:nvSpPr>
        <p:spPr>
          <a:xfrm>
            <a:off x="2069422" y="4054773"/>
            <a:ext cx="5240655" cy="711200"/>
          </a:xfrm>
          <a:prstGeom prst="rect">
            <a:avLst/>
          </a:prstGeom>
        </p:spPr>
        <p:txBody>
          <a:bodyPr vert="horz" wrap="square" lIns="0" tIns="12700" rIns="0" bIns="0" rtlCol="0">
            <a:spAutoFit/>
          </a:bodyPr>
          <a:lstStyle/>
          <a:p>
            <a:pPr marL="12700">
              <a:lnSpc>
                <a:spcPct val="100000"/>
              </a:lnSpc>
              <a:spcBef>
                <a:spcPts val="100"/>
              </a:spcBef>
              <a:tabLst>
                <a:tab pos="2878455" algn="l"/>
              </a:tabLst>
            </a:pPr>
            <a:r>
              <a:rPr sz="4500" spc="-295" dirty="0">
                <a:solidFill>
                  <a:srgbClr val="FFFFFF"/>
                </a:solidFill>
                <a:latin typeface="Trebuchet MS"/>
                <a:cs typeface="Trebuchet MS"/>
              </a:rPr>
              <a:t>M</a:t>
            </a:r>
            <a:r>
              <a:rPr sz="4500" spc="-520" dirty="0">
                <a:solidFill>
                  <a:srgbClr val="FFFFFF"/>
                </a:solidFill>
                <a:latin typeface="Trebuchet MS"/>
                <a:cs typeface="Trebuchet MS"/>
              </a:rPr>
              <a:t> </a:t>
            </a:r>
            <a:r>
              <a:rPr sz="4500" spc="-745" dirty="0">
                <a:solidFill>
                  <a:srgbClr val="FFFFFF"/>
                </a:solidFill>
                <a:latin typeface="Trebuchet MS"/>
                <a:cs typeface="Trebuchet MS"/>
              </a:rPr>
              <a:t>E</a:t>
            </a:r>
            <a:r>
              <a:rPr sz="4500" spc="-520" dirty="0">
                <a:solidFill>
                  <a:srgbClr val="FFFFFF"/>
                </a:solidFill>
                <a:latin typeface="Trebuchet MS"/>
                <a:cs typeface="Trebuchet MS"/>
              </a:rPr>
              <a:t> </a:t>
            </a:r>
            <a:r>
              <a:rPr sz="4500" spc="-610" dirty="0">
                <a:solidFill>
                  <a:srgbClr val="FFFFFF"/>
                </a:solidFill>
                <a:latin typeface="Trebuchet MS"/>
                <a:cs typeface="Trebuchet MS"/>
              </a:rPr>
              <a:t>R</a:t>
            </a:r>
            <a:r>
              <a:rPr sz="4500" spc="-520" dirty="0">
                <a:solidFill>
                  <a:srgbClr val="FFFFFF"/>
                </a:solidFill>
                <a:latin typeface="Trebuchet MS"/>
                <a:cs typeface="Trebuchet MS"/>
              </a:rPr>
              <a:t> </a:t>
            </a:r>
            <a:r>
              <a:rPr sz="4500" spc="-655" dirty="0">
                <a:solidFill>
                  <a:srgbClr val="FFFFFF"/>
                </a:solidFill>
                <a:latin typeface="Trebuchet MS"/>
                <a:cs typeface="Trebuchet MS"/>
              </a:rPr>
              <a:t>C</a:t>
            </a:r>
            <a:r>
              <a:rPr sz="4500" spc="-520" dirty="0">
                <a:solidFill>
                  <a:srgbClr val="FFFFFF"/>
                </a:solidFill>
                <a:latin typeface="Trebuchet MS"/>
                <a:cs typeface="Trebuchet MS"/>
              </a:rPr>
              <a:t> </a:t>
            </a:r>
            <a:r>
              <a:rPr sz="4500" spc="-605" dirty="0">
                <a:solidFill>
                  <a:srgbClr val="FFFFFF"/>
                </a:solidFill>
                <a:latin typeface="Trebuchet MS"/>
                <a:cs typeface="Trebuchet MS"/>
              </a:rPr>
              <a:t>A</a:t>
            </a:r>
            <a:r>
              <a:rPr sz="4500" spc="-520" dirty="0">
                <a:solidFill>
                  <a:srgbClr val="FFFFFF"/>
                </a:solidFill>
                <a:latin typeface="Trebuchet MS"/>
                <a:cs typeface="Trebuchet MS"/>
              </a:rPr>
              <a:t> </a:t>
            </a:r>
            <a:r>
              <a:rPr sz="4500" spc="-615" dirty="0">
                <a:solidFill>
                  <a:srgbClr val="FFFFFF"/>
                </a:solidFill>
                <a:latin typeface="Trebuchet MS"/>
                <a:cs typeface="Trebuchet MS"/>
              </a:rPr>
              <a:t>D</a:t>
            </a:r>
            <a:r>
              <a:rPr sz="4500" spc="-520" dirty="0">
                <a:solidFill>
                  <a:srgbClr val="FFFFFF"/>
                </a:solidFill>
                <a:latin typeface="Trebuchet MS"/>
                <a:cs typeface="Trebuchet MS"/>
              </a:rPr>
              <a:t> </a:t>
            </a:r>
            <a:r>
              <a:rPr sz="4500" spc="-780" dirty="0">
                <a:solidFill>
                  <a:srgbClr val="FFFFFF"/>
                </a:solidFill>
                <a:latin typeface="Trebuchet MS"/>
                <a:cs typeface="Trebuchet MS"/>
              </a:rPr>
              <a:t>O</a:t>
            </a:r>
            <a:r>
              <a:rPr sz="4500" dirty="0">
                <a:solidFill>
                  <a:srgbClr val="FFFFFF"/>
                </a:solidFill>
                <a:latin typeface="Trebuchet MS"/>
                <a:cs typeface="Trebuchet MS"/>
              </a:rPr>
              <a:t>	</a:t>
            </a:r>
            <a:r>
              <a:rPr sz="4500" spc="-625" dirty="0">
                <a:solidFill>
                  <a:srgbClr val="FFFFFF"/>
                </a:solidFill>
                <a:latin typeface="Trebuchet MS"/>
                <a:cs typeface="Trebuchet MS"/>
              </a:rPr>
              <a:t>U</a:t>
            </a:r>
            <a:r>
              <a:rPr sz="4500" spc="-520" dirty="0">
                <a:solidFill>
                  <a:srgbClr val="FFFFFF"/>
                </a:solidFill>
                <a:latin typeface="Trebuchet MS"/>
                <a:cs typeface="Trebuchet MS"/>
              </a:rPr>
              <a:t> </a:t>
            </a:r>
            <a:r>
              <a:rPr sz="4500" spc="-969" dirty="0">
                <a:solidFill>
                  <a:srgbClr val="FFFFFF"/>
                </a:solidFill>
                <a:latin typeface="Trebuchet MS"/>
                <a:cs typeface="Trebuchet MS"/>
              </a:rPr>
              <a:t>T</a:t>
            </a:r>
            <a:r>
              <a:rPr sz="4500" spc="-520" dirty="0">
                <a:solidFill>
                  <a:srgbClr val="FFFFFF"/>
                </a:solidFill>
                <a:latin typeface="Trebuchet MS"/>
                <a:cs typeface="Trebuchet MS"/>
              </a:rPr>
              <a:t> </a:t>
            </a:r>
            <a:r>
              <a:rPr sz="4500" spc="-780" dirty="0">
                <a:solidFill>
                  <a:srgbClr val="FFFFFF"/>
                </a:solidFill>
                <a:latin typeface="Trebuchet MS"/>
                <a:cs typeface="Trebuchet MS"/>
              </a:rPr>
              <a:t>Ó</a:t>
            </a:r>
            <a:r>
              <a:rPr sz="4500" spc="-520" dirty="0">
                <a:solidFill>
                  <a:srgbClr val="FFFFFF"/>
                </a:solidFill>
                <a:latin typeface="Trebuchet MS"/>
                <a:cs typeface="Trebuchet MS"/>
              </a:rPr>
              <a:t> </a:t>
            </a:r>
            <a:r>
              <a:rPr sz="4500" spc="-610" dirty="0">
                <a:solidFill>
                  <a:srgbClr val="FFFFFF"/>
                </a:solidFill>
                <a:latin typeface="Trebuchet MS"/>
                <a:cs typeface="Trebuchet MS"/>
              </a:rPr>
              <a:t>P</a:t>
            </a:r>
            <a:r>
              <a:rPr sz="4500" spc="-520" dirty="0">
                <a:solidFill>
                  <a:srgbClr val="FFFFFF"/>
                </a:solidFill>
                <a:latin typeface="Trebuchet MS"/>
                <a:cs typeface="Trebuchet MS"/>
              </a:rPr>
              <a:t> </a:t>
            </a:r>
            <a:r>
              <a:rPr sz="4500" spc="-175" dirty="0">
                <a:solidFill>
                  <a:srgbClr val="FFFFFF"/>
                </a:solidFill>
                <a:latin typeface="Trebuchet MS"/>
                <a:cs typeface="Trebuchet MS"/>
              </a:rPr>
              <a:t>I</a:t>
            </a:r>
            <a:r>
              <a:rPr sz="4500" spc="-520" dirty="0">
                <a:solidFill>
                  <a:srgbClr val="FFFFFF"/>
                </a:solidFill>
                <a:latin typeface="Trebuchet MS"/>
                <a:cs typeface="Trebuchet MS"/>
              </a:rPr>
              <a:t> </a:t>
            </a:r>
            <a:r>
              <a:rPr sz="4500" spc="-655" dirty="0">
                <a:solidFill>
                  <a:srgbClr val="FFFFFF"/>
                </a:solidFill>
                <a:latin typeface="Trebuchet MS"/>
                <a:cs typeface="Trebuchet MS"/>
              </a:rPr>
              <a:t>C</a:t>
            </a:r>
            <a:r>
              <a:rPr sz="4500" spc="-520" dirty="0">
                <a:solidFill>
                  <a:srgbClr val="FFFFFF"/>
                </a:solidFill>
                <a:latin typeface="Trebuchet MS"/>
                <a:cs typeface="Trebuchet MS"/>
              </a:rPr>
              <a:t> </a:t>
            </a:r>
            <a:r>
              <a:rPr sz="4500" spc="-780" dirty="0">
                <a:solidFill>
                  <a:srgbClr val="FFFFFF"/>
                </a:solidFill>
                <a:latin typeface="Trebuchet MS"/>
                <a:cs typeface="Trebuchet MS"/>
              </a:rPr>
              <a:t>O</a:t>
            </a:r>
            <a:endParaRPr sz="4500">
              <a:latin typeface="Trebuchet MS"/>
              <a:cs typeface="Trebuchet MS"/>
            </a:endParaRPr>
          </a:p>
        </p:txBody>
      </p:sp>
      <p:grpSp>
        <p:nvGrpSpPr>
          <p:cNvPr id="9" name="object 9"/>
          <p:cNvGrpSpPr/>
          <p:nvPr/>
        </p:nvGrpSpPr>
        <p:grpSpPr>
          <a:xfrm>
            <a:off x="2673943" y="6469072"/>
            <a:ext cx="7868920" cy="2457450"/>
            <a:chOff x="2673943" y="6469072"/>
            <a:chExt cx="7868920" cy="2457450"/>
          </a:xfrm>
        </p:grpSpPr>
        <p:sp>
          <p:nvSpPr>
            <p:cNvPr id="10" name="object 10"/>
            <p:cNvSpPr/>
            <p:nvPr/>
          </p:nvSpPr>
          <p:spPr>
            <a:xfrm>
              <a:off x="2673943" y="6469072"/>
              <a:ext cx="7868920" cy="2334260"/>
            </a:xfrm>
            <a:custGeom>
              <a:avLst/>
              <a:gdLst/>
              <a:ahLst/>
              <a:cxnLst/>
              <a:rect l="l" t="t" r="r" b="b"/>
              <a:pathLst>
                <a:path w="7868920" h="2334259">
                  <a:moveTo>
                    <a:pt x="7383203" y="2334132"/>
                  </a:moveTo>
                  <a:lnTo>
                    <a:pt x="485771" y="2334132"/>
                  </a:lnTo>
                  <a:lnTo>
                    <a:pt x="437762" y="2331755"/>
                  </a:lnTo>
                  <a:lnTo>
                    <a:pt x="390562" y="2324712"/>
                  </a:lnTo>
                  <a:lnTo>
                    <a:pt x="344494" y="2313135"/>
                  </a:lnTo>
                  <a:lnTo>
                    <a:pt x="299876" y="2297155"/>
                  </a:lnTo>
                  <a:lnTo>
                    <a:pt x="257028" y="2276905"/>
                  </a:lnTo>
                  <a:lnTo>
                    <a:pt x="216266" y="2252516"/>
                  </a:lnTo>
                  <a:lnTo>
                    <a:pt x="177911" y="2224121"/>
                  </a:lnTo>
                  <a:lnTo>
                    <a:pt x="142280" y="2191852"/>
                  </a:lnTo>
                  <a:lnTo>
                    <a:pt x="110010" y="2156221"/>
                  </a:lnTo>
                  <a:lnTo>
                    <a:pt x="81615" y="2117865"/>
                  </a:lnTo>
                  <a:lnTo>
                    <a:pt x="57227" y="2077104"/>
                  </a:lnTo>
                  <a:lnTo>
                    <a:pt x="36977" y="2034255"/>
                  </a:lnTo>
                  <a:lnTo>
                    <a:pt x="20997" y="1989638"/>
                  </a:lnTo>
                  <a:lnTo>
                    <a:pt x="9420" y="1943570"/>
                  </a:lnTo>
                  <a:lnTo>
                    <a:pt x="2377" y="1896370"/>
                  </a:lnTo>
                  <a:lnTo>
                    <a:pt x="0" y="1848357"/>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383200" y="0"/>
                  </a:lnTo>
                  <a:lnTo>
                    <a:pt x="7431212" y="2377"/>
                  </a:lnTo>
                  <a:lnTo>
                    <a:pt x="7478412" y="9420"/>
                  </a:lnTo>
                  <a:lnTo>
                    <a:pt x="7524479" y="20997"/>
                  </a:lnTo>
                  <a:lnTo>
                    <a:pt x="7569097" y="36977"/>
                  </a:lnTo>
                  <a:lnTo>
                    <a:pt x="7611946" y="57227"/>
                  </a:lnTo>
                  <a:lnTo>
                    <a:pt x="7652708" y="81615"/>
                  </a:lnTo>
                  <a:lnTo>
                    <a:pt x="7691063" y="110010"/>
                  </a:lnTo>
                  <a:lnTo>
                    <a:pt x="7726695" y="142280"/>
                  </a:lnTo>
                  <a:lnTo>
                    <a:pt x="7758964" y="177911"/>
                  </a:lnTo>
                  <a:lnTo>
                    <a:pt x="7787359" y="216266"/>
                  </a:lnTo>
                  <a:lnTo>
                    <a:pt x="7811747" y="257028"/>
                  </a:lnTo>
                  <a:lnTo>
                    <a:pt x="7831997" y="299876"/>
                  </a:lnTo>
                  <a:lnTo>
                    <a:pt x="7847977" y="344494"/>
                  </a:lnTo>
                  <a:lnTo>
                    <a:pt x="7859554" y="390562"/>
                  </a:lnTo>
                  <a:lnTo>
                    <a:pt x="7866598" y="437762"/>
                  </a:lnTo>
                  <a:lnTo>
                    <a:pt x="7868580" y="477795"/>
                  </a:lnTo>
                  <a:lnTo>
                    <a:pt x="7868580" y="1856337"/>
                  </a:lnTo>
                  <a:lnTo>
                    <a:pt x="7866598" y="1896370"/>
                  </a:lnTo>
                  <a:lnTo>
                    <a:pt x="7859554" y="1943570"/>
                  </a:lnTo>
                  <a:lnTo>
                    <a:pt x="7847977" y="1989638"/>
                  </a:lnTo>
                  <a:lnTo>
                    <a:pt x="7831997" y="2034255"/>
                  </a:lnTo>
                  <a:lnTo>
                    <a:pt x="7811747" y="2077104"/>
                  </a:lnTo>
                  <a:lnTo>
                    <a:pt x="7787359" y="2117865"/>
                  </a:lnTo>
                  <a:lnTo>
                    <a:pt x="7758964" y="2156221"/>
                  </a:lnTo>
                  <a:lnTo>
                    <a:pt x="7726695" y="2191852"/>
                  </a:lnTo>
                  <a:lnTo>
                    <a:pt x="7691063" y="2224121"/>
                  </a:lnTo>
                  <a:lnTo>
                    <a:pt x="7652708" y="2252516"/>
                  </a:lnTo>
                  <a:lnTo>
                    <a:pt x="7611946" y="2276905"/>
                  </a:lnTo>
                  <a:lnTo>
                    <a:pt x="7569097" y="2297155"/>
                  </a:lnTo>
                  <a:lnTo>
                    <a:pt x="7524479" y="2313135"/>
                  </a:lnTo>
                  <a:lnTo>
                    <a:pt x="7478412" y="2324712"/>
                  </a:lnTo>
                  <a:lnTo>
                    <a:pt x="7431212" y="2331755"/>
                  </a:lnTo>
                  <a:lnTo>
                    <a:pt x="7383203" y="2334132"/>
                  </a:lnTo>
                  <a:close/>
                </a:path>
              </a:pathLst>
            </a:custGeom>
            <a:solidFill>
              <a:srgbClr val="F0ABC1"/>
            </a:solidFill>
          </p:spPr>
          <p:txBody>
            <a:bodyPr wrap="square" lIns="0" tIns="0" rIns="0" bIns="0" rtlCol="0"/>
            <a:lstStyle/>
            <a:p>
              <a:endParaRPr/>
            </a:p>
          </p:txBody>
        </p:sp>
        <p:sp>
          <p:nvSpPr>
            <p:cNvPr id="11" name="object 11"/>
            <p:cNvSpPr/>
            <p:nvPr/>
          </p:nvSpPr>
          <p:spPr>
            <a:xfrm>
              <a:off x="2916457" y="8737216"/>
              <a:ext cx="7296150" cy="66040"/>
            </a:xfrm>
            <a:custGeom>
              <a:avLst/>
              <a:gdLst/>
              <a:ahLst/>
              <a:cxnLst/>
              <a:rect l="l" t="t" r="r" b="b"/>
              <a:pathLst>
                <a:path w="7296150" h="66040">
                  <a:moveTo>
                    <a:pt x="7295979" y="39853"/>
                  </a:moveTo>
                  <a:lnTo>
                    <a:pt x="7281804" y="44930"/>
                  </a:lnTo>
                  <a:lnTo>
                    <a:pt x="7235737" y="56507"/>
                  </a:lnTo>
                  <a:lnTo>
                    <a:pt x="7188539" y="63550"/>
                  </a:lnTo>
                  <a:lnTo>
                    <a:pt x="7149544" y="65481"/>
                  </a:lnTo>
                </a:path>
                <a:path w="7296150" h="66040">
                  <a:moveTo>
                    <a:pt x="234267" y="65481"/>
                  </a:moveTo>
                  <a:lnTo>
                    <a:pt x="195272" y="63550"/>
                  </a:lnTo>
                  <a:lnTo>
                    <a:pt x="148074" y="56507"/>
                  </a:lnTo>
                  <a:lnTo>
                    <a:pt x="102007" y="44930"/>
                  </a:lnTo>
                  <a:lnTo>
                    <a:pt x="57391" y="28951"/>
                  </a:lnTo>
                  <a:lnTo>
                    <a:pt x="14543" y="8701"/>
                  </a:lnTo>
                  <a:lnTo>
                    <a:pt x="0" y="0"/>
                  </a:lnTo>
                </a:path>
              </a:pathLst>
            </a:custGeom>
            <a:ln w="247649">
              <a:solidFill>
                <a:srgbClr val="000000"/>
              </a:solidFill>
            </a:ln>
          </p:spPr>
          <p:txBody>
            <a:bodyPr wrap="square" lIns="0" tIns="0" rIns="0" bIns="0" rtlCol="0"/>
            <a:lstStyle/>
            <a:p>
              <a:endParaRPr/>
            </a:p>
          </p:txBody>
        </p:sp>
      </p:grpSp>
      <p:sp>
        <p:nvSpPr>
          <p:cNvPr id="12" name="object 12"/>
          <p:cNvSpPr txBox="1"/>
          <p:nvPr/>
        </p:nvSpPr>
        <p:spPr>
          <a:xfrm>
            <a:off x="2891175" y="6994839"/>
            <a:ext cx="7434580" cy="1149350"/>
          </a:xfrm>
          <a:prstGeom prst="rect">
            <a:avLst/>
          </a:prstGeom>
        </p:spPr>
        <p:txBody>
          <a:bodyPr vert="horz" wrap="square" lIns="0" tIns="12700" rIns="0" bIns="0" rtlCol="0">
            <a:spAutoFit/>
          </a:bodyPr>
          <a:lstStyle/>
          <a:p>
            <a:pPr marL="311785" marR="5080" indent="-299720">
              <a:lnSpc>
                <a:spcPct val="115199"/>
              </a:lnSpc>
              <a:spcBef>
                <a:spcPts val="100"/>
              </a:spcBef>
              <a:tabLst>
                <a:tab pos="1193800" algn="l"/>
                <a:tab pos="1815464" algn="l"/>
                <a:tab pos="2416810" algn="l"/>
                <a:tab pos="2929255" algn="l"/>
                <a:tab pos="4361180" algn="l"/>
                <a:tab pos="4962525" algn="l"/>
                <a:tab pos="5408930" algn="l"/>
                <a:tab pos="7000875" algn="l"/>
              </a:tabLst>
            </a:pPr>
            <a:r>
              <a:rPr sz="3200" spc="-185" dirty="0">
                <a:solidFill>
                  <a:srgbClr val="FFFFFF"/>
                </a:solidFill>
                <a:latin typeface="Trebuchet MS"/>
                <a:cs typeface="Trebuchet MS"/>
              </a:rPr>
              <a:t>S</a:t>
            </a:r>
            <a:r>
              <a:rPr sz="3200" spc="-370" dirty="0">
                <a:solidFill>
                  <a:srgbClr val="FFFFFF"/>
                </a:solidFill>
                <a:latin typeface="Trebuchet MS"/>
                <a:cs typeface="Trebuchet MS"/>
              </a:rPr>
              <a:t> </a:t>
            </a:r>
            <a:r>
              <a:rPr sz="3200" spc="-555" dirty="0">
                <a:solidFill>
                  <a:srgbClr val="FFFFFF"/>
                </a:solidFill>
                <a:latin typeface="Trebuchet MS"/>
                <a:cs typeface="Trebuchet MS"/>
              </a:rPr>
              <a:t>Ó</a:t>
            </a:r>
            <a:r>
              <a:rPr sz="3200" spc="-370" dirty="0">
                <a:solidFill>
                  <a:srgbClr val="FFFFFF"/>
                </a:solidFill>
                <a:latin typeface="Trebuchet MS"/>
                <a:cs typeface="Trebuchet MS"/>
              </a:rPr>
              <a:t> </a:t>
            </a:r>
            <a:r>
              <a:rPr sz="3200" spc="-430" dirty="0">
                <a:solidFill>
                  <a:srgbClr val="FFFFFF"/>
                </a:solidFill>
                <a:latin typeface="Trebuchet MS"/>
                <a:cs typeface="Trebuchet MS"/>
              </a:rPr>
              <a:t>L</a:t>
            </a:r>
            <a:r>
              <a:rPr sz="3200" spc="-370" dirty="0">
                <a:solidFill>
                  <a:srgbClr val="FFFFFF"/>
                </a:solidFill>
                <a:latin typeface="Trebuchet MS"/>
                <a:cs typeface="Trebuchet MS"/>
              </a:rPr>
              <a:t> </a:t>
            </a:r>
            <a:r>
              <a:rPr sz="3200" spc="-555" dirty="0">
                <a:solidFill>
                  <a:srgbClr val="FFFFFF"/>
                </a:solidFill>
                <a:latin typeface="Trebuchet MS"/>
                <a:cs typeface="Trebuchet MS"/>
              </a:rPr>
              <a:t>O</a:t>
            </a:r>
            <a:r>
              <a:rPr sz="3200" dirty="0">
                <a:solidFill>
                  <a:srgbClr val="FFFFFF"/>
                </a:solidFill>
                <a:latin typeface="Trebuchet MS"/>
                <a:cs typeface="Trebuchet MS"/>
              </a:rPr>
              <a:t>	</a:t>
            </a:r>
            <a:r>
              <a:rPr sz="3200" spc="-185" dirty="0">
                <a:solidFill>
                  <a:srgbClr val="FFFFFF"/>
                </a:solidFill>
                <a:latin typeface="Trebuchet MS"/>
                <a:cs typeface="Trebuchet MS"/>
              </a:rPr>
              <a:t>S</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dirty="0">
                <a:solidFill>
                  <a:srgbClr val="FFFFFF"/>
                </a:solidFill>
                <a:latin typeface="Trebuchet MS"/>
                <a:cs typeface="Trebuchet MS"/>
              </a:rPr>
              <a:t>	</a:t>
            </a:r>
            <a:r>
              <a:rPr sz="3200" spc="-430" dirty="0">
                <a:solidFill>
                  <a:srgbClr val="FFFFFF"/>
                </a:solidFill>
                <a:latin typeface="Trebuchet MS"/>
                <a:cs typeface="Trebuchet MS"/>
              </a:rPr>
              <a:t>L</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dirty="0">
                <a:solidFill>
                  <a:srgbClr val="FFFFFF"/>
                </a:solidFill>
                <a:latin typeface="Trebuchet MS"/>
                <a:cs typeface="Trebuchet MS"/>
              </a:rPr>
              <a:t>	</a:t>
            </a:r>
            <a:r>
              <a:rPr sz="3200" spc="-430" dirty="0">
                <a:solidFill>
                  <a:srgbClr val="FFFFFF"/>
                </a:solidFill>
                <a:latin typeface="Trebuchet MS"/>
                <a:cs typeface="Trebuchet MS"/>
              </a:rPr>
              <a:t>A</a:t>
            </a:r>
            <a:r>
              <a:rPr sz="3200" spc="-370" dirty="0">
                <a:solidFill>
                  <a:srgbClr val="FFFFFF"/>
                </a:solidFill>
                <a:latin typeface="Trebuchet MS"/>
                <a:cs typeface="Trebuchet MS"/>
              </a:rPr>
              <a:t> </a:t>
            </a:r>
            <a:r>
              <a:rPr sz="3200" spc="-185" dirty="0">
                <a:solidFill>
                  <a:srgbClr val="FFFFFF"/>
                </a:solidFill>
                <a:latin typeface="Trebuchet MS"/>
                <a:cs typeface="Trebuchet MS"/>
              </a:rPr>
              <a:t>S</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210" dirty="0">
                <a:solidFill>
                  <a:srgbClr val="FFFFFF"/>
                </a:solidFill>
                <a:latin typeface="Trebuchet MS"/>
                <a:cs typeface="Trebuchet MS"/>
              </a:rPr>
              <a:t>M</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250" dirty="0">
                <a:solidFill>
                  <a:srgbClr val="FFFFFF"/>
                </a:solidFill>
                <a:latin typeface="Trebuchet MS"/>
                <a:cs typeface="Trebuchet MS"/>
              </a:rPr>
              <a:t>J</a:t>
            </a:r>
            <a:r>
              <a:rPr sz="3200" spc="-370" dirty="0">
                <a:solidFill>
                  <a:srgbClr val="FFFFFF"/>
                </a:solidFill>
                <a:latin typeface="Trebuchet MS"/>
                <a:cs typeface="Trebuchet MS"/>
              </a:rPr>
              <a:t> </a:t>
            </a:r>
            <a:r>
              <a:rPr sz="3200" spc="-430" dirty="0">
                <a:solidFill>
                  <a:srgbClr val="FFFFFF"/>
                </a:solidFill>
                <a:latin typeface="Trebuchet MS"/>
                <a:cs typeface="Trebuchet MS"/>
              </a:rPr>
              <a:t>A</a:t>
            </a:r>
            <a:r>
              <a:rPr sz="320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430" dirty="0">
                <a:solidFill>
                  <a:srgbClr val="FFFFFF"/>
                </a:solidFill>
                <a:latin typeface="Trebuchet MS"/>
                <a:cs typeface="Trebuchet MS"/>
              </a:rPr>
              <a:t>L</a:t>
            </a:r>
            <a:r>
              <a:rPr sz="3200" dirty="0">
                <a:solidFill>
                  <a:srgbClr val="FFFFFF"/>
                </a:solidFill>
                <a:latin typeface="Trebuchet MS"/>
                <a:cs typeface="Trebuchet MS"/>
              </a:rPr>
              <a:t>	</a:t>
            </a:r>
            <a:r>
              <a:rPr sz="3200" spc="-210" dirty="0">
                <a:solidFill>
                  <a:srgbClr val="FFFFFF"/>
                </a:solidFill>
                <a:latin typeface="Trebuchet MS"/>
                <a:cs typeface="Trebuchet MS"/>
              </a:rPr>
              <a:t>M</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434" dirty="0">
                <a:solidFill>
                  <a:srgbClr val="FFFFFF"/>
                </a:solidFill>
                <a:latin typeface="Trebuchet MS"/>
                <a:cs typeface="Trebuchet MS"/>
              </a:rPr>
              <a:t>R</a:t>
            </a:r>
            <a:r>
              <a:rPr sz="3200" spc="-370" dirty="0">
                <a:solidFill>
                  <a:srgbClr val="FFFFFF"/>
                </a:solidFill>
                <a:latin typeface="Trebuchet MS"/>
                <a:cs typeface="Trebuchet MS"/>
              </a:rPr>
              <a:t> </a:t>
            </a:r>
            <a:r>
              <a:rPr sz="3200" spc="-465" dirty="0">
                <a:solidFill>
                  <a:srgbClr val="FFFFFF"/>
                </a:solidFill>
                <a:latin typeface="Trebuchet MS"/>
                <a:cs typeface="Trebuchet MS"/>
              </a:rPr>
              <a:t>C</a:t>
            </a:r>
            <a:r>
              <a:rPr sz="3200" spc="-370" dirty="0">
                <a:solidFill>
                  <a:srgbClr val="FFFFFF"/>
                </a:solidFill>
                <a:latin typeface="Trebuchet MS"/>
                <a:cs typeface="Trebuchet MS"/>
              </a:rPr>
              <a:t> </a:t>
            </a:r>
            <a:r>
              <a:rPr sz="3200" spc="-430" dirty="0">
                <a:solidFill>
                  <a:srgbClr val="FFFFFF"/>
                </a:solidFill>
                <a:latin typeface="Trebuchet MS"/>
                <a:cs typeface="Trebuchet MS"/>
              </a:rPr>
              <a:t>A</a:t>
            </a:r>
            <a:r>
              <a:rPr sz="3200" spc="-370" dirty="0">
                <a:solidFill>
                  <a:srgbClr val="FFFFFF"/>
                </a:solidFill>
                <a:latin typeface="Trebuchet MS"/>
                <a:cs typeface="Trebuchet MS"/>
              </a:rPr>
              <a:t> </a:t>
            </a:r>
            <a:r>
              <a:rPr sz="3200" spc="-434" dirty="0">
                <a:solidFill>
                  <a:srgbClr val="FFFFFF"/>
                </a:solidFill>
                <a:latin typeface="Trebuchet MS"/>
                <a:cs typeface="Trebuchet MS"/>
              </a:rPr>
              <a:t>D</a:t>
            </a:r>
            <a:r>
              <a:rPr sz="3200" spc="-370" dirty="0">
                <a:solidFill>
                  <a:srgbClr val="FFFFFF"/>
                </a:solidFill>
                <a:latin typeface="Trebuchet MS"/>
                <a:cs typeface="Trebuchet MS"/>
              </a:rPr>
              <a:t> </a:t>
            </a:r>
            <a:r>
              <a:rPr sz="3200" spc="-555" dirty="0">
                <a:solidFill>
                  <a:srgbClr val="FFFFFF"/>
                </a:solidFill>
                <a:latin typeface="Trebuchet MS"/>
                <a:cs typeface="Trebuchet MS"/>
              </a:rPr>
              <a:t>O</a:t>
            </a:r>
            <a:r>
              <a:rPr sz="3200" dirty="0">
                <a:solidFill>
                  <a:srgbClr val="FFFFFF"/>
                </a:solidFill>
                <a:latin typeface="Trebuchet MS"/>
                <a:cs typeface="Trebuchet MS"/>
              </a:rPr>
              <a:t>	</a:t>
            </a:r>
            <a:r>
              <a:rPr sz="3200" spc="-434" dirty="0" smtClean="0">
                <a:solidFill>
                  <a:srgbClr val="FFFFFF"/>
                </a:solidFill>
                <a:latin typeface="Trebuchet MS"/>
                <a:cs typeface="Trebuchet MS"/>
              </a:rPr>
              <a:t>D</a:t>
            </a:r>
            <a:r>
              <a:rPr sz="3200" spc="-375" dirty="0" smtClean="0">
                <a:solidFill>
                  <a:srgbClr val="FFFFFF"/>
                </a:solidFill>
                <a:latin typeface="Trebuchet MS"/>
                <a:cs typeface="Trebuchet MS"/>
              </a:rPr>
              <a:t>E  </a:t>
            </a:r>
            <a:r>
              <a:rPr sz="3200" spc="-465" dirty="0">
                <a:solidFill>
                  <a:srgbClr val="FFFFFF"/>
                </a:solidFill>
                <a:latin typeface="Trebuchet MS"/>
                <a:cs typeface="Trebuchet MS"/>
              </a:rPr>
              <a:t>C</a:t>
            </a:r>
            <a:r>
              <a:rPr sz="3200" spc="-370" dirty="0">
                <a:solidFill>
                  <a:srgbClr val="FFFFFF"/>
                </a:solidFill>
                <a:latin typeface="Trebuchet MS"/>
                <a:cs typeface="Trebuchet MS"/>
              </a:rPr>
              <a:t> </a:t>
            </a:r>
            <a:r>
              <a:rPr sz="3200" spc="-555" dirty="0">
                <a:solidFill>
                  <a:srgbClr val="FFFFFF"/>
                </a:solidFill>
                <a:latin typeface="Trebuchet MS"/>
                <a:cs typeface="Trebuchet MS"/>
              </a:rPr>
              <a:t>O</a:t>
            </a:r>
            <a:r>
              <a:rPr sz="3200" spc="-370" dirty="0">
                <a:solidFill>
                  <a:srgbClr val="FFFFFF"/>
                </a:solidFill>
                <a:latin typeface="Trebuchet MS"/>
                <a:cs typeface="Trebuchet MS"/>
              </a:rPr>
              <a:t> </a:t>
            </a:r>
            <a:r>
              <a:rPr sz="3200" spc="-210" dirty="0">
                <a:solidFill>
                  <a:srgbClr val="FFFFFF"/>
                </a:solidFill>
                <a:latin typeface="Trebuchet MS"/>
                <a:cs typeface="Trebuchet MS"/>
              </a:rPr>
              <a:t>M</a:t>
            </a:r>
            <a:r>
              <a:rPr sz="3200" spc="-370" dirty="0">
                <a:solidFill>
                  <a:srgbClr val="FFFFFF"/>
                </a:solidFill>
                <a:latin typeface="Trebuchet MS"/>
                <a:cs typeface="Trebuchet MS"/>
              </a:rPr>
              <a:t> </a:t>
            </a:r>
            <a:r>
              <a:rPr sz="3200" spc="-555" dirty="0">
                <a:solidFill>
                  <a:srgbClr val="FFFFFF"/>
                </a:solidFill>
                <a:latin typeface="Trebuchet MS"/>
                <a:cs typeface="Trebuchet MS"/>
              </a:rPr>
              <a:t>O</a:t>
            </a:r>
            <a:r>
              <a:rPr sz="3200" spc="-370" dirty="0">
                <a:solidFill>
                  <a:srgbClr val="FFFFFF"/>
                </a:solidFill>
                <a:latin typeface="Trebuchet MS"/>
                <a:cs typeface="Trebuchet MS"/>
              </a:rPr>
              <a:t> </a:t>
            </a:r>
            <a:r>
              <a:rPr sz="3200" spc="-434" dirty="0">
                <a:solidFill>
                  <a:srgbClr val="FFFFFF"/>
                </a:solidFill>
                <a:latin typeface="Trebuchet MS"/>
                <a:cs typeface="Trebuchet MS"/>
              </a:rPr>
              <a:t>D</a:t>
            </a:r>
            <a:r>
              <a:rPr sz="3200" spc="-370" dirty="0">
                <a:solidFill>
                  <a:srgbClr val="FFFFFF"/>
                </a:solidFill>
                <a:latin typeface="Trebuchet MS"/>
                <a:cs typeface="Trebuchet MS"/>
              </a:rPr>
              <a:t> </a:t>
            </a:r>
            <a:r>
              <a:rPr sz="3200" spc="-125" dirty="0">
                <a:solidFill>
                  <a:srgbClr val="FFFFFF"/>
                </a:solidFill>
                <a:latin typeface="Trebuchet MS"/>
                <a:cs typeface="Trebuchet MS"/>
              </a:rPr>
              <a:t>I</a:t>
            </a:r>
            <a:r>
              <a:rPr sz="3200" spc="-370" dirty="0">
                <a:solidFill>
                  <a:srgbClr val="FFFFFF"/>
                </a:solidFill>
                <a:latin typeface="Trebuchet MS"/>
                <a:cs typeface="Trebuchet MS"/>
              </a:rPr>
              <a:t> </a:t>
            </a:r>
            <a:r>
              <a:rPr sz="3200" spc="-690" dirty="0">
                <a:solidFill>
                  <a:srgbClr val="FFFFFF"/>
                </a:solidFill>
                <a:latin typeface="Trebuchet MS"/>
                <a:cs typeface="Trebuchet MS"/>
              </a:rPr>
              <a:t>T</a:t>
            </a:r>
            <a:r>
              <a:rPr sz="3200" spc="-370" dirty="0">
                <a:solidFill>
                  <a:srgbClr val="FFFFFF"/>
                </a:solidFill>
                <a:latin typeface="Trebuchet MS"/>
                <a:cs typeface="Trebuchet MS"/>
              </a:rPr>
              <a:t> </a:t>
            </a:r>
            <a:r>
              <a:rPr sz="3200" spc="-125" dirty="0">
                <a:solidFill>
                  <a:srgbClr val="FFFFFF"/>
                </a:solidFill>
                <a:latin typeface="Trebuchet MS"/>
                <a:cs typeface="Trebuchet MS"/>
              </a:rPr>
              <a:t>I</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185" dirty="0">
                <a:solidFill>
                  <a:srgbClr val="FFFFFF"/>
                </a:solidFill>
                <a:latin typeface="Trebuchet MS"/>
                <a:cs typeface="Trebuchet MS"/>
              </a:rPr>
              <a:t>S</a:t>
            </a:r>
            <a:r>
              <a:rPr sz="3200" dirty="0">
                <a:solidFill>
                  <a:srgbClr val="FFFFFF"/>
                </a:solidFill>
                <a:latin typeface="Trebuchet MS"/>
                <a:cs typeface="Trebuchet MS"/>
              </a:rPr>
              <a:t>	</a:t>
            </a:r>
            <a:r>
              <a:rPr sz="3200" spc="-215" dirty="0">
                <a:solidFill>
                  <a:srgbClr val="FFFFFF"/>
                </a:solidFill>
                <a:latin typeface="Trebuchet MS"/>
                <a:cs typeface="Trebuchet MS"/>
              </a:rPr>
              <a:t>(</a:t>
            </a:r>
            <a:r>
              <a:rPr sz="3200" spc="-370" dirty="0">
                <a:solidFill>
                  <a:srgbClr val="FFFFFF"/>
                </a:solidFill>
                <a:latin typeface="Trebuchet MS"/>
                <a:cs typeface="Trebuchet MS"/>
              </a:rPr>
              <a:t> </a:t>
            </a:r>
            <a:r>
              <a:rPr sz="3200" spc="-434" dirty="0">
                <a:solidFill>
                  <a:srgbClr val="FFFFFF"/>
                </a:solidFill>
                <a:latin typeface="Trebuchet MS"/>
                <a:cs typeface="Trebuchet MS"/>
              </a:rPr>
              <a:t>P</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690" dirty="0">
                <a:solidFill>
                  <a:srgbClr val="FFFFFF"/>
                </a:solidFill>
                <a:latin typeface="Trebuchet MS"/>
                <a:cs typeface="Trebuchet MS"/>
              </a:rPr>
              <a:t>T</a:t>
            </a:r>
            <a:r>
              <a:rPr sz="3200" spc="-370" dirty="0">
                <a:solidFill>
                  <a:srgbClr val="FFFFFF"/>
                </a:solidFill>
                <a:latin typeface="Trebuchet MS"/>
                <a:cs typeface="Trebuchet MS"/>
              </a:rPr>
              <a:t> </a:t>
            </a:r>
            <a:r>
              <a:rPr sz="3200" spc="-434" dirty="0">
                <a:solidFill>
                  <a:srgbClr val="FFFFFF"/>
                </a:solidFill>
                <a:latin typeface="Trebuchet MS"/>
                <a:cs typeface="Trebuchet MS"/>
              </a:rPr>
              <a:t>R</a:t>
            </a:r>
            <a:r>
              <a:rPr sz="3200" spc="-370" dirty="0">
                <a:solidFill>
                  <a:srgbClr val="FFFFFF"/>
                </a:solidFill>
                <a:latin typeface="Trebuchet MS"/>
                <a:cs typeface="Trebuchet MS"/>
              </a:rPr>
              <a:t> </a:t>
            </a:r>
            <a:r>
              <a:rPr sz="3200" spc="-555" dirty="0">
                <a:solidFill>
                  <a:srgbClr val="FFFFFF"/>
                </a:solidFill>
                <a:latin typeface="Trebuchet MS"/>
                <a:cs typeface="Trebuchet MS"/>
              </a:rPr>
              <a:t>Ó</a:t>
            </a:r>
            <a:r>
              <a:rPr sz="3200" spc="-370" dirty="0">
                <a:solidFill>
                  <a:srgbClr val="FFFFFF"/>
                </a:solidFill>
                <a:latin typeface="Trebuchet MS"/>
                <a:cs typeface="Trebuchet MS"/>
              </a:rPr>
              <a:t> </a:t>
            </a:r>
            <a:r>
              <a:rPr sz="3200" spc="-430" dirty="0">
                <a:solidFill>
                  <a:srgbClr val="FFFFFF"/>
                </a:solidFill>
                <a:latin typeface="Trebuchet MS"/>
                <a:cs typeface="Trebuchet MS"/>
              </a:rPr>
              <a:t>L</a:t>
            </a:r>
            <a:r>
              <a:rPr sz="3200" spc="-370" dirty="0">
                <a:solidFill>
                  <a:srgbClr val="FFFFFF"/>
                </a:solidFill>
                <a:latin typeface="Trebuchet MS"/>
                <a:cs typeface="Trebuchet MS"/>
              </a:rPr>
              <a:t> </a:t>
            </a:r>
            <a:r>
              <a:rPr sz="3200" spc="-530" dirty="0">
                <a:solidFill>
                  <a:srgbClr val="FFFFFF"/>
                </a:solidFill>
                <a:latin typeface="Trebuchet MS"/>
                <a:cs typeface="Trebuchet MS"/>
              </a:rPr>
              <a:t>E</a:t>
            </a:r>
            <a:r>
              <a:rPr sz="3200" spc="-370" dirty="0">
                <a:solidFill>
                  <a:srgbClr val="FFFFFF"/>
                </a:solidFill>
                <a:latin typeface="Trebuchet MS"/>
                <a:cs typeface="Trebuchet MS"/>
              </a:rPr>
              <a:t> </a:t>
            </a:r>
            <a:r>
              <a:rPr sz="3200" spc="-555" dirty="0">
                <a:solidFill>
                  <a:srgbClr val="FFFFFF"/>
                </a:solidFill>
                <a:latin typeface="Trebuchet MS"/>
                <a:cs typeface="Trebuchet MS"/>
              </a:rPr>
              <a:t>O</a:t>
            </a:r>
            <a:r>
              <a:rPr sz="3200" spc="-370" dirty="0">
                <a:solidFill>
                  <a:srgbClr val="FFFFFF"/>
                </a:solidFill>
                <a:latin typeface="Trebuchet MS"/>
                <a:cs typeface="Trebuchet MS"/>
              </a:rPr>
              <a:t> </a:t>
            </a:r>
            <a:r>
              <a:rPr sz="3200" spc="-455" dirty="0">
                <a:solidFill>
                  <a:srgbClr val="FFFFFF"/>
                </a:solidFill>
                <a:latin typeface="Trebuchet MS"/>
                <a:cs typeface="Trebuchet MS"/>
              </a:rPr>
              <a:t>,</a:t>
            </a:r>
            <a:r>
              <a:rPr sz="3200" dirty="0">
                <a:solidFill>
                  <a:srgbClr val="FFFFFF"/>
                </a:solidFill>
                <a:latin typeface="Trebuchet MS"/>
                <a:cs typeface="Trebuchet MS"/>
              </a:rPr>
              <a:t>	</a:t>
            </a:r>
            <a:r>
              <a:rPr sz="3200" spc="-705" dirty="0">
                <a:solidFill>
                  <a:srgbClr val="FFFFFF"/>
                </a:solidFill>
                <a:latin typeface="Trebuchet MS"/>
                <a:cs typeface="Trebuchet MS"/>
              </a:rPr>
              <a:t>G</a:t>
            </a:r>
            <a:r>
              <a:rPr sz="3200" spc="-370" dirty="0">
                <a:solidFill>
                  <a:srgbClr val="FFFFFF"/>
                </a:solidFill>
                <a:latin typeface="Trebuchet MS"/>
                <a:cs typeface="Trebuchet MS"/>
              </a:rPr>
              <a:t> </a:t>
            </a:r>
            <a:r>
              <a:rPr sz="3200" spc="-434" dirty="0">
                <a:solidFill>
                  <a:srgbClr val="FFFFFF"/>
                </a:solidFill>
                <a:latin typeface="Trebuchet MS"/>
                <a:cs typeface="Trebuchet MS"/>
              </a:rPr>
              <a:t>R</a:t>
            </a:r>
            <a:r>
              <a:rPr sz="3200" spc="-370" dirty="0">
                <a:solidFill>
                  <a:srgbClr val="FFFFFF"/>
                </a:solidFill>
                <a:latin typeface="Trebuchet MS"/>
                <a:cs typeface="Trebuchet MS"/>
              </a:rPr>
              <a:t> </a:t>
            </a:r>
            <a:r>
              <a:rPr sz="3200" spc="-430" dirty="0">
                <a:solidFill>
                  <a:srgbClr val="FFFFFF"/>
                </a:solidFill>
                <a:latin typeface="Trebuchet MS"/>
                <a:cs typeface="Trebuchet MS"/>
              </a:rPr>
              <a:t>A</a:t>
            </a:r>
            <a:r>
              <a:rPr sz="3200" spc="-370" dirty="0">
                <a:solidFill>
                  <a:srgbClr val="FFFFFF"/>
                </a:solidFill>
                <a:latin typeface="Trebuchet MS"/>
                <a:cs typeface="Trebuchet MS"/>
              </a:rPr>
              <a:t> N </a:t>
            </a:r>
            <a:r>
              <a:rPr sz="3200" spc="-555" dirty="0">
                <a:solidFill>
                  <a:srgbClr val="FFFFFF"/>
                </a:solidFill>
                <a:latin typeface="Trebuchet MS"/>
                <a:cs typeface="Trebuchet MS"/>
              </a:rPr>
              <a:t>O</a:t>
            </a:r>
            <a:r>
              <a:rPr sz="3200" spc="-370" dirty="0">
                <a:solidFill>
                  <a:srgbClr val="FFFFFF"/>
                </a:solidFill>
                <a:latin typeface="Trebuchet MS"/>
                <a:cs typeface="Trebuchet MS"/>
              </a:rPr>
              <a:t> </a:t>
            </a:r>
            <a:r>
              <a:rPr sz="3200" spc="-185" dirty="0">
                <a:solidFill>
                  <a:srgbClr val="FFFFFF"/>
                </a:solidFill>
                <a:latin typeface="Trebuchet MS"/>
                <a:cs typeface="Trebuchet MS"/>
              </a:rPr>
              <a:t>S</a:t>
            </a:r>
            <a:r>
              <a:rPr sz="3200" spc="-370" dirty="0">
                <a:solidFill>
                  <a:srgbClr val="FFFFFF"/>
                </a:solidFill>
                <a:latin typeface="Trebuchet MS"/>
                <a:cs typeface="Trebuchet MS"/>
              </a:rPr>
              <a:t> </a:t>
            </a:r>
            <a:r>
              <a:rPr sz="3200" spc="-240" dirty="0">
                <a:solidFill>
                  <a:srgbClr val="FFFFFF"/>
                </a:solidFill>
                <a:latin typeface="Trebuchet MS"/>
                <a:cs typeface="Trebuchet MS"/>
              </a:rPr>
              <a:t>)</a:t>
            </a:r>
            <a:endParaRPr sz="3200" dirty="0">
              <a:latin typeface="Trebuchet MS"/>
              <a:cs typeface="Trebuchet MS"/>
            </a:endParaRPr>
          </a:p>
        </p:txBody>
      </p:sp>
      <p:pic>
        <p:nvPicPr>
          <p:cNvPr id="13" name="object 13"/>
          <p:cNvPicPr/>
          <p:nvPr/>
        </p:nvPicPr>
        <p:blipFill>
          <a:blip r:embed="rId2" cstate="print"/>
          <a:stretch>
            <a:fillRect/>
          </a:stretch>
        </p:blipFill>
        <p:spPr>
          <a:xfrm>
            <a:off x="9886302" y="3241865"/>
            <a:ext cx="7715249" cy="5314949"/>
          </a:xfrm>
          <a:prstGeom prst="rect">
            <a:avLst/>
          </a:prstGeom>
        </p:spPr>
      </p:pic>
      <p:sp>
        <p:nvSpPr>
          <p:cNvPr id="14" name="object 14"/>
          <p:cNvSpPr txBox="1">
            <a:spLocks noGrp="1"/>
          </p:cNvSpPr>
          <p:nvPr>
            <p:ph type="title"/>
          </p:nvPr>
        </p:nvSpPr>
        <p:spPr>
          <a:xfrm>
            <a:off x="628219" y="258322"/>
            <a:ext cx="7507605" cy="2369820"/>
          </a:xfrm>
          <a:prstGeom prst="rect">
            <a:avLst/>
          </a:prstGeom>
        </p:spPr>
        <p:txBody>
          <a:bodyPr vert="horz" wrap="square" lIns="0" tIns="33019" rIns="0" bIns="0" rtlCol="0">
            <a:spAutoFit/>
          </a:bodyPr>
          <a:lstStyle/>
          <a:p>
            <a:pPr marL="12700" marR="5080">
              <a:lnSpc>
                <a:spcPts val="9200"/>
              </a:lnSpc>
              <a:spcBef>
                <a:spcPts val="259"/>
              </a:spcBef>
            </a:pPr>
            <a:r>
              <a:rPr sz="7700" spc="660" dirty="0">
                <a:solidFill>
                  <a:srgbClr val="F6B4A6"/>
                </a:solidFill>
              </a:rPr>
              <a:t>C</a:t>
            </a:r>
            <a:r>
              <a:rPr sz="7700" spc="1155" dirty="0">
                <a:solidFill>
                  <a:srgbClr val="F6B4A6"/>
                </a:solidFill>
              </a:rPr>
              <a:t>O</a:t>
            </a:r>
            <a:r>
              <a:rPr sz="7700" spc="1575" dirty="0">
                <a:solidFill>
                  <a:srgbClr val="F6B4A6"/>
                </a:solidFill>
              </a:rPr>
              <a:t>M</a:t>
            </a:r>
            <a:r>
              <a:rPr sz="7700" spc="385" dirty="0">
                <a:solidFill>
                  <a:srgbClr val="F6B4A6"/>
                </a:solidFill>
              </a:rPr>
              <a:t>P</a:t>
            </a:r>
            <a:r>
              <a:rPr sz="7700" spc="755" dirty="0">
                <a:solidFill>
                  <a:srgbClr val="F6B4A6"/>
                </a:solidFill>
              </a:rPr>
              <a:t>E</a:t>
            </a:r>
            <a:r>
              <a:rPr sz="7700" spc="-195" dirty="0">
                <a:solidFill>
                  <a:srgbClr val="F6B4A6"/>
                </a:solidFill>
              </a:rPr>
              <a:t>T</a:t>
            </a:r>
            <a:r>
              <a:rPr sz="7700" spc="755" dirty="0">
                <a:solidFill>
                  <a:srgbClr val="F6B4A6"/>
                </a:solidFill>
              </a:rPr>
              <a:t>E</a:t>
            </a:r>
            <a:r>
              <a:rPr sz="7700" spc="1435" dirty="0">
                <a:solidFill>
                  <a:srgbClr val="F6B4A6"/>
                </a:solidFill>
              </a:rPr>
              <a:t>N</a:t>
            </a:r>
            <a:r>
              <a:rPr sz="7700" spc="660" dirty="0">
                <a:solidFill>
                  <a:srgbClr val="F6B4A6"/>
                </a:solidFill>
              </a:rPr>
              <a:t>C</a:t>
            </a:r>
            <a:r>
              <a:rPr sz="7700" spc="440" dirty="0">
                <a:solidFill>
                  <a:srgbClr val="F6B4A6"/>
                </a:solidFill>
              </a:rPr>
              <a:t>I</a:t>
            </a:r>
            <a:r>
              <a:rPr sz="7700" spc="320" dirty="0">
                <a:solidFill>
                  <a:srgbClr val="F6B4A6"/>
                </a:solidFill>
              </a:rPr>
              <a:t>A  </a:t>
            </a:r>
            <a:r>
              <a:rPr sz="7700" spc="445" dirty="0">
                <a:solidFill>
                  <a:srgbClr val="F6B4A6"/>
                </a:solidFill>
              </a:rPr>
              <a:t>PERFECTA</a:t>
            </a:r>
            <a:endParaRPr sz="7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sp>
        <p:nvSpPr>
          <p:cNvPr id="3" name="object 3"/>
          <p:cNvSpPr txBox="1">
            <a:spLocks noGrp="1"/>
          </p:cNvSpPr>
          <p:nvPr>
            <p:ph type="title"/>
          </p:nvPr>
        </p:nvSpPr>
        <p:spPr>
          <a:xfrm>
            <a:off x="5997568" y="1488463"/>
            <a:ext cx="6808470" cy="2638425"/>
          </a:xfrm>
          <a:prstGeom prst="rect">
            <a:avLst/>
          </a:prstGeom>
        </p:spPr>
        <p:txBody>
          <a:bodyPr vert="horz" wrap="square" lIns="0" tIns="14604" rIns="0" bIns="0" rtlCol="0">
            <a:spAutoFit/>
          </a:bodyPr>
          <a:lstStyle/>
          <a:p>
            <a:pPr marL="538480" marR="5080" indent="-526415">
              <a:lnSpc>
                <a:spcPct val="100099"/>
              </a:lnSpc>
              <a:spcBef>
                <a:spcPts val="114"/>
              </a:spcBef>
            </a:pPr>
            <a:r>
              <a:rPr sz="8550" spc="740" dirty="0">
                <a:solidFill>
                  <a:srgbClr val="2A4A81"/>
                </a:solidFill>
              </a:rPr>
              <a:t>C</a:t>
            </a:r>
            <a:r>
              <a:rPr sz="8550" spc="55" dirty="0">
                <a:solidFill>
                  <a:srgbClr val="2A4A81"/>
                </a:solidFill>
              </a:rPr>
              <a:t>o</a:t>
            </a:r>
            <a:r>
              <a:rPr sz="8550" spc="50" dirty="0">
                <a:solidFill>
                  <a:srgbClr val="2A4A81"/>
                </a:solidFill>
              </a:rPr>
              <a:t>m</a:t>
            </a:r>
            <a:r>
              <a:rPr sz="8550" spc="365" dirty="0">
                <a:solidFill>
                  <a:srgbClr val="2A4A81"/>
                </a:solidFill>
              </a:rPr>
              <a:t>p</a:t>
            </a:r>
            <a:r>
              <a:rPr sz="8550" spc="-175" dirty="0">
                <a:solidFill>
                  <a:srgbClr val="2A4A81"/>
                </a:solidFill>
              </a:rPr>
              <a:t>e</a:t>
            </a:r>
            <a:r>
              <a:rPr sz="8550" spc="-15" dirty="0">
                <a:solidFill>
                  <a:srgbClr val="2A4A81"/>
                </a:solidFill>
              </a:rPr>
              <a:t>t</a:t>
            </a:r>
            <a:r>
              <a:rPr sz="8550" spc="-175" dirty="0">
                <a:solidFill>
                  <a:srgbClr val="2A4A81"/>
                </a:solidFill>
              </a:rPr>
              <a:t>e</a:t>
            </a:r>
            <a:r>
              <a:rPr sz="8550" spc="40" dirty="0">
                <a:solidFill>
                  <a:srgbClr val="2A4A81"/>
                </a:solidFill>
              </a:rPr>
              <a:t>n</a:t>
            </a:r>
            <a:r>
              <a:rPr sz="8550" spc="-275" dirty="0">
                <a:solidFill>
                  <a:srgbClr val="2A4A81"/>
                </a:solidFill>
              </a:rPr>
              <a:t>c</a:t>
            </a:r>
            <a:r>
              <a:rPr sz="8550" spc="-120" dirty="0">
                <a:solidFill>
                  <a:srgbClr val="2A4A81"/>
                </a:solidFill>
              </a:rPr>
              <a:t>i</a:t>
            </a:r>
            <a:r>
              <a:rPr sz="8550" spc="505" dirty="0">
                <a:solidFill>
                  <a:srgbClr val="2A4A81"/>
                </a:solidFill>
              </a:rPr>
              <a:t>a  </a:t>
            </a:r>
            <a:r>
              <a:rPr sz="8550" spc="140" dirty="0">
                <a:solidFill>
                  <a:srgbClr val="2A4A81"/>
                </a:solidFill>
              </a:rPr>
              <a:t>Imperfecta</a:t>
            </a:r>
            <a:endParaRPr sz="8550"/>
          </a:p>
        </p:txBody>
      </p:sp>
      <p:grpSp>
        <p:nvGrpSpPr>
          <p:cNvPr id="4" name="object 4"/>
          <p:cNvGrpSpPr/>
          <p:nvPr/>
        </p:nvGrpSpPr>
        <p:grpSpPr>
          <a:xfrm>
            <a:off x="4190" y="0"/>
            <a:ext cx="4589145" cy="1866900"/>
            <a:chOff x="4190" y="0"/>
            <a:chExt cx="4589145" cy="1866900"/>
          </a:xfrm>
        </p:grpSpPr>
        <p:sp>
          <p:nvSpPr>
            <p:cNvPr id="5" name="object 5"/>
            <p:cNvSpPr/>
            <p:nvPr/>
          </p:nvSpPr>
          <p:spPr>
            <a:xfrm>
              <a:off x="63609" y="0"/>
              <a:ext cx="4464685" cy="1795780"/>
            </a:xfrm>
            <a:custGeom>
              <a:avLst/>
              <a:gdLst/>
              <a:ahLst/>
              <a:cxnLst/>
              <a:rect l="l" t="t" r="r" b="b"/>
              <a:pathLst>
                <a:path w="4464685" h="1795780">
                  <a:moveTo>
                    <a:pt x="2670165" y="1782625"/>
                  </a:moveTo>
                  <a:lnTo>
                    <a:pt x="2670165" y="1759772"/>
                  </a:lnTo>
                  <a:lnTo>
                    <a:pt x="1344681" y="992820"/>
                  </a:lnTo>
                  <a:lnTo>
                    <a:pt x="1344681" y="974537"/>
                  </a:lnTo>
                  <a:lnTo>
                    <a:pt x="0" y="197529"/>
                  </a:lnTo>
                  <a:lnTo>
                    <a:pt x="0" y="54011"/>
                  </a:lnTo>
                  <a:lnTo>
                    <a:pt x="93965" y="0"/>
                  </a:lnTo>
                  <a:lnTo>
                    <a:pt x="3707605" y="0"/>
                  </a:lnTo>
                  <a:lnTo>
                    <a:pt x="3774458" y="41650"/>
                  </a:lnTo>
                  <a:lnTo>
                    <a:pt x="3813722" y="68514"/>
                  </a:lnTo>
                  <a:lnTo>
                    <a:pt x="3851444" y="96159"/>
                  </a:lnTo>
                  <a:lnTo>
                    <a:pt x="3887594" y="124565"/>
                  </a:lnTo>
                  <a:lnTo>
                    <a:pt x="3922139" y="153715"/>
                  </a:lnTo>
                  <a:lnTo>
                    <a:pt x="3955048" y="183589"/>
                  </a:lnTo>
                  <a:lnTo>
                    <a:pt x="3986290" y="214170"/>
                  </a:lnTo>
                  <a:lnTo>
                    <a:pt x="4015832" y="245439"/>
                  </a:lnTo>
                  <a:lnTo>
                    <a:pt x="4043644" y="277378"/>
                  </a:lnTo>
                  <a:lnTo>
                    <a:pt x="4097489" y="344636"/>
                  </a:lnTo>
                  <a:lnTo>
                    <a:pt x="4127240" y="378560"/>
                  </a:lnTo>
                  <a:lnTo>
                    <a:pt x="4158940" y="411740"/>
                  </a:lnTo>
                  <a:lnTo>
                    <a:pt x="4192581" y="444174"/>
                  </a:lnTo>
                  <a:lnTo>
                    <a:pt x="4228156" y="475864"/>
                  </a:lnTo>
                  <a:lnTo>
                    <a:pt x="4265656" y="506809"/>
                  </a:lnTo>
                  <a:lnTo>
                    <a:pt x="4305075" y="537009"/>
                  </a:lnTo>
                  <a:lnTo>
                    <a:pt x="4346405" y="566464"/>
                  </a:lnTo>
                  <a:lnTo>
                    <a:pt x="4389639" y="595175"/>
                  </a:lnTo>
                  <a:lnTo>
                    <a:pt x="4464597" y="632654"/>
                  </a:lnTo>
                  <a:lnTo>
                    <a:pt x="4464597" y="746005"/>
                  </a:lnTo>
                  <a:lnTo>
                    <a:pt x="4463683" y="746005"/>
                  </a:lnTo>
                  <a:lnTo>
                    <a:pt x="2734154" y="1745147"/>
                  </a:lnTo>
                  <a:lnTo>
                    <a:pt x="2734154" y="1770742"/>
                  </a:lnTo>
                  <a:lnTo>
                    <a:pt x="2690276" y="1770742"/>
                  </a:lnTo>
                  <a:lnTo>
                    <a:pt x="2670165" y="1782625"/>
                  </a:lnTo>
                  <a:close/>
                </a:path>
                <a:path w="4464685" h="1795780">
                  <a:moveTo>
                    <a:pt x="2734154" y="1795424"/>
                  </a:moveTo>
                  <a:lnTo>
                    <a:pt x="2690276" y="1770742"/>
                  </a:lnTo>
                  <a:lnTo>
                    <a:pt x="2734154" y="1770742"/>
                  </a:lnTo>
                  <a:lnTo>
                    <a:pt x="2734154" y="1795424"/>
                  </a:lnTo>
                  <a:close/>
                </a:path>
              </a:pathLst>
            </a:custGeom>
            <a:solidFill>
              <a:srgbClr val="EFEFEF"/>
            </a:solidFill>
          </p:spPr>
          <p:txBody>
            <a:bodyPr wrap="square" lIns="0" tIns="0" rIns="0" bIns="0" rtlCol="0"/>
            <a:lstStyle/>
            <a:p>
              <a:endParaRPr/>
            </a:p>
          </p:txBody>
        </p:sp>
        <p:pic>
          <p:nvPicPr>
            <p:cNvPr id="6" name="object 6"/>
            <p:cNvPicPr/>
            <p:nvPr/>
          </p:nvPicPr>
          <p:blipFill>
            <a:blip r:embed="rId2" cstate="print"/>
            <a:stretch>
              <a:fillRect/>
            </a:stretch>
          </p:blipFill>
          <p:spPr>
            <a:xfrm>
              <a:off x="4190" y="0"/>
              <a:ext cx="4588918" cy="1866899"/>
            </a:xfrm>
            <a:prstGeom prst="rect">
              <a:avLst/>
            </a:prstGeom>
          </p:spPr>
        </p:pic>
      </p:grpSp>
      <p:pic>
        <p:nvPicPr>
          <p:cNvPr id="7" name="object 7"/>
          <p:cNvPicPr/>
          <p:nvPr/>
        </p:nvPicPr>
        <p:blipFill>
          <a:blip r:embed="rId3" cstate="print"/>
          <a:stretch>
            <a:fillRect/>
          </a:stretch>
        </p:blipFill>
        <p:spPr>
          <a:xfrm>
            <a:off x="10552211" y="390596"/>
            <a:ext cx="2075848" cy="1269999"/>
          </a:xfrm>
          <a:prstGeom prst="rect">
            <a:avLst/>
          </a:prstGeom>
        </p:spPr>
      </p:pic>
      <p:grpSp>
        <p:nvGrpSpPr>
          <p:cNvPr id="8" name="object 8"/>
          <p:cNvGrpSpPr/>
          <p:nvPr/>
        </p:nvGrpSpPr>
        <p:grpSpPr>
          <a:xfrm>
            <a:off x="13139680" y="0"/>
            <a:ext cx="3835400" cy="1666875"/>
            <a:chOff x="13139680" y="0"/>
            <a:chExt cx="3835400" cy="1666875"/>
          </a:xfrm>
        </p:grpSpPr>
        <p:sp>
          <p:nvSpPr>
            <p:cNvPr id="9" name="object 9"/>
            <p:cNvSpPr/>
            <p:nvPr/>
          </p:nvSpPr>
          <p:spPr>
            <a:xfrm>
              <a:off x="13153662" y="0"/>
              <a:ext cx="3808095" cy="1651635"/>
            </a:xfrm>
            <a:custGeom>
              <a:avLst/>
              <a:gdLst/>
              <a:ahLst/>
              <a:cxnLst/>
              <a:rect l="l" t="t" r="r" b="b"/>
              <a:pathLst>
                <a:path w="3808094" h="1651635">
                  <a:moveTo>
                    <a:pt x="1904009" y="1651176"/>
                  </a:moveTo>
                  <a:lnTo>
                    <a:pt x="0" y="551539"/>
                  </a:lnTo>
                  <a:lnTo>
                    <a:pt x="0" y="0"/>
                  </a:lnTo>
                  <a:lnTo>
                    <a:pt x="3808019" y="0"/>
                  </a:lnTo>
                  <a:lnTo>
                    <a:pt x="3808019" y="551539"/>
                  </a:lnTo>
                  <a:lnTo>
                    <a:pt x="1904009" y="1651176"/>
                  </a:lnTo>
                  <a:close/>
                </a:path>
              </a:pathLst>
            </a:custGeom>
            <a:solidFill>
              <a:srgbClr val="FEFEFE"/>
            </a:solidFill>
          </p:spPr>
          <p:txBody>
            <a:bodyPr wrap="square" lIns="0" tIns="0" rIns="0" bIns="0" rtlCol="0"/>
            <a:lstStyle/>
            <a:p>
              <a:endParaRPr/>
            </a:p>
          </p:txBody>
        </p:sp>
        <p:sp>
          <p:nvSpPr>
            <p:cNvPr id="10" name="object 10"/>
            <p:cNvSpPr/>
            <p:nvPr/>
          </p:nvSpPr>
          <p:spPr>
            <a:xfrm>
              <a:off x="13396278" y="0"/>
              <a:ext cx="1437005" cy="964565"/>
            </a:xfrm>
            <a:custGeom>
              <a:avLst/>
              <a:gdLst/>
              <a:ahLst/>
              <a:cxnLst/>
              <a:rect l="l" t="t" r="r" b="b"/>
              <a:pathLst>
                <a:path w="1437005" h="964565">
                  <a:moveTo>
                    <a:pt x="698766" y="0"/>
                  </a:moveTo>
                  <a:lnTo>
                    <a:pt x="692746" y="0"/>
                  </a:lnTo>
                  <a:lnTo>
                    <a:pt x="0" y="692188"/>
                  </a:lnTo>
                  <a:lnTo>
                    <a:pt x="4114" y="694651"/>
                  </a:lnTo>
                  <a:lnTo>
                    <a:pt x="698766" y="0"/>
                  </a:lnTo>
                  <a:close/>
                </a:path>
                <a:path w="1437005" h="964565">
                  <a:moveTo>
                    <a:pt x="862431" y="0"/>
                  </a:moveTo>
                  <a:lnTo>
                    <a:pt x="856678" y="0"/>
                  </a:lnTo>
                  <a:lnTo>
                    <a:pt x="104457" y="752233"/>
                  </a:lnTo>
                  <a:lnTo>
                    <a:pt x="107746" y="754697"/>
                  </a:lnTo>
                  <a:lnTo>
                    <a:pt x="862431" y="0"/>
                  </a:lnTo>
                  <a:close/>
                </a:path>
                <a:path w="1437005" h="964565">
                  <a:moveTo>
                    <a:pt x="944689" y="0"/>
                  </a:moveTo>
                  <a:lnTo>
                    <a:pt x="938923" y="0"/>
                  </a:lnTo>
                  <a:lnTo>
                    <a:pt x="156273" y="782662"/>
                  </a:lnTo>
                  <a:lnTo>
                    <a:pt x="160388" y="784301"/>
                  </a:lnTo>
                  <a:lnTo>
                    <a:pt x="944689" y="0"/>
                  </a:lnTo>
                  <a:close/>
                </a:path>
                <a:path w="1437005" h="964565">
                  <a:moveTo>
                    <a:pt x="1026782" y="0"/>
                  </a:moveTo>
                  <a:lnTo>
                    <a:pt x="1020864" y="0"/>
                  </a:lnTo>
                  <a:lnTo>
                    <a:pt x="208089" y="812266"/>
                  </a:lnTo>
                  <a:lnTo>
                    <a:pt x="212204" y="814730"/>
                  </a:lnTo>
                  <a:lnTo>
                    <a:pt x="1026782" y="0"/>
                  </a:lnTo>
                  <a:close/>
                </a:path>
                <a:path w="1437005" h="964565">
                  <a:moveTo>
                    <a:pt x="1108354" y="0"/>
                  </a:moveTo>
                  <a:lnTo>
                    <a:pt x="1102918" y="0"/>
                  </a:lnTo>
                  <a:lnTo>
                    <a:pt x="260731" y="842695"/>
                  </a:lnTo>
                  <a:lnTo>
                    <a:pt x="264020" y="844346"/>
                  </a:lnTo>
                  <a:lnTo>
                    <a:pt x="1108354" y="0"/>
                  </a:lnTo>
                  <a:close/>
                </a:path>
                <a:path w="1437005" h="964565">
                  <a:moveTo>
                    <a:pt x="1190599" y="0"/>
                  </a:moveTo>
                  <a:lnTo>
                    <a:pt x="1184846" y="0"/>
                  </a:lnTo>
                  <a:lnTo>
                    <a:pt x="312547" y="872312"/>
                  </a:lnTo>
                  <a:lnTo>
                    <a:pt x="315836" y="874776"/>
                  </a:lnTo>
                  <a:lnTo>
                    <a:pt x="1190599" y="0"/>
                  </a:lnTo>
                  <a:close/>
                </a:path>
                <a:path w="1437005" h="964565">
                  <a:moveTo>
                    <a:pt x="1272844" y="0"/>
                  </a:moveTo>
                  <a:lnTo>
                    <a:pt x="1266698" y="0"/>
                  </a:lnTo>
                  <a:lnTo>
                    <a:pt x="364363" y="902741"/>
                  </a:lnTo>
                  <a:lnTo>
                    <a:pt x="368465" y="904379"/>
                  </a:lnTo>
                  <a:lnTo>
                    <a:pt x="1272844" y="0"/>
                  </a:lnTo>
                  <a:close/>
                </a:path>
                <a:path w="1437005" h="964565">
                  <a:moveTo>
                    <a:pt x="1354353" y="0"/>
                  </a:moveTo>
                  <a:lnTo>
                    <a:pt x="1348867" y="0"/>
                  </a:lnTo>
                  <a:lnTo>
                    <a:pt x="416179" y="932345"/>
                  </a:lnTo>
                  <a:lnTo>
                    <a:pt x="420281" y="934808"/>
                  </a:lnTo>
                  <a:lnTo>
                    <a:pt x="1280591" y="74510"/>
                  </a:lnTo>
                  <a:lnTo>
                    <a:pt x="1354353" y="0"/>
                  </a:lnTo>
                  <a:close/>
                </a:path>
                <a:path w="1437005" h="964565">
                  <a:moveTo>
                    <a:pt x="1436725" y="0"/>
                  </a:moveTo>
                  <a:lnTo>
                    <a:pt x="1430756" y="0"/>
                  </a:lnTo>
                  <a:lnTo>
                    <a:pt x="538721" y="892048"/>
                  </a:lnTo>
                  <a:lnTo>
                    <a:pt x="468807" y="962774"/>
                  </a:lnTo>
                  <a:lnTo>
                    <a:pt x="472097" y="964425"/>
                  </a:lnTo>
                  <a:lnTo>
                    <a:pt x="1436725" y="0"/>
                  </a:lnTo>
                  <a:close/>
                </a:path>
              </a:pathLst>
            </a:custGeom>
            <a:solidFill>
              <a:srgbClr val="2A4A81"/>
            </a:solidFill>
          </p:spPr>
          <p:txBody>
            <a:bodyPr wrap="square" lIns="0" tIns="0" rIns="0" bIns="0" rtlCol="0"/>
            <a:lstStyle/>
            <a:p>
              <a:endParaRPr/>
            </a:p>
          </p:txBody>
        </p:sp>
        <p:pic>
          <p:nvPicPr>
            <p:cNvPr id="11" name="object 11"/>
            <p:cNvPicPr/>
            <p:nvPr/>
          </p:nvPicPr>
          <p:blipFill>
            <a:blip r:embed="rId4" cstate="print"/>
            <a:stretch>
              <a:fillRect/>
            </a:stretch>
          </p:blipFill>
          <p:spPr>
            <a:xfrm>
              <a:off x="13153662" y="0"/>
              <a:ext cx="202689" cy="202813"/>
            </a:xfrm>
            <a:prstGeom prst="rect">
              <a:avLst/>
            </a:prstGeom>
          </p:spPr>
        </p:pic>
        <p:sp>
          <p:nvSpPr>
            <p:cNvPr id="12" name="object 12"/>
            <p:cNvSpPr/>
            <p:nvPr/>
          </p:nvSpPr>
          <p:spPr>
            <a:xfrm>
              <a:off x="13153657" y="0"/>
              <a:ext cx="1904364" cy="1506220"/>
            </a:xfrm>
            <a:custGeom>
              <a:avLst/>
              <a:gdLst/>
              <a:ahLst/>
              <a:cxnLst/>
              <a:rect l="l" t="t" r="r" b="b"/>
              <a:pathLst>
                <a:path w="1904365" h="1506220">
                  <a:moveTo>
                    <a:pt x="284238" y="0"/>
                  </a:moveTo>
                  <a:lnTo>
                    <a:pt x="278485" y="0"/>
                  </a:lnTo>
                  <a:lnTo>
                    <a:pt x="42773" y="235712"/>
                  </a:lnTo>
                  <a:lnTo>
                    <a:pt x="0" y="279311"/>
                  </a:lnTo>
                  <a:lnTo>
                    <a:pt x="0" y="285064"/>
                  </a:lnTo>
                  <a:lnTo>
                    <a:pt x="284238" y="0"/>
                  </a:lnTo>
                  <a:close/>
                </a:path>
                <a:path w="1904365" h="1506220">
                  <a:moveTo>
                    <a:pt x="366483" y="0"/>
                  </a:moveTo>
                  <a:lnTo>
                    <a:pt x="360730" y="0"/>
                  </a:lnTo>
                  <a:lnTo>
                    <a:pt x="0" y="361556"/>
                  </a:lnTo>
                  <a:lnTo>
                    <a:pt x="0" y="367309"/>
                  </a:lnTo>
                  <a:lnTo>
                    <a:pt x="366483" y="0"/>
                  </a:lnTo>
                  <a:close/>
                </a:path>
                <a:path w="1904365" h="1506220">
                  <a:moveTo>
                    <a:pt x="448729" y="0"/>
                  </a:moveTo>
                  <a:lnTo>
                    <a:pt x="442976" y="0"/>
                  </a:lnTo>
                  <a:lnTo>
                    <a:pt x="0" y="442976"/>
                  </a:lnTo>
                  <a:lnTo>
                    <a:pt x="0" y="448741"/>
                  </a:lnTo>
                  <a:lnTo>
                    <a:pt x="448729" y="0"/>
                  </a:lnTo>
                  <a:close/>
                </a:path>
                <a:path w="1904365" h="1506220">
                  <a:moveTo>
                    <a:pt x="530974" y="0"/>
                  </a:moveTo>
                  <a:lnTo>
                    <a:pt x="524827" y="0"/>
                  </a:lnTo>
                  <a:lnTo>
                    <a:pt x="0" y="525221"/>
                  </a:lnTo>
                  <a:lnTo>
                    <a:pt x="0" y="530987"/>
                  </a:lnTo>
                  <a:lnTo>
                    <a:pt x="530974" y="0"/>
                  </a:lnTo>
                  <a:close/>
                </a:path>
                <a:path w="1904365" h="1506220">
                  <a:moveTo>
                    <a:pt x="612482" y="0"/>
                  </a:moveTo>
                  <a:lnTo>
                    <a:pt x="606640" y="0"/>
                  </a:lnTo>
                  <a:lnTo>
                    <a:pt x="34544" y="572109"/>
                  </a:lnTo>
                  <a:lnTo>
                    <a:pt x="38658" y="574573"/>
                  </a:lnTo>
                  <a:lnTo>
                    <a:pt x="538708" y="74510"/>
                  </a:lnTo>
                  <a:lnTo>
                    <a:pt x="612482" y="0"/>
                  </a:lnTo>
                  <a:close/>
                </a:path>
                <a:path w="1904365" h="1506220">
                  <a:moveTo>
                    <a:pt x="694651" y="0"/>
                  </a:moveTo>
                  <a:lnTo>
                    <a:pt x="688886" y="0"/>
                  </a:lnTo>
                  <a:lnTo>
                    <a:pt x="87185" y="602538"/>
                  </a:lnTo>
                  <a:lnTo>
                    <a:pt x="90474" y="604177"/>
                  </a:lnTo>
                  <a:lnTo>
                    <a:pt x="694651" y="0"/>
                  </a:lnTo>
                  <a:close/>
                </a:path>
                <a:path w="1904365" h="1506220">
                  <a:moveTo>
                    <a:pt x="776897" y="0"/>
                  </a:moveTo>
                  <a:lnTo>
                    <a:pt x="771131" y="0"/>
                  </a:lnTo>
                  <a:lnTo>
                    <a:pt x="139001" y="632142"/>
                  </a:lnTo>
                  <a:lnTo>
                    <a:pt x="142290" y="634619"/>
                  </a:lnTo>
                  <a:lnTo>
                    <a:pt x="776897" y="0"/>
                  </a:lnTo>
                  <a:close/>
                </a:path>
                <a:path w="1904365" h="1506220">
                  <a:moveTo>
                    <a:pt x="1843633" y="0"/>
                  </a:moveTo>
                  <a:lnTo>
                    <a:pt x="1837880" y="0"/>
                  </a:lnTo>
                  <a:lnTo>
                    <a:pt x="815060" y="1022819"/>
                  </a:lnTo>
                  <a:lnTo>
                    <a:pt x="819175" y="1024458"/>
                  </a:lnTo>
                  <a:lnTo>
                    <a:pt x="1843633" y="0"/>
                  </a:lnTo>
                  <a:close/>
                </a:path>
                <a:path w="1904365" h="1506220">
                  <a:moveTo>
                    <a:pt x="1904009" y="1246530"/>
                  </a:moveTo>
                  <a:lnTo>
                    <a:pt x="1647393" y="1503133"/>
                  </a:lnTo>
                  <a:lnTo>
                    <a:pt x="1651508" y="1505610"/>
                  </a:lnTo>
                  <a:lnTo>
                    <a:pt x="1904009" y="1253109"/>
                  </a:lnTo>
                  <a:lnTo>
                    <a:pt x="1904009" y="1246530"/>
                  </a:lnTo>
                  <a:close/>
                </a:path>
                <a:path w="1904365" h="1506220">
                  <a:moveTo>
                    <a:pt x="1904009" y="1165110"/>
                  </a:moveTo>
                  <a:lnTo>
                    <a:pt x="1848078" y="1220216"/>
                  </a:lnTo>
                  <a:lnTo>
                    <a:pt x="1765833" y="1302461"/>
                  </a:lnTo>
                  <a:lnTo>
                    <a:pt x="1595589" y="1473530"/>
                  </a:lnTo>
                  <a:lnTo>
                    <a:pt x="1598879" y="1475181"/>
                  </a:lnTo>
                  <a:lnTo>
                    <a:pt x="1904009" y="1170863"/>
                  </a:lnTo>
                  <a:lnTo>
                    <a:pt x="1904009" y="1165110"/>
                  </a:lnTo>
                  <a:close/>
                </a:path>
                <a:path w="1904365" h="1506220">
                  <a:moveTo>
                    <a:pt x="1904009" y="1082852"/>
                  </a:moveTo>
                  <a:lnTo>
                    <a:pt x="1765833" y="1220216"/>
                  </a:lnTo>
                  <a:lnTo>
                    <a:pt x="1543773" y="1443101"/>
                  </a:lnTo>
                  <a:lnTo>
                    <a:pt x="1547063" y="1445564"/>
                  </a:lnTo>
                  <a:lnTo>
                    <a:pt x="1604632" y="1387170"/>
                  </a:lnTo>
                  <a:lnTo>
                    <a:pt x="1904009" y="1088618"/>
                  </a:lnTo>
                  <a:lnTo>
                    <a:pt x="1904009" y="1082852"/>
                  </a:lnTo>
                  <a:close/>
                </a:path>
                <a:path w="1904365" h="1506220">
                  <a:moveTo>
                    <a:pt x="1904009" y="1000607"/>
                  </a:moveTo>
                  <a:lnTo>
                    <a:pt x="1684413" y="1220216"/>
                  </a:lnTo>
                  <a:lnTo>
                    <a:pt x="1491132" y="1413484"/>
                  </a:lnTo>
                  <a:lnTo>
                    <a:pt x="1495247" y="1415135"/>
                  </a:lnTo>
                  <a:lnTo>
                    <a:pt x="1904009" y="1006373"/>
                  </a:lnTo>
                  <a:lnTo>
                    <a:pt x="1904009" y="1000607"/>
                  </a:lnTo>
                  <a:close/>
                </a:path>
                <a:path w="1904365" h="1506220">
                  <a:moveTo>
                    <a:pt x="1904009" y="918362"/>
                  </a:moveTo>
                  <a:lnTo>
                    <a:pt x="1602168" y="1220216"/>
                  </a:lnTo>
                  <a:lnTo>
                    <a:pt x="1439316" y="1383055"/>
                  </a:lnTo>
                  <a:lnTo>
                    <a:pt x="1443431" y="1385531"/>
                  </a:lnTo>
                  <a:lnTo>
                    <a:pt x="1769122" y="1059002"/>
                  </a:lnTo>
                  <a:lnTo>
                    <a:pt x="1904009" y="924128"/>
                  </a:lnTo>
                  <a:lnTo>
                    <a:pt x="1904009" y="918362"/>
                  </a:lnTo>
                  <a:close/>
                </a:path>
                <a:path w="1904365" h="1506220">
                  <a:moveTo>
                    <a:pt x="1904009" y="16116"/>
                  </a:moveTo>
                  <a:lnTo>
                    <a:pt x="1684413" y="235712"/>
                  </a:lnTo>
                  <a:lnTo>
                    <a:pt x="866876" y="1052423"/>
                  </a:lnTo>
                  <a:lnTo>
                    <a:pt x="870991" y="1054900"/>
                  </a:lnTo>
                  <a:lnTo>
                    <a:pt x="1604632" y="320433"/>
                  </a:lnTo>
                  <a:lnTo>
                    <a:pt x="1851367" y="74510"/>
                  </a:lnTo>
                  <a:lnTo>
                    <a:pt x="1904009" y="21882"/>
                  </a:lnTo>
                  <a:lnTo>
                    <a:pt x="1904009" y="16116"/>
                  </a:lnTo>
                  <a:close/>
                </a:path>
              </a:pathLst>
            </a:custGeom>
            <a:solidFill>
              <a:srgbClr val="2A4A81"/>
            </a:solidFill>
          </p:spPr>
          <p:txBody>
            <a:bodyPr wrap="square" lIns="0" tIns="0" rIns="0" bIns="0" rtlCol="0"/>
            <a:lstStyle/>
            <a:p>
              <a:endParaRPr/>
            </a:p>
          </p:txBody>
        </p:sp>
        <p:pic>
          <p:nvPicPr>
            <p:cNvPr id="13" name="object 13"/>
            <p:cNvPicPr/>
            <p:nvPr/>
          </p:nvPicPr>
          <p:blipFill>
            <a:blip r:embed="rId5" cstate="print"/>
            <a:stretch>
              <a:fillRect/>
            </a:stretch>
          </p:blipFill>
          <p:spPr>
            <a:xfrm>
              <a:off x="14852877" y="1328769"/>
              <a:ext cx="204794" cy="296910"/>
            </a:xfrm>
            <a:prstGeom prst="rect">
              <a:avLst/>
            </a:prstGeom>
          </p:spPr>
        </p:pic>
        <p:sp>
          <p:nvSpPr>
            <p:cNvPr id="14" name="object 14"/>
            <p:cNvSpPr/>
            <p:nvPr/>
          </p:nvSpPr>
          <p:spPr>
            <a:xfrm>
              <a:off x="13344474" y="0"/>
              <a:ext cx="1713230" cy="1355090"/>
            </a:xfrm>
            <a:custGeom>
              <a:avLst/>
              <a:gdLst/>
              <a:ahLst/>
              <a:cxnLst/>
              <a:rect l="l" t="t" r="r" b="b"/>
              <a:pathLst>
                <a:path w="1713230" h="1355090">
                  <a:moveTo>
                    <a:pt x="668324" y="0"/>
                  </a:moveTo>
                  <a:lnTo>
                    <a:pt x="662571" y="0"/>
                  </a:lnTo>
                  <a:lnTo>
                    <a:pt x="0" y="662584"/>
                  </a:lnTo>
                  <a:lnTo>
                    <a:pt x="4102" y="664222"/>
                  </a:lnTo>
                  <a:lnTo>
                    <a:pt x="668324" y="0"/>
                  </a:lnTo>
                  <a:close/>
                </a:path>
                <a:path w="1713230" h="1355090">
                  <a:moveTo>
                    <a:pt x="831989" y="0"/>
                  </a:moveTo>
                  <a:lnTo>
                    <a:pt x="826503" y="0"/>
                  </a:lnTo>
                  <a:lnTo>
                    <a:pt x="104444" y="722617"/>
                  </a:lnTo>
                  <a:lnTo>
                    <a:pt x="107734" y="724268"/>
                  </a:lnTo>
                  <a:lnTo>
                    <a:pt x="831989" y="0"/>
                  </a:lnTo>
                  <a:close/>
                </a:path>
                <a:path w="1713230" h="1355090">
                  <a:moveTo>
                    <a:pt x="1570850" y="0"/>
                  </a:moveTo>
                  <a:lnTo>
                    <a:pt x="1564817" y="0"/>
                  </a:lnTo>
                  <a:lnTo>
                    <a:pt x="572427" y="992390"/>
                  </a:lnTo>
                  <a:lnTo>
                    <a:pt x="575716" y="994854"/>
                  </a:lnTo>
                  <a:lnTo>
                    <a:pt x="1570850" y="0"/>
                  </a:lnTo>
                  <a:close/>
                </a:path>
                <a:path w="1713230" h="1355090">
                  <a:moveTo>
                    <a:pt x="1713191" y="836942"/>
                  </a:moveTo>
                  <a:lnTo>
                    <a:pt x="1575015" y="974293"/>
                  </a:lnTo>
                  <a:lnTo>
                    <a:pt x="1329105" y="1220216"/>
                  </a:lnTo>
                  <a:lnTo>
                    <a:pt x="1196682" y="1353451"/>
                  </a:lnTo>
                  <a:lnTo>
                    <a:pt x="1199972" y="1355090"/>
                  </a:lnTo>
                  <a:lnTo>
                    <a:pt x="1496060" y="1059002"/>
                  </a:lnTo>
                  <a:lnTo>
                    <a:pt x="1713191" y="842695"/>
                  </a:lnTo>
                  <a:lnTo>
                    <a:pt x="1713191" y="836942"/>
                  </a:lnTo>
                  <a:close/>
                </a:path>
                <a:path w="1713230" h="1355090">
                  <a:moveTo>
                    <a:pt x="1713191" y="754697"/>
                  </a:moveTo>
                  <a:lnTo>
                    <a:pt x="1575015" y="892048"/>
                  </a:lnTo>
                  <a:lnTo>
                    <a:pt x="1246847" y="1220216"/>
                  </a:lnTo>
                  <a:lnTo>
                    <a:pt x="1144866" y="1323022"/>
                  </a:lnTo>
                  <a:lnTo>
                    <a:pt x="1148156" y="1325486"/>
                  </a:lnTo>
                  <a:lnTo>
                    <a:pt x="1413814" y="1059002"/>
                  </a:lnTo>
                  <a:lnTo>
                    <a:pt x="1713191" y="760450"/>
                  </a:lnTo>
                  <a:lnTo>
                    <a:pt x="1713191" y="754697"/>
                  </a:lnTo>
                  <a:close/>
                </a:path>
                <a:path w="1713230" h="1355090">
                  <a:moveTo>
                    <a:pt x="1713191" y="672452"/>
                  </a:moveTo>
                  <a:lnTo>
                    <a:pt x="1575015" y="809802"/>
                  </a:lnTo>
                  <a:lnTo>
                    <a:pt x="1165428" y="1220216"/>
                  </a:lnTo>
                  <a:lnTo>
                    <a:pt x="1092225" y="1293406"/>
                  </a:lnTo>
                  <a:lnTo>
                    <a:pt x="1096340" y="1295057"/>
                  </a:lnTo>
                  <a:lnTo>
                    <a:pt x="1332395" y="1059002"/>
                  </a:lnTo>
                  <a:lnTo>
                    <a:pt x="1413814" y="976757"/>
                  </a:lnTo>
                  <a:lnTo>
                    <a:pt x="1713191" y="678205"/>
                  </a:lnTo>
                  <a:lnTo>
                    <a:pt x="1713191" y="672452"/>
                  </a:lnTo>
                  <a:close/>
                </a:path>
                <a:path w="1713230" h="1355090">
                  <a:moveTo>
                    <a:pt x="1713191" y="590207"/>
                  </a:moveTo>
                  <a:lnTo>
                    <a:pt x="1083183" y="1220216"/>
                  </a:lnTo>
                  <a:lnTo>
                    <a:pt x="1040409" y="1262976"/>
                  </a:lnTo>
                  <a:lnTo>
                    <a:pt x="1044524" y="1265440"/>
                  </a:lnTo>
                  <a:lnTo>
                    <a:pt x="1250137" y="1059002"/>
                  </a:lnTo>
                  <a:lnTo>
                    <a:pt x="1713191" y="595960"/>
                  </a:lnTo>
                  <a:lnTo>
                    <a:pt x="1713191" y="590207"/>
                  </a:lnTo>
                  <a:close/>
                </a:path>
                <a:path w="1713230" h="1355090">
                  <a:moveTo>
                    <a:pt x="1713191" y="508774"/>
                  </a:moveTo>
                  <a:lnTo>
                    <a:pt x="1575015" y="646125"/>
                  </a:lnTo>
                  <a:lnTo>
                    <a:pt x="1000937" y="1220216"/>
                  </a:lnTo>
                  <a:lnTo>
                    <a:pt x="988593" y="1232547"/>
                  </a:lnTo>
                  <a:lnTo>
                    <a:pt x="991882" y="1235011"/>
                  </a:lnTo>
                  <a:lnTo>
                    <a:pt x="1413814" y="813092"/>
                  </a:lnTo>
                  <a:lnTo>
                    <a:pt x="1713191" y="514540"/>
                  </a:lnTo>
                  <a:lnTo>
                    <a:pt x="1713191" y="508774"/>
                  </a:lnTo>
                  <a:close/>
                </a:path>
                <a:path w="1713230" h="1355090">
                  <a:moveTo>
                    <a:pt x="1713191" y="426529"/>
                  </a:moveTo>
                  <a:lnTo>
                    <a:pt x="1575015" y="563880"/>
                  </a:lnTo>
                  <a:lnTo>
                    <a:pt x="936777" y="1202944"/>
                  </a:lnTo>
                  <a:lnTo>
                    <a:pt x="940066" y="1205407"/>
                  </a:lnTo>
                  <a:lnTo>
                    <a:pt x="1085646" y="1059002"/>
                  </a:lnTo>
                  <a:lnTo>
                    <a:pt x="1413814" y="730846"/>
                  </a:lnTo>
                  <a:lnTo>
                    <a:pt x="1713191" y="432282"/>
                  </a:lnTo>
                  <a:lnTo>
                    <a:pt x="1713191" y="426529"/>
                  </a:lnTo>
                  <a:close/>
                </a:path>
                <a:path w="1713230" h="1355090">
                  <a:moveTo>
                    <a:pt x="1713191" y="344284"/>
                  </a:moveTo>
                  <a:lnTo>
                    <a:pt x="1575015" y="481634"/>
                  </a:lnTo>
                  <a:lnTo>
                    <a:pt x="884148" y="1172502"/>
                  </a:lnTo>
                  <a:lnTo>
                    <a:pt x="888263" y="1174978"/>
                  </a:lnTo>
                  <a:lnTo>
                    <a:pt x="1004227" y="1059002"/>
                  </a:lnTo>
                  <a:lnTo>
                    <a:pt x="1413814" y="648601"/>
                  </a:lnTo>
                  <a:lnTo>
                    <a:pt x="1713191" y="350037"/>
                  </a:lnTo>
                  <a:lnTo>
                    <a:pt x="1713191" y="344284"/>
                  </a:lnTo>
                  <a:close/>
                </a:path>
                <a:path w="1713230" h="1355090">
                  <a:moveTo>
                    <a:pt x="1713191" y="262039"/>
                  </a:moveTo>
                  <a:lnTo>
                    <a:pt x="832332" y="1142898"/>
                  </a:lnTo>
                  <a:lnTo>
                    <a:pt x="836447" y="1145362"/>
                  </a:lnTo>
                  <a:lnTo>
                    <a:pt x="921981" y="1059002"/>
                  </a:lnTo>
                  <a:lnTo>
                    <a:pt x="1713191" y="267792"/>
                  </a:lnTo>
                  <a:lnTo>
                    <a:pt x="1713191" y="262039"/>
                  </a:lnTo>
                  <a:close/>
                </a:path>
                <a:path w="1713230" h="1355090">
                  <a:moveTo>
                    <a:pt x="1713191" y="180619"/>
                  </a:moveTo>
                  <a:lnTo>
                    <a:pt x="1657261" y="235712"/>
                  </a:lnTo>
                  <a:lnTo>
                    <a:pt x="780516" y="1112469"/>
                  </a:lnTo>
                  <a:lnTo>
                    <a:pt x="783805" y="1114933"/>
                  </a:lnTo>
                  <a:lnTo>
                    <a:pt x="1413814" y="484924"/>
                  </a:lnTo>
                  <a:lnTo>
                    <a:pt x="1713191" y="186372"/>
                  </a:lnTo>
                  <a:lnTo>
                    <a:pt x="1713191" y="180619"/>
                  </a:lnTo>
                  <a:close/>
                </a:path>
                <a:path w="1713230" h="1355090">
                  <a:moveTo>
                    <a:pt x="1713191" y="98361"/>
                  </a:moveTo>
                  <a:lnTo>
                    <a:pt x="1575015" y="235712"/>
                  </a:lnTo>
                  <a:lnTo>
                    <a:pt x="728700" y="1082852"/>
                  </a:lnTo>
                  <a:lnTo>
                    <a:pt x="731989" y="1084503"/>
                  </a:lnTo>
                  <a:lnTo>
                    <a:pt x="1413814" y="402678"/>
                  </a:lnTo>
                  <a:lnTo>
                    <a:pt x="1713191" y="104127"/>
                  </a:lnTo>
                  <a:lnTo>
                    <a:pt x="1713191" y="98361"/>
                  </a:lnTo>
                  <a:close/>
                </a:path>
              </a:pathLst>
            </a:custGeom>
            <a:solidFill>
              <a:srgbClr val="2A4A81"/>
            </a:solidFill>
          </p:spPr>
          <p:txBody>
            <a:bodyPr wrap="square" lIns="0" tIns="0" rIns="0" bIns="0" rtlCol="0"/>
            <a:lstStyle/>
            <a:p>
              <a:endParaRPr/>
            </a:p>
          </p:txBody>
        </p:sp>
        <p:sp>
          <p:nvSpPr>
            <p:cNvPr id="15" name="object 15"/>
            <p:cNvSpPr/>
            <p:nvPr/>
          </p:nvSpPr>
          <p:spPr>
            <a:xfrm>
              <a:off x="14099730" y="0"/>
              <a:ext cx="255904" cy="102235"/>
            </a:xfrm>
            <a:custGeom>
              <a:avLst/>
              <a:gdLst/>
              <a:ahLst/>
              <a:cxnLst/>
              <a:rect l="l" t="t" r="r" b="b"/>
              <a:pathLst>
                <a:path w="255905" h="102235">
                  <a:moveTo>
                    <a:pt x="174953" y="101649"/>
                  </a:moveTo>
                  <a:lnTo>
                    <a:pt x="129102" y="0"/>
                  </a:lnTo>
                  <a:lnTo>
                    <a:pt x="255555" y="0"/>
                  </a:lnTo>
                  <a:lnTo>
                    <a:pt x="255555" y="15290"/>
                  </a:lnTo>
                  <a:lnTo>
                    <a:pt x="174953" y="101649"/>
                  </a:lnTo>
                  <a:close/>
                </a:path>
                <a:path w="255905" h="102235">
                  <a:moveTo>
                    <a:pt x="590" y="1308"/>
                  </a:moveTo>
                  <a:lnTo>
                    <a:pt x="0" y="0"/>
                  </a:lnTo>
                  <a:lnTo>
                    <a:pt x="1818" y="0"/>
                  </a:lnTo>
                  <a:lnTo>
                    <a:pt x="590" y="1308"/>
                  </a:lnTo>
                  <a:close/>
                </a:path>
              </a:pathLst>
            </a:custGeom>
            <a:solidFill>
              <a:srgbClr val="F6B4A6"/>
            </a:solidFill>
          </p:spPr>
          <p:txBody>
            <a:bodyPr wrap="square" lIns="0" tIns="0" rIns="0" bIns="0" rtlCol="0"/>
            <a:lstStyle/>
            <a:p>
              <a:endParaRPr/>
            </a:p>
          </p:txBody>
        </p:sp>
        <p:sp>
          <p:nvSpPr>
            <p:cNvPr id="16" name="object 16"/>
            <p:cNvSpPr/>
            <p:nvPr/>
          </p:nvSpPr>
          <p:spPr>
            <a:xfrm>
              <a:off x="13139680" y="0"/>
              <a:ext cx="3835400" cy="1666875"/>
            </a:xfrm>
            <a:custGeom>
              <a:avLst/>
              <a:gdLst/>
              <a:ahLst/>
              <a:cxnLst/>
              <a:rect l="l" t="t" r="r" b="b"/>
              <a:pathLst>
                <a:path w="3835400" h="1666875">
                  <a:moveTo>
                    <a:pt x="1917991" y="1666803"/>
                  </a:moveTo>
                  <a:lnTo>
                    <a:pt x="0" y="559763"/>
                  </a:lnTo>
                  <a:lnTo>
                    <a:pt x="0" y="0"/>
                  </a:lnTo>
                  <a:lnTo>
                    <a:pt x="27141" y="0"/>
                  </a:lnTo>
                  <a:lnTo>
                    <a:pt x="27141" y="544136"/>
                  </a:lnTo>
                  <a:lnTo>
                    <a:pt x="1904009" y="1627325"/>
                  </a:lnTo>
                  <a:lnTo>
                    <a:pt x="1986360" y="1627325"/>
                  </a:lnTo>
                  <a:lnTo>
                    <a:pt x="1917991" y="1666803"/>
                  </a:lnTo>
                  <a:close/>
                </a:path>
                <a:path w="3835400" h="1666875">
                  <a:moveTo>
                    <a:pt x="955705" y="25982"/>
                  </a:moveTo>
                  <a:lnTo>
                    <a:pt x="943986" y="0"/>
                  </a:lnTo>
                  <a:lnTo>
                    <a:pt x="980079" y="0"/>
                  </a:lnTo>
                  <a:lnTo>
                    <a:pt x="955705" y="25982"/>
                  </a:lnTo>
                  <a:close/>
                </a:path>
                <a:path w="3835400" h="1666875">
                  <a:moveTo>
                    <a:pt x="1130068" y="126323"/>
                  </a:moveTo>
                  <a:lnTo>
                    <a:pt x="1073088" y="0"/>
                  </a:lnTo>
                  <a:lnTo>
                    <a:pt x="1104394" y="0"/>
                  </a:lnTo>
                  <a:lnTo>
                    <a:pt x="1139116" y="76976"/>
                  </a:lnTo>
                  <a:lnTo>
                    <a:pt x="1176332" y="76976"/>
                  </a:lnTo>
                  <a:lnTo>
                    <a:pt x="1130068" y="126323"/>
                  </a:lnTo>
                  <a:close/>
                </a:path>
                <a:path w="3835400" h="1666875">
                  <a:moveTo>
                    <a:pt x="1176332" y="76976"/>
                  </a:moveTo>
                  <a:lnTo>
                    <a:pt x="1139116" y="76976"/>
                  </a:lnTo>
                  <a:lnTo>
                    <a:pt x="1201623" y="9533"/>
                  </a:lnTo>
                  <a:lnTo>
                    <a:pt x="1201623" y="0"/>
                  </a:lnTo>
                  <a:lnTo>
                    <a:pt x="1228764" y="0"/>
                  </a:lnTo>
                  <a:lnTo>
                    <a:pt x="1228764" y="21048"/>
                  </a:lnTo>
                  <a:lnTo>
                    <a:pt x="1176332" y="76976"/>
                  </a:lnTo>
                  <a:close/>
                </a:path>
                <a:path w="3835400" h="1666875">
                  <a:moveTo>
                    <a:pt x="1931151" y="1627325"/>
                  </a:moveTo>
                  <a:lnTo>
                    <a:pt x="1904009" y="1627325"/>
                  </a:lnTo>
                  <a:lnTo>
                    <a:pt x="1904009" y="0"/>
                  </a:lnTo>
                  <a:lnTo>
                    <a:pt x="1931151" y="0"/>
                  </a:lnTo>
                  <a:lnTo>
                    <a:pt x="1931151" y="1627325"/>
                  </a:lnTo>
                  <a:close/>
                </a:path>
                <a:path w="3835400" h="1666875">
                  <a:moveTo>
                    <a:pt x="1986360" y="1627325"/>
                  </a:moveTo>
                  <a:lnTo>
                    <a:pt x="1931151" y="1627325"/>
                  </a:lnTo>
                  <a:lnTo>
                    <a:pt x="3808019" y="544136"/>
                  </a:lnTo>
                  <a:lnTo>
                    <a:pt x="3808019" y="0"/>
                  </a:lnTo>
                  <a:lnTo>
                    <a:pt x="3835404" y="0"/>
                  </a:lnTo>
                  <a:lnTo>
                    <a:pt x="3835160" y="559763"/>
                  </a:lnTo>
                  <a:lnTo>
                    <a:pt x="1986360" y="1627325"/>
                  </a:lnTo>
                  <a:close/>
                </a:path>
                <a:path w="3835400" h="1666875">
                  <a:moveTo>
                    <a:pt x="3201039" y="730836"/>
                  </a:moveTo>
                  <a:lnTo>
                    <a:pt x="3201039" y="442973"/>
                  </a:lnTo>
                  <a:lnTo>
                    <a:pt x="3699454" y="155110"/>
                  </a:lnTo>
                  <a:lnTo>
                    <a:pt x="3699454" y="442973"/>
                  </a:lnTo>
                  <a:lnTo>
                    <a:pt x="3201039" y="730836"/>
                  </a:lnTo>
                  <a:close/>
                </a:path>
                <a:path w="3835400" h="1666875">
                  <a:moveTo>
                    <a:pt x="2121141" y="1181548"/>
                  </a:moveTo>
                  <a:lnTo>
                    <a:pt x="2263427" y="840224"/>
                  </a:lnTo>
                  <a:lnTo>
                    <a:pt x="2405714" y="1017055"/>
                  </a:lnTo>
                  <a:lnTo>
                    <a:pt x="2336627" y="1058178"/>
                  </a:lnTo>
                  <a:lnTo>
                    <a:pt x="2336627" y="1141247"/>
                  </a:lnTo>
                  <a:lnTo>
                    <a:pt x="2190228" y="1141247"/>
                  </a:lnTo>
                  <a:lnTo>
                    <a:pt x="2121141" y="1181548"/>
                  </a:lnTo>
                  <a:close/>
                </a:path>
                <a:path w="3835400" h="1666875">
                  <a:moveTo>
                    <a:pt x="2190228" y="1277776"/>
                  </a:moveTo>
                  <a:lnTo>
                    <a:pt x="2190228" y="1141247"/>
                  </a:lnTo>
                  <a:lnTo>
                    <a:pt x="2336627" y="1141247"/>
                  </a:lnTo>
                  <a:lnTo>
                    <a:pt x="2336627" y="1193885"/>
                  </a:lnTo>
                  <a:lnTo>
                    <a:pt x="2190228" y="1277776"/>
                  </a:lnTo>
                  <a:close/>
                </a:path>
              </a:pathLst>
            </a:custGeom>
            <a:solidFill>
              <a:srgbClr val="2A4A81"/>
            </a:solidFill>
          </p:spPr>
          <p:txBody>
            <a:bodyPr wrap="square" lIns="0" tIns="0" rIns="0" bIns="0" rtlCol="0"/>
            <a:lstStyle/>
            <a:p>
              <a:endParaRPr/>
            </a:p>
          </p:txBody>
        </p:sp>
      </p:grpSp>
      <p:grpSp>
        <p:nvGrpSpPr>
          <p:cNvPr id="17" name="object 17"/>
          <p:cNvGrpSpPr/>
          <p:nvPr/>
        </p:nvGrpSpPr>
        <p:grpSpPr>
          <a:xfrm>
            <a:off x="4999065" y="0"/>
            <a:ext cx="5348605" cy="1828800"/>
            <a:chOff x="4999065" y="0"/>
            <a:chExt cx="5348605" cy="1828800"/>
          </a:xfrm>
        </p:grpSpPr>
        <p:sp>
          <p:nvSpPr>
            <p:cNvPr id="18" name="object 18"/>
            <p:cNvSpPr/>
            <p:nvPr/>
          </p:nvSpPr>
          <p:spPr>
            <a:xfrm>
              <a:off x="5011406" y="0"/>
              <a:ext cx="5324475" cy="1821180"/>
            </a:xfrm>
            <a:custGeom>
              <a:avLst/>
              <a:gdLst/>
              <a:ahLst/>
              <a:cxnLst/>
              <a:rect l="l" t="t" r="r" b="b"/>
              <a:pathLst>
                <a:path w="5324475" h="1821180">
                  <a:moveTo>
                    <a:pt x="3122204" y="1821048"/>
                  </a:moveTo>
                  <a:lnTo>
                    <a:pt x="3063445" y="1814597"/>
                  </a:lnTo>
                  <a:lnTo>
                    <a:pt x="3015625" y="1796367"/>
                  </a:lnTo>
                  <a:lnTo>
                    <a:pt x="39265" y="77640"/>
                  </a:lnTo>
                  <a:lnTo>
                    <a:pt x="3137" y="39145"/>
                  </a:lnTo>
                  <a:lnTo>
                    <a:pt x="0" y="23789"/>
                  </a:lnTo>
                  <a:lnTo>
                    <a:pt x="0" y="0"/>
                  </a:lnTo>
                  <a:lnTo>
                    <a:pt x="111816" y="0"/>
                  </a:lnTo>
                  <a:lnTo>
                    <a:pt x="3023478" y="1680813"/>
                  </a:lnTo>
                  <a:lnTo>
                    <a:pt x="3044619" y="1690471"/>
                  </a:lnTo>
                  <a:lnTo>
                    <a:pt x="3068914" y="1697501"/>
                  </a:lnTo>
                  <a:lnTo>
                    <a:pt x="3095734" y="1701795"/>
                  </a:lnTo>
                  <a:lnTo>
                    <a:pt x="3124448" y="1703250"/>
                  </a:lnTo>
                  <a:lnTo>
                    <a:pt x="3407369" y="1703250"/>
                  </a:lnTo>
                  <a:lnTo>
                    <a:pt x="3263561" y="1786270"/>
                  </a:lnTo>
                  <a:lnTo>
                    <a:pt x="3232639" y="1801170"/>
                  </a:lnTo>
                  <a:lnTo>
                    <a:pt x="3197931" y="1812073"/>
                  </a:lnTo>
                  <a:lnTo>
                    <a:pt x="3160698" y="1818769"/>
                  </a:lnTo>
                  <a:lnTo>
                    <a:pt x="3122204" y="1821048"/>
                  </a:lnTo>
                  <a:close/>
                </a:path>
                <a:path w="5324475" h="1821180">
                  <a:moveTo>
                    <a:pt x="3407369" y="1703250"/>
                  </a:moveTo>
                  <a:lnTo>
                    <a:pt x="3124448" y="1703250"/>
                  </a:lnTo>
                  <a:lnTo>
                    <a:pt x="3161277" y="1700989"/>
                  </a:lnTo>
                  <a:lnTo>
                    <a:pt x="3196949" y="1694415"/>
                  </a:lnTo>
                  <a:lnTo>
                    <a:pt x="3260196" y="1669594"/>
                  </a:lnTo>
                  <a:lnTo>
                    <a:pt x="5127011" y="591463"/>
                  </a:lnTo>
                  <a:lnTo>
                    <a:pt x="5162912" y="564117"/>
                  </a:lnTo>
                  <a:lnTo>
                    <a:pt x="5178618" y="534247"/>
                  </a:lnTo>
                  <a:lnTo>
                    <a:pt x="5178618" y="636338"/>
                  </a:lnTo>
                  <a:lnTo>
                    <a:pt x="5175515" y="656638"/>
                  </a:lnTo>
                  <a:lnTo>
                    <a:pt x="5164735" y="676726"/>
                  </a:lnTo>
                  <a:lnTo>
                    <a:pt x="5146592" y="695974"/>
                  </a:lnTo>
                  <a:lnTo>
                    <a:pt x="5121402" y="713748"/>
                  </a:lnTo>
                  <a:lnTo>
                    <a:pt x="3407369" y="1703250"/>
                  </a:lnTo>
                  <a:close/>
                </a:path>
                <a:path w="5324475" h="1821180">
                  <a:moveTo>
                    <a:pt x="5206017" y="497015"/>
                  </a:moveTo>
                  <a:lnTo>
                    <a:pt x="5221968" y="483709"/>
                  </a:lnTo>
                  <a:lnTo>
                    <a:pt x="5235413" y="462026"/>
                  </a:lnTo>
                  <a:lnTo>
                    <a:pt x="5244020" y="433821"/>
                  </a:lnTo>
                  <a:lnTo>
                    <a:pt x="5247053" y="399621"/>
                  </a:lnTo>
                  <a:lnTo>
                    <a:pt x="5247053" y="0"/>
                  </a:lnTo>
                  <a:lnTo>
                    <a:pt x="5324463" y="0"/>
                  </a:lnTo>
                  <a:lnTo>
                    <a:pt x="5324463" y="361476"/>
                  </a:lnTo>
                  <a:lnTo>
                    <a:pt x="5321764" y="394397"/>
                  </a:lnTo>
                  <a:lnTo>
                    <a:pt x="5313805" y="422058"/>
                  </a:lnTo>
                  <a:lnTo>
                    <a:pt x="5300798" y="443830"/>
                  </a:lnTo>
                  <a:lnTo>
                    <a:pt x="5282953" y="459081"/>
                  </a:lnTo>
                  <a:lnTo>
                    <a:pt x="5281831" y="459081"/>
                  </a:lnTo>
                  <a:lnTo>
                    <a:pt x="5215500" y="492456"/>
                  </a:lnTo>
                  <a:lnTo>
                    <a:pt x="5206893" y="496628"/>
                  </a:lnTo>
                  <a:lnTo>
                    <a:pt x="5206017" y="497015"/>
                  </a:lnTo>
                  <a:close/>
                </a:path>
                <a:path w="5324475" h="1821180">
                  <a:moveTo>
                    <a:pt x="5205543" y="497411"/>
                  </a:moveTo>
                  <a:lnTo>
                    <a:pt x="5205543" y="497224"/>
                  </a:lnTo>
                  <a:lnTo>
                    <a:pt x="5206017" y="497015"/>
                  </a:lnTo>
                  <a:lnTo>
                    <a:pt x="5205543" y="497411"/>
                  </a:lnTo>
                  <a:close/>
                </a:path>
                <a:path w="5324475" h="1821180">
                  <a:moveTo>
                    <a:pt x="5205543" y="498346"/>
                  </a:moveTo>
                  <a:lnTo>
                    <a:pt x="5204421" y="498346"/>
                  </a:lnTo>
                  <a:lnTo>
                    <a:pt x="5205543" y="497411"/>
                  </a:lnTo>
                  <a:lnTo>
                    <a:pt x="5205543" y="498346"/>
                  </a:lnTo>
                  <a:close/>
                </a:path>
              </a:pathLst>
            </a:custGeom>
            <a:solidFill>
              <a:srgbClr val="F0ABC1"/>
            </a:solidFill>
          </p:spPr>
          <p:txBody>
            <a:bodyPr wrap="square" lIns="0" tIns="0" rIns="0" bIns="0" rtlCol="0"/>
            <a:lstStyle/>
            <a:p>
              <a:endParaRPr/>
            </a:p>
          </p:txBody>
        </p:sp>
        <p:sp>
          <p:nvSpPr>
            <p:cNvPr id="19" name="object 19"/>
            <p:cNvSpPr/>
            <p:nvPr/>
          </p:nvSpPr>
          <p:spPr>
            <a:xfrm>
              <a:off x="5123200" y="0"/>
              <a:ext cx="5067300" cy="1704975"/>
            </a:xfrm>
            <a:custGeom>
              <a:avLst/>
              <a:gdLst/>
              <a:ahLst/>
              <a:cxnLst/>
              <a:rect l="l" t="t" r="r" b="b"/>
              <a:pathLst>
                <a:path w="5067300" h="1704975">
                  <a:moveTo>
                    <a:pt x="3013775" y="1704372"/>
                  </a:moveTo>
                  <a:lnTo>
                    <a:pt x="2958242" y="1698623"/>
                  </a:lnTo>
                  <a:lnTo>
                    <a:pt x="2912805" y="1681935"/>
                  </a:lnTo>
                  <a:lnTo>
                    <a:pt x="0" y="0"/>
                  </a:lnTo>
                  <a:lnTo>
                    <a:pt x="4196270" y="0"/>
                  </a:lnTo>
                  <a:lnTo>
                    <a:pt x="5034289" y="483762"/>
                  </a:lnTo>
                  <a:lnTo>
                    <a:pt x="5064737" y="515788"/>
                  </a:lnTo>
                  <a:lnTo>
                    <a:pt x="5066823" y="527515"/>
                  </a:lnTo>
                  <a:lnTo>
                    <a:pt x="5063335" y="543818"/>
                  </a:lnTo>
                  <a:lnTo>
                    <a:pt x="5037005" y="576422"/>
                  </a:lnTo>
                  <a:lnTo>
                    <a:pt x="3148401" y="1670716"/>
                  </a:lnTo>
                  <a:lnTo>
                    <a:pt x="3085295" y="1695537"/>
                  </a:lnTo>
                  <a:lnTo>
                    <a:pt x="3013775" y="1704372"/>
                  </a:lnTo>
                  <a:close/>
                </a:path>
              </a:pathLst>
            </a:custGeom>
            <a:solidFill>
              <a:srgbClr val="F6B4A6"/>
            </a:solidFill>
          </p:spPr>
          <p:txBody>
            <a:bodyPr wrap="square" lIns="0" tIns="0" rIns="0" bIns="0" rtlCol="0"/>
            <a:lstStyle/>
            <a:p>
              <a:endParaRPr/>
            </a:p>
          </p:txBody>
        </p:sp>
        <p:sp>
          <p:nvSpPr>
            <p:cNvPr id="20" name="object 20"/>
            <p:cNvSpPr/>
            <p:nvPr/>
          </p:nvSpPr>
          <p:spPr>
            <a:xfrm>
              <a:off x="6789098" y="0"/>
              <a:ext cx="3354070" cy="1194435"/>
            </a:xfrm>
            <a:custGeom>
              <a:avLst/>
              <a:gdLst/>
              <a:ahLst/>
              <a:cxnLst/>
              <a:rect l="l" t="t" r="r" b="b"/>
              <a:pathLst>
                <a:path w="3354070" h="1194435">
                  <a:moveTo>
                    <a:pt x="2067005" y="1193915"/>
                  </a:moveTo>
                  <a:lnTo>
                    <a:pt x="0" y="0"/>
                  </a:lnTo>
                  <a:lnTo>
                    <a:pt x="2059308" y="0"/>
                  </a:lnTo>
                  <a:lnTo>
                    <a:pt x="3096895" y="599316"/>
                  </a:lnTo>
                  <a:lnTo>
                    <a:pt x="2067005" y="1193915"/>
                  </a:lnTo>
                  <a:close/>
                </a:path>
                <a:path w="3354070" h="1194435">
                  <a:moveTo>
                    <a:pt x="3353807" y="328942"/>
                  </a:moveTo>
                  <a:lnTo>
                    <a:pt x="2784253" y="0"/>
                  </a:lnTo>
                  <a:lnTo>
                    <a:pt x="3353807" y="0"/>
                  </a:lnTo>
                  <a:lnTo>
                    <a:pt x="3353807" y="328942"/>
                  </a:lnTo>
                  <a:close/>
                </a:path>
              </a:pathLst>
            </a:custGeom>
            <a:solidFill>
              <a:srgbClr val="94DDDE"/>
            </a:solidFill>
          </p:spPr>
          <p:txBody>
            <a:bodyPr wrap="square" lIns="0" tIns="0" rIns="0" bIns="0" rtlCol="0"/>
            <a:lstStyle/>
            <a:p>
              <a:endParaRPr/>
            </a:p>
          </p:txBody>
        </p:sp>
        <p:sp>
          <p:nvSpPr>
            <p:cNvPr id="21" name="object 21"/>
            <p:cNvSpPr/>
            <p:nvPr/>
          </p:nvSpPr>
          <p:spPr>
            <a:xfrm>
              <a:off x="4999065" y="0"/>
              <a:ext cx="5348605" cy="1828800"/>
            </a:xfrm>
            <a:custGeom>
              <a:avLst/>
              <a:gdLst/>
              <a:ahLst/>
              <a:cxnLst/>
              <a:rect l="l" t="t" r="r" b="b"/>
              <a:pathLst>
                <a:path w="5348605" h="1828800">
                  <a:moveTo>
                    <a:pt x="3173442" y="1828800"/>
                  </a:moveTo>
                  <a:lnTo>
                    <a:pt x="3103114" y="1828800"/>
                  </a:lnTo>
                  <a:lnTo>
                    <a:pt x="3073262" y="1816100"/>
                  </a:lnTo>
                  <a:lnTo>
                    <a:pt x="3045723" y="1816100"/>
                  </a:lnTo>
                  <a:lnTo>
                    <a:pt x="44875" y="76200"/>
                  </a:lnTo>
                  <a:lnTo>
                    <a:pt x="11920" y="50800"/>
                  </a:lnTo>
                  <a:lnTo>
                    <a:pt x="0" y="12700"/>
                  </a:lnTo>
                  <a:lnTo>
                    <a:pt x="0" y="0"/>
                  </a:lnTo>
                  <a:lnTo>
                    <a:pt x="24681" y="0"/>
                  </a:lnTo>
                  <a:lnTo>
                    <a:pt x="24681" y="12700"/>
                  </a:lnTo>
                  <a:lnTo>
                    <a:pt x="27714" y="25400"/>
                  </a:lnTo>
                  <a:lnTo>
                    <a:pt x="35479" y="38100"/>
                  </a:lnTo>
                  <a:lnTo>
                    <a:pt x="45979" y="50800"/>
                  </a:lnTo>
                  <a:lnTo>
                    <a:pt x="57216" y="63500"/>
                  </a:lnTo>
                  <a:lnTo>
                    <a:pt x="3034697" y="1778000"/>
                  </a:lnTo>
                  <a:lnTo>
                    <a:pt x="3055680" y="1790700"/>
                  </a:lnTo>
                  <a:lnTo>
                    <a:pt x="3079712" y="1790700"/>
                  </a:lnTo>
                  <a:lnTo>
                    <a:pt x="3106480" y="1803400"/>
                  </a:lnTo>
                  <a:lnTo>
                    <a:pt x="3248293" y="1803400"/>
                  </a:lnTo>
                  <a:lnTo>
                    <a:pt x="3211814" y="1816100"/>
                  </a:lnTo>
                  <a:lnTo>
                    <a:pt x="3173442" y="1828800"/>
                  </a:lnTo>
                  <a:close/>
                </a:path>
                <a:path w="5348605" h="1828800">
                  <a:moveTo>
                    <a:pt x="3212796" y="1701800"/>
                  </a:moveTo>
                  <a:lnTo>
                    <a:pt x="3053033" y="1701800"/>
                  </a:lnTo>
                  <a:lnTo>
                    <a:pt x="3030209" y="1689100"/>
                  </a:lnTo>
                  <a:lnTo>
                    <a:pt x="101016" y="0"/>
                  </a:lnTo>
                  <a:lnTo>
                    <a:pt x="149172" y="0"/>
                  </a:lnTo>
                  <a:lnTo>
                    <a:pt x="3042550" y="1663700"/>
                  </a:lnTo>
                  <a:lnTo>
                    <a:pt x="3062025" y="1676400"/>
                  </a:lnTo>
                  <a:lnTo>
                    <a:pt x="3084761" y="1676400"/>
                  </a:lnTo>
                  <a:lnTo>
                    <a:pt x="3110231" y="1689100"/>
                  </a:lnTo>
                  <a:lnTo>
                    <a:pt x="3247715" y="1689100"/>
                  </a:lnTo>
                  <a:lnTo>
                    <a:pt x="3212796" y="1701800"/>
                  </a:lnTo>
                  <a:close/>
                </a:path>
                <a:path w="5348605" h="1828800">
                  <a:moveTo>
                    <a:pt x="2745251" y="546100"/>
                  </a:moveTo>
                  <a:lnTo>
                    <a:pt x="1833159" y="25400"/>
                  </a:lnTo>
                  <a:lnTo>
                    <a:pt x="1878283" y="0"/>
                  </a:lnTo>
                  <a:lnTo>
                    <a:pt x="2138072" y="0"/>
                  </a:lnTo>
                  <a:lnTo>
                    <a:pt x="2920265" y="444500"/>
                  </a:lnTo>
                  <a:lnTo>
                    <a:pt x="2745251" y="546100"/>
                  </a:lnTo>
                  <a:close/>
                </a:path>
                <a:path w="5348605" h="1828800">
                  <a:moveTo>
                    <a:pt x="2387370" y="76200"/>
                  </a:moveTo>
                  <a:lnTo>
                    <a:pt x="2232408" y="0"/>
                  </a:lnTo>
                  <a:lnTo>
                    <a:pt x="2541247" y="0"/>
                  </a:lnTo>
                  <a:lnTo>
                    <a:pt x="2387370" y="76200"/>
                  </a:lnTo>
                  <a:close/>
                </a:path>
                <a:path w="5348605" h="1828800">
                  <a:moveTo>
                    <a:pt x="2707107" y="25400"/>
                  </a:moveTo>
                  <a:lnTo>
                    <a:pt x="2649967" y="0"/>
                  </a:lnTo>
                  <a:lnTo>
                    <a:pt x="2763846" y="0"/>
                  </a:lnTo>
                  <a:lnTo>
                    <a:pt x="2707107" y="25400"/>
                  </a:lnTo>
                  <a:close/>
                </a:path>
                <a:path w="5348605" h="1828800">
                  <a:moveTo>
                    <a:pt x="2907924" y="139700"/>
                  </a:moveTo>
                  <a:lnTo>
                    <a:pt x="2747494" y="50800"/>
                  </a:lnTo>
                  <a:lnTo>
                    <a:pt x="2846975" y="0"/>
                  </a:lnTo>
                  <a:lnTo>
                    <a:pt x="2967050" y="0"/>
                  </a:lnTo>
                  <a:lnTo>
                    <a:pt x="3067231" y="50800"/>
                  </a:lnTo>
                  <a:lnTo>
                    <a:pt x="2907924" y="139700"/>
                  </a:lnTo>
                  <a:close/>
                </a:path>
                <a:path w="5348605" h="1828800">
                  <a:moveTo>
                    <a:pt x="3261317" y="101600"/>
                  </a:moveTo>
                  <a:lnTo>
                    <a:pt x="3100888" y="12700"/>
                  </a:lnTo>
                  <a:lnTo>
                    <a:pt x="3138199" y="0"/>
                  </a:lnTo>
                  <a:lnTo>
                    <a:pt x="3383051" y="0"/>
                  </a:lnTo>
                  <a:lnTo>
                    <a:pt x="3420625" y="12700"/>
                  </a:lnTo>
                  <a:lnTo>
                    <a:pt x="3261317" y="101600"/>
                  </a:lnTo>
                  <a:close/>
                </a:path>
                <a:path w="5348605" h="1828800">
                  <a:moveTo>
                    <a:pt x="4688665" y="723900"/>
                  </a:moveTo>
                  <a:lnTo>
                    <a:pt x="4642357" y="723900"/>
                  </a:lnTo>
                  <a:lnTo>
                    <a:pt x="4690598" y="685800"/>
                  </a:lnTo>
                  <a:lnTo>
                    <a:pt x="3480092" y="0"/>
                  </a:lnTo>
                  <a:lnTo>
                    <a:pt x="3743973" y="0"/>
                  </a:lnTo>
                  <a:lnTo>
                    <a:pt x="4822981" y="622300"/>
                  </a:lnTo>
                  <a:lnTo>
                    <a:pt x="4867021" y="622300"/>
                  </a:lnTo>
                  <a:lnTo>
                    <a:pt x="4688665" y="723900"/>
                  </a:lnTo>
                  <a:close/>
                </a:path>
                <a:path w="5348605" h="1828800">
                  <a:moveTo>
                    <a:pt x="4867021" y="622300"/>
                  </a:moveTo>
                  <a:lnTo>
                    <a:pt x="4822981" y="622300"/>
                  </a:lnTo>
                  <a:lnTo>
                    <a:pt x="4863368" y="596900"/>
                  </a:lnTo>
                  <a:lnTo>
                    <a:pt x="3825173" y="0"/>
                  </a:lnTo>
                  <a:lnTo>
                    <a:pt x="3875479" y="0"/>
                  </a:lnTo>
                  <a:lnTo>
                    <a:pt x="4911610" y="596900"/>
                  </a:lnTo>
                  <a:lnTo>
                    <a:pt x="4867021" y="622300"/>
                  </a:lnTo>
                  <a:close/>
                </a:path>
                <a:path w="5348605" h="1828800">
                  <a:moveTo>
                    <a:pt x="4435195" y="139700"/>
                  </a:moveTo>
                  <a:lnTo>
                    <a:pt x="4338642" y="139700"/>
                  </a:lnTo>
                  <a:lnTo>
                    <a:pt x="4297939" y="127000"/>
                  </a:lnTo>
                  <a:lnTo>
                    <a:pt x="4070151" y="0"/>
                  </a:lnTo>
                  <a:lnTo>
                    <a:pt x="4570281" y="0"/>
                  </a:lnTo>
                  <a:lnTo>
                    <a:pt x="4778624" y="114300"/>
                  </a:lnTo>
                  <a:lnTo>
                    <a:pt x="4479684" y="114300"/>
                  </a:lnTo>
                  <a:lnTo>
                    <a:pt x="4435195" y="139700"/>
                  </a:lnTo>
                  <a:close/>
                </a:path>
                <a:path w="5348605" h="1828800">
                  <a:moveTo>
                    <a:pt x="5259394" y="317500"/>
                  </a:moveTo>
                  <a:lnTo>
                    <a:pt x="5142717" y="317500"/>
                  </a:lnTo>
                  <a:lnTo>
                    <a:pt x="5142717" y="0"/>
                  </a:lnTo>
                  <a:lnTo>
                    <a:pt x="5259394" y="0"/>
                  </a:lnTo>
                  <a:lnTo>
                    <a:pt x="5259394" y="317500"/>
                  </a:lnTo>
                  <a:close/>
                </a:path>
                <a:path w="5348605" h="1828800">
                  <a:moveTo>
                    <a:pt x="5281761" y="469900"/>
                  </a:moveTo>
                  <a:lnTo>
                    <a:pt x="5242566" y="469900"/>
                  </a:lnTo>
                  <a:lnTo>
                    <a:pt x="5250980" y="457200"/>
                  </a:lnTo>
                  <a:lnTo>
                    <a:pt x="5261077" y="457200"/>
                  </a:lnTo>
                  <a:lnTo>
                    <a:pt x="5272857" y="444500"/>
                  </a:lnTo>
                  <a:lnTo>
                    <a:pt x="5288563" y="444500"/>
                  </a:lnTo>
                  <a:lnTo>
                    <a:pt x="5303463" y="431800"/>
                  </a:lnTo>
                  <a:lnTo>
                    <a:pt x="5314366" y="406400"/>
                  </a:lnTo>
                  <a:lnTo>
                    <a:pt x="5321063" y="381000"/>
                  </a:lnTo>
                  <a:lnTo>
                    <a:pt x="5323341" y="355600"/>
                  </a:lnTo>
                  <a:lnTo>
                    <a:pt x="5323530" y="0"/>
                  </a:lnTo>
                  <a:lnTo>
                    <a:pt x="5348230" y="0"/>
                  </a:lnTo>
                  <a:lnTo>
                    <a:pt x="5348230" y="368300"/>
                  </a:lnTo>
                  <a:lnTo>
                    <a:pt x="5345866" y="393700"/>
                  </a:lnTo>
                  <a:lnTo>
                    <a:pt x="5336383" y="419100"/>
                  </a:lnTo>
                  <a:lnTo>
                    <a:pt x="5321220" y="444500"/>
                  </a:lnTo>
                  <a:lnTo>
                    <a:pt x="5300903" y="457200"/>
                  </a:lnTo>
                  <a:lnTo>
                    <a:pt x="5281761" y="469900"/>
                  </a:lnTo>
                  <a:close/>
                </a:path>
                <a:path w="5348605" h="1828800">
                  <a:moveTo>
                    <a:pt x="2590431" y="203200"/>
                  </a:moveTo>
                  <a:lnTo>
                    <a:pt x="2430001" y="101600"/>
                  </a:lnTo>
                  <a:lnTo>
                    <a:pt x="2589309" y="12700"/>
                  </a:lnTo>
                  <a:lnTo>
                    <a:pt x="2749738" y="101600"/>
                  </a:lnTo>
                  <a:lnTo>
                    <a:pt x="2590431" y="203200"/>
                  </a:lnTo>
                  <a:close/>
                </a:path>
                <a:path w="5348605" h="1828800">
                  <a:moveTo>
                    <a:pt x="3465500" y="228600"/>
                  </a:moveTo>
                  <a:lnTo>
                    <a:pt x="3305071" y="127000"/>
                  </a:lnTo>
                  <a:lnTo>
                    <a:pt x="3464379" y="38100"/>
                  </a:lnTo>
                  <a:lnTo>
                    <a:pt x="3624808" y="127000"/>
                  </a:lnTo>
                  <a:lnTo>
                    <a:pt x="3465500" y="228600"/>
                  </a:lnTo>
                  <a:close/>
                </a:path>
                <a:path w="5348605" h="1828800">
                  <a:moveTo>
                    <a:pt x="4787080" y="76200"/>
                  </a:moveTo>
                  <a:lnTo>
                    <a:pt x="4783715" y="76200"/>
                  </a:lnTo>
                  <a:lnTo>
                    <a:pt x="4783715" y="38100"/>
                  </a:lnTo>
                  <a:lnTo>
                    <a:pt x="4787080" y="38100"/>
                  </a:lnTo>
                  <a:lnTo>
                    <a:pt x="4787080" y="76200"/>
                  </a:lnTo>
                  <a:close/>
                </a:path>
                <a:path w="5348605" h="1828800">
                  <a:moveTo>
                    <a:pt x="4964338" y="76200"/>
                  </a:moveTo>
                  <a:lnTo>
                    <a:pt x="4960973" y="76200"/>
                  </a:lnTo>
                  <a:lnTo>
                    <a:pt x="4960973" y="38100"/>
                  </a:lnTo>
                  <a:lnTo>
                    <a:pt x="4964338" y="38100"/>
                  </a:lnTo>
                  <a:lnTo>
                    <a:pt x="4964338" y="76200"/>
                  </a:lnTo>
                  <a:close/>
                </a:path>
                <a:path w="5348605" h="1828800">
                  <a:moveTo>
                    <a:pt x="5141595" y="76200"/>
                  </a:moveTo>
                  <a:lnTo>
                    <a:pt x="5137107" y="76200"/>
                  </a:lnTo>
                  <a:lnTo>
                    <a:pt x="5137107" y="38100"/>
                  </a:lnTo>
                  <a:lnTo>
                    <a:pt x="5141595" y="38100"/>
                  </a:lnTo>
                  <a:lnTo>
                    <a:pt x="5141595" y="76200"/>
                  </a:lnTo>
                  <a:close/>
                </a:path>
                <a:path w="5348605" h="1828800">
                  <a:moveTo>
                    <a:pt x="3109863" y="254000"/>
                  </a:moveTo>
                  <a:lnTo>
                    <a:pt x="2949434" y="165100"/>
                  </a:lnTo>
                  <a:lnTo>
                    <a:pt x="3108741" y="76200"/>
                  </a:lnTo>
                  <a:lnTo>
                    <a:pt x="3269171" y="165100"/>
                  </a:lnTo>
                  <a:lnTo>
                    <a:pt x="3109863" y="254000"/>
                  </a:lnTo>
                  <a:close/>
                </a:path>
                <a:path w="5348605" h="1828800">
                  <a:moveTo>
                    <a:pt x="2289766" y="1104900"/>
                  </a:moveTo>
                  <a:lnTo>
                    <a:pt x="1232951" y="482600"/>
                  </a:lnTo>
                  <a:lnTo>
                    <a:pt x="1872425" y="114300"/>
                  </a:lnTo>
                  <a:lnTo>
                    <a:pt x="2929240" y="723900"/>
                  </a:lnTo>
                  <a:lnTo>
                    <a:pt x="2289766" y="1104900"/>
                  </a:lnTo>
                  <a:close/>
                </a:path>
                <a:path w="5348605" h="1828800">
                  <a:moveTo>
                    <a:pt x="5236062" y="495300"/>
                  </a:moveTo>
                  <a:lnTo>
                    <a:pt x="5132621" y="495300"/>
                  </a:lnTo>
                  <a:lnTo>
                    <a:pt x="4479684" y="114300"/>
                  </a:lnTo>
                  <a:lnTo>
                    <a:pt x="4778624" y="114300"/>
                  </a:lnTo>
                  <a:lnTo>
                    <a:pt x="4871221" y="165100"/>
                  </a:lnTo>
                  <a:lnTo>
                    <a:pt x="4874586" y="165100"/>
                  </a:lnTo>
                  <a:lnTo>
                    <a:pt x="5142717" y="317500"/>
                  </a:lnTo>
                  <a:lnTo>
                    <a:pt x="5259394" y="317500"/>
                  </a:lnTo>
                  <a:lnTo>
                    <a:pt x="5259394" y="393700"/>
                  </a:lnTo>
                  <a:lnTo>
                    <a:pt x="5258342" y="419100"/>
                  </a:lnTo>
                  <a:lnTo>
                    <a:pt x="5255187" y="431800"/>
                  </a:lnTo>
                  <a:lnTo>
                    <a:pt x="5249928" y="444500"/>
                  </a:lnTo>
                  <a:lnTo>
                    <a:pt x="5242566" y="469900"/>
                  </a:lnTo>
                  <a:lnTo>
                    <a:pt x="5281761" y="469900"/>
                  </a:lnTo>
                  <a:lnTo>
                    <a:pt x="5262619" y="482600"/>
                  </a:lnTo>
                  <a:lnTo>
                    <a:pt x="5236062" y="495300"/>
                  </a:lnTo>
                  <a:close/>
                </a:path>
                <a:path w="5348605" h="1828800">
                  <a:moveTo>
                    <a:pt x="2793492" y="317500"/>
                  </a:moveTo>
                  <a:lnTo>
                    <a:pt x="2633062" y="228600"/>
                  </a:lnTo>
                  <a:lnTo>
                    <a:pt x="2792370" y="127000"/>
                  </a:lnTo>
                  <a:lnTo>
                    <a:pt x="2952799" y="228600"/>
                  </a:lnTo>
                  <a:lnTo>
                    <a:pt x="2793492" y="317500"/>
                  </a:lnTo>
                  <a:close/>
                </a:path>
                <a:path w="5348605" h="1828800">
                  <a:moveTo>
                    <a:pt x="4874586" y="165100"/>
                  </a:moveTo>
                  <a:lnTo>
                    <a:pt x="4871221" y="165100"/>
                  </a:lnTo>
                  <a:lnTo>
                    <a:pt x="4871221" y="127000"/>
                  </a:lnTo>
                  <a:lnTo>
                    <a:pt x="4874586" y="127000"/>
                  </a:lnTo>
                  <a:lnTo>
                    <a:pt x="4874586" y="165100"/>
                  </a:lnTo>
                  <a:close/>
                </a:path>
                <a:path w="5348605" h="1828800">
                  <a:moveTo>
                    <a:pt x="5054089" y="165100"/>
                  </a:moveTo>
                  <a:lnTo>
                    <a:pt x="5050723" y="165100"/>
                  </a:lnTo>
                  <a:lnTo>
                    <a:pt x="5050723" y="127000"/>
                  </a:lnTo>
                  <a:lnTo>
                    <a:pt x="5054089" y="127000"/>
                  </a:lnTo>
                  <a:lnTo>
                    <a:pt x="5054089" y="165100"/>
                  </a:lnTo>
                  <a:close/>
                </a:path>
                <a:path w="5348605" h="1828800">
                  <a:moveTo>
                    <a:pt x="3669683" y="342900"/>
                  </a:moveTo>
                  <a:lnTo>
                    <a:pt x="3509254" y="254000"/>
                  </a:lnTo>
                  <a:lnTo>
                    <a:pt x="3668562" y="165100"/>
                  </a:lnTo>
                  <a:lnTo>
                    <a:pt x="3828991" y="254000"/>
                  </a:lnTo>
                  <a:lnTo>
                    <a:pt x="3669683" y="342900"/>
                  </a:lnTo>
                  <a:close/>
                </a:path>
                <a:path w="5348605" h="1828800">
                  <a:moveTo>
                    <a:pt x="3310680" y="381000"/>
                  </a:moveTo>
                  <a:lnTo>
                    <a:pt x="3150251" y="279400"/>
                  </a:lnTo>
                  <a:lnTo>
                    <a:pt x="3309559" y="190500"/>
                  </a:lnTo>
                  <a:lnTo>
                    <a:pt x="3469988" y="279400"/>
                  </a:lnTo>
                  <a:lnTo>
                    <a:pt x="3310680" y="381000"/>
                  </a:lnTo>
                  <a:close/>
                </a:path>
                <a:path w="5348605" h="1828800">
                  <a:moveTo>
                    <a:pt x="5141595" y="254000"/>
                  </a:moveTo>
                  <a:lnTo>
                    <a:pt x="5137107" y="254000"/>
                  </a:lnTo>
                  <a:lnTo>
                    <a:pt x="5137107" y="215900"/>
                  </a:lnTo>
                  <a:lnTo>
                    <a:pt x="5141595" y="215900"/>
                  </a:lnTo>
                  <a:lnTo>
                    <a:pt x="5141595" y="254000"/>
                  </a:lnTo>
                  <a:close/>
                </a:path>
                <a:path w="5348605" h="1828800">
                  <a:moveTo>
                    <a:pt x="2996553" y="431800"/>
                  </a:moveTo>
                  <a:lnTo>
                    <a:pt x="2836123" y="342900"/>
                  </a:lnTo>
                  <a:lnTo>
                    <a:pt x="2995431" y="254000"/>
                  </a:lnTo>
                  <a:lnTo>
                    <a:pt x="3155860" y="342900"/>
                  </a:lnTo>
                  <a:lnTo>
                    <a:pt x="2996553" y="431800"/>
                  </a:lnTo>
                  <a:close/>
                </a:path>
                <a:path w="5348605" h="1828800">
                  <a:moveTo>
                    <a:pt x="3873866" y="457200"/>
                  </a:moveTo>
                  <a:lnTo>
                    <a:pt x="3713437" y="368300"/>
                  </a:lnTo>
                  <a:lnTo>
                    <a:pt x="3872745" y="279400"/>
                  </a:lnTo>
                  <a:lnTo>
                    <a:pt x="4033174" y="368300"/>
                  </a:lnTo>
                  <a:lnTo>
                    <a:pt x="3873866" y="457200"/>
                  </a:lnTo>
                  <a:close/>
                </a:path>
                <a:path w="5348605" h="1828800">
                  <a:moveTo>
                    <a:pt x="3512619" y="495300"/>
                  </a:moveTo>
                  <a:lnTo>
                    <a:pt x="3352190" y="393700"/>
                  </a:lnTo>
                  <a:lnTo>
                    <a:pt x="3511498" y="304800"/>
                  </a:lnTo>
                  <a:lnTo>
                    <a:pt x="3671927" y="393700"/>
                  </a:lnTo>
                  <a:lnTo>
                    <a:pt x="3512619" y="495300"/>
                  </a:lnTo>
                  <a:close/>
                </a:path>
                <a:path w="5348605" h="1828800">
                  <a:moveTo>
                    <a:pt x="3198492" y="546100"/>
                  </a:moveTo>
                  <a:lnTo>
                    <a:pt x="3038062" y="457200"/>
                  </a:lnTo>
                  <a:lnTo>
                    <a:pt x="3197370" y="368300"/>
                  </a:lnTo>
                  <a:lnTo>
                    <a:pt x="3357799" y="457200"/>
                  </a:lnTo>
                  <a:lnTo>
                    <a:pt x="3198492" y="546100"/>
                  </a:lnTo>
                  <a:close/>
                </a:path>
                <a:path w="5348605" h="1828800">
                  <a:moveTo>
                    <a:pt x="4078049" y="584200"/>
                  </a:moveTo>
                  <a:lnTo>
                    <a:pt x="3917620" y="482600"/>
                  </a:lnTo>
                  <a:lnTo>
                    <a:pt x="4076928" y="393700"/>
                  </a:lnTo>
                  <a:lnTo>
                    <a:pt x="4237357" y="482600"/>
                  </a:lnTo>
                  <a:lnTo>
                    <a:pt x="4078049" y="584200"/>
                  </a:lnTo>
                  <a:close/>
                </a:path>
                <a:path w="5348605" h="1828800">
                  <a:moveTo>
                    <a:pt x="3713437" y="609600"/>
                  </a:moveTo>
                  <a:lnTo>
                    <a:pt x="3553008" y="520700"/>
                  </a:lnTo>
                  <a:lnTo>
                    <a:pt x="3712315" y="419100"/>
                  </a:lnTo>
                  <a:lnTo>
                    <a:pt x="3872745" y="520700"/>
                  </a:lnTo>
                  <a:lnTo>
                    <a:pt x="3713437" y="609600"/>
                  </a:lnTo>
                  <a:close/>
                </a:path>
                <a:path w="5348605" h="1828800">
                  <a:moveTo>
                    <a:pt x="2990943" y="685800"/>
                  </a:moveTo>
                  <a:lnTo>
                    <a:pt x="2784517" y="571500"/>
                  </a:lnTo>
                  <a:lnTo>
                    <a:pt x="2959531" y="469900"/>
                  </a:lnTo>
                  <a:lnTo>
                    <a:pt x="3165957" y="584200"/>
                  </a:lnTo>
                  <a:lnTo>
                    <a:pt x="2990943" y="685800"/>
                  </a:lnTo>
                  <a:close/>
                </a:path>
                <a:path w="5348605" h="1828800">
                  <a:moveTo>
                    <a:pt x="3401553" y="673100"/>
                  </a:moveTo>
                  <a:lnTo>
                    <a:pt x="3241124" y="571500"/>
                  </a:lnTo>
                  <a:lnTo>
                    <a:pt x="3400431" y="482600"/>
                  </a:lnTo>
                  <a:lnTo>
                    <a:pt x="3560861" y="571500"/>
                  </a:lnTo>
                  <a:lnTo>
                    <a:pt x="3401553" y="673100"/>
                  </a:lnTo>
                  <a:close/>
                </a:path>
                <a:path w="5348605" h="1828800">
                  <a:moveTo>
                    <a:pt x="5216762" y="508000"/>
                  </a:moveTo>
                  <a:lnTo>
                    <a:pt x="5154357" y="508000"/>
                  </a:lnTo>
                  <a:lnTo>
                    <a:pt x="5143542" y="495300"/>
                  </a:lnTo>
                  <a:lnTo>
                    <a:pt x="5223494" y="495300"/>
                  </a:lnTo>
                  <a:lnTo>
                    <a:pt x="5216762" y="508000"/>
                  </a:lnTo>
                  <a:close/>
                </a:path>
                <a:path w="5348605" h="1828800">
                  <a:moveTo>
                    <a:pt x="4281110" y="698500"/>
                  </a:moveTo>
                  <a:lnTo>
                    <a:pt x="4120681" y="609600"/>
                  </a:lnTo>
                  <a:lnTo>
                    <a:pt x="4279989" y="508000"/>
                  </a:lnTo>
                  <a:lnTo>
                    <a:pt x="4440418" y="609600"/>
                  </a:lnTo>
                  <a:lnTo>
                    <a:pt x="4281110" y="698500"/>
                  </a:lnTo>
                  <a:close/>
                </a:path>
                <a:path w="5348605" h="1828800">
                  <a:moveTo>
                    <a:pt x="3247715" y="1689100"/>
                  </a:moveTo>
                  <a:lnTo>
                    <a:pt x="3173057" y="1689100"/>
                  </a:lnTo>
                  <a:lnTo>
                    <a:pt x="3207047" y="1676400"/>
                  </a:lnTo>
                  <a:lnTo>
                    <a:pt x="3238722" y="1663700"/>
                  </a:lnTo>
                  <a:lnTo>
                    <a:pt x="5133743" y="571500"/>
                  </a:lnTo>
                  <a:lnTo>
                    <a:pt x="5166698" y="546100"/>
                  </a:lnTo>
                  <a:lnTo>
                    <a:pt x="5178618" y="520700"/>
                  </a:lnTo>
                  <a:lnTo>
                    <a:pt x="5177496" y="520700"/>
                  </a:lnTo>
                  <a:lnTo>
                    <a:pt x="5175253" y="508000"/>
                  </a:lnTo>
                  <a:lnTo>
                    <a:pt x="5202178" y="508000"/>
                  </a:lnTo>
                  <a:lnTo>
                    <a:pt x="5203300" y="520700"/>
                  </a:lnTo>
                  <a:lnTo>
                    <a:pt x="5203300" y="571500"/>
                  </a:lnTo>
                  <a:lnTo>
                    <a:pt x="5178618" y="571500"/>
                  </a:lnTo>
                  <a:lnTo>
                    <a:pt x="5171484" y="584200"/>
                  </a:lnTo>
                  <a:lnTo>
                    <a:pt x="5163613" y="584200"/>
                  </a:lnTo>
                  <a:lnTo>
                    <a:pt x="5155111" y="596900"/>
                  </a:lnTo>
                  <a:lnTo>
                    <a:pt x="5146083" y="596900"/>
                  </a:lnTo>
                  <a:lnTo>
                    <a:pt x="3279268" y="1676400"/>
                  </a:lnTo>
                  <a:lnTo>
                    <a:pt x="3247715" y="1689100"/>
                  </a:lnTo>
                  <a:close/>
                </a:path>
                <a:path w="5348605" h="1828800">
                  <a:moveTo>
                    <a:pt x="3914254" y="723900"/>
                  </a:moveTo>
                  <a:lnTo>
                    <a:pt x="3753825" y="635000"/>
                  </a:lnTo>
                  <a:lnTo>
                    <a:pt x="3913133" y="546100"/>
                  </a:lnTo>
                  <a:lnTo>
                    <a:pt x="4073562" y="635000"/>
                  </a:lnTo>
                  <a:lnTo>
                    <a:pt x="3914254" y="723900"/>
                  </a:lnTo>
                  <a:close/>
                </a:path>
                <a:path w="5348605" h="1828800">
                  <a:moveTo>
                    <a:pt x="3248293" y="1803400"/>
                  </a:moveTo>
                  <a:lnTo>
                    <a:pt x="3171847" y="1803400"/>
                  </a:lnTo>
                  <a:lnTo>
                    <a:pt x="3207187" y="1790700"/>
                  </a:lnTo>
                  <a:lnTo>
                    <a:pt x="3240422" y="1778000"/>
                  </a:lnTo>
                  <a:lnTo>
                    <a:pt x="3270293" y="1765300"/>
                  </a:lnTo>
                  <a:lnTo>
                    <a:pt x="5149905" y="685800"/>
                  </a:lnTo>
                  <a:lnTo>
                    <a:pt x="5165997" y="660400"/>
                  </a:lnTo>
                  <a:lnTo>
                    <a:pt x="5175778" y="647700"/>
                  </a:lnTo>
                  <a:lnTo>
                    <a:pt x="5178618" y="635000"/>
                  </a:lnTo>
                  <a:lnTo>
                    <a:pt x="5178618" y="571500"/>
                  </a:lnTo>
                  <a:lnTo>
                    <a:pt x="5203300" y="571500"/>
                  </a:lnTo>
                  <a:lnTo>
                    <a:pt x="5203300" y="635000"/>
                  </a:lnTo>
                  <a:lnTo>
                    <a:pt x="5199934" y="647700"/>
                  </a:lnTo>
                  <a:lnTo>
                    <a:pt x="5188154" y="673100"/>
                  </a:lnTo>
                  <a:lnTo>
                    <a:pt x="5167960" y="698500"/>
                  </a:lnTo>
                  <a:lnTo>
                    <a:pt x="5139352" y="711200"/>
                  </a:lnTo>
                  <a:lnTo>
                    <a:pt x="3281511" y="1790700"/>
                  </a:lnTo>
                  <a:lnTo>
                    <a:pt x="3248293" y="1803400"/>
                  </a:lnTo>
                  <a:close/>
                </a:path>
                <a:path w="5348605" h="1828800">
                  <a:moveTo>
                    <a:pt x="3604614" y="787400"/>
                  </a:moveTo>
                  <a:lnTo>
                    <a:pt x="3444185" y="698500"/>
                  </a:lnTo>
                  <a:lnTo>
                    <a:pt x="3603492" y="596900"/>
                  </a:lnTo>
                  <a:lnTo>
                    <a:pt x="3763922" y="698500"/>
                  </a:lnTo>
                  <a:lnTo>
                    <a:pt x="3604614" y="787400"/>
                  </a:lnTo>
                  <a:close/>
                </a:path>
                <a:path w="5348605" h="1828800">
                  <a:moveTo>
                    <a:pt x="3205223" y="812800"/>
                  </a:moveTo>
                  <a:lnTo>
                    <a:pt x="3029087" y="711200"/>
                  </a:lnTo>
                  <a:lnTo>
                    <a:pt x="3204102" y="609600"/>
                  </a:lnTo>
                  <a:lnTo>
                    <a:pt x="3380238" y="711200"/>
                  </a:lnTo>
                  <a:lnTo>
                    <a:pt x="3205223" y="812800"/>
                  </a:lnTo>
                  <a:close/>
                </a:path>
                <a:path w="5348605" h="1828800">
                  <a:moveTo>
                    <a:pt x="4488015" y="838200"/>
                  </a:moveTo>
                  <a:lnTo>
                    <a:pt x="4432565" y="838200"/>
                  </a:lnTo>
                  <a:lnTo>
                    <a:pt x="4483049" y="812800"/>
                  </a:lnTo>
                  <a:lnTo>
                    <a:pt x="4327108" y="723900"/>
                  </a:lnTo>
                  <a:lnTo>
                    <a:pt x="4486415" y="635000"/>
                  </a:lnTo>
                  <a:lnTo>
                    <a:pt x="4642357" y="723900"/>
                  </a:lnTo>
                  <a:lnTo>
                    <a:pt x="4688665" y="723900"/>
                  </a:lnTo>
                  <a:lnTo>
                    <a:pt x="4488015" y="838200"/>
                  </a:lnTo>
                  <a:close/>
                </a:path>
                <a:path w="5348605" h="1828800">
                  <a:moveTo>
                    <a:pt x="4265070" y="965200"/>
                  </a:moveTo>
                  <a:lnTo>
                    <a:pt x="4222772" y="965200"/>
                  </a:lnTo>
                  <a:lnTo>
                    <a:pt x="4277745" y="927100"/>
                  </a:lnTo>
                  <a:lnTo>
                    <a:pt x="3959130" y="749300"/>
                  </a:lnTo>
                  <a:lnTo>
                    <a:pt x="4113949" y="660400"/>
                  </a:lnTo>
                  <a:lnTo>
                    <a:pt x="4432565" y="838200"/>
                  </a:lnTo>
                  <a:lnTo>
                    <a:pt x="4488015" y="838200"/>
                  </a:lnTo>
                  <a:lnTo>
                    <a:pt x="4265070" y="965200"/>
                  </a:lnTo>
                  <a:close/>
                </a:path>
                <a:path w="5348605" h="1828800">
                  <a:moveTo>
                    <a:pt x="4064420" y="1079500"/>
                  </a:moveTo>
                  <a:lnTo>
                    <a:pt x="4019712" y="1079500"/>
                  </a:lnTo>
                  <a:lnTo>
                    <a:pt x="4067953" y="1054100"/>
                  </a:lnTo>
                  <a:lnTo>
                    <a:pt x="3648368" y="812800"/>
                  </a:lnTo>
                  <a:lnTo>
                    <a:pt x="3803188" y="723900"/>
                  </a:lnTo>
                  <a:lnTo>
                    <a:pt x="4222772" y="965200"/>
                  </a:lnTo>
                  <a:lnTo>
                    <a:pt x="4265070" y="965200"/>
                  </a:lnTo>
                  <a:lnTo>
                    <a:pt x="4064420" y="1079500"/>
                  </a:lnTo>
                  <a:close/>
                </a:path>
                <a:path w="5348605" h="1828800">
                  <a:moveTo>
                    <a:pt x="3419503" y="939800"/>
                  </a:moveTo>
                  <a:lnTo>
                    <a:pt x="3243367" y="838200"/>
                  </a:lnTo>
                  <a:lnTo>
                    <a:pt x="3418381" y="736600"/>
                  </a:lnTo>
                  <a:lnTo>
                    <a:pt x="3594517" y="838200"/>
                  </a:lnTo>
                  <a:lnTo>
                    <a:pt x="3419503" y="939800"/>
                  </a:lnTo>
                  <a:close/>
                </a:path>
                <a:path w="5348605" h="1828800">
                  <a:moveTo>
                    <a:pt x="3634905" y="1054100"/>
                  </a:moveTo>
                  <a:lnTo>
                    <a:pt x="3458769" y="952500"/>
                  </a:lnTo>
                  <a:lnTo>
                    <a:pt x="3633783" y="850900"/>
                  </a:lnTo>
                  <a:lnTo>
                    <a:pt x="3809919" y="952500"/>
                  </a:lnTo>
                  <a:lnTo>
                    <a:pt x="3634905" y="1054100"/>
                  </a:lnTo>
                  <a:close/>
                </a:path>
                <a:path w="5348605" h="1828800">
                  <a:moveTo>
                    <a:pt x="3863770" y="1193800"/>
                  </a:moveTo>
                  <a:lnTo>
                    <a:pt x="3853673" y="1181100"/>
                  </a:lnTo>
                  <a:lnTo>
                    <a:pt x="3849185" y="1181100"/>
                  </a:lnTo>
                  <a:lnTo>
                    <a:pt x="3673049" y="1079500"/>
                  </a:lnTo>
                  <a:lnTo>
                    <a:pt x="3848063" y="977900"/>
                  </a:lnTo>
                  <a:lnTo>
                    <a:pt x="4019712" y="1079500"/>
                  </a:lnTo>
                  <a:lnTo>
                    <a:pt x="4064420" y="1079500"/>
                  </a:lnTo>
                  <a:lnTo>
                    <a:pt x="3863770" y="1193800"/>
                  </a:lnTo>
                  <a:close/>
                </a:path>
                <a:path w="5348605" h="1828800">
                  <a:moveTo>
                    <a:pt x="3137910" y="1714500"/>
                  </a:moveTo>
                  <a:lnTo>
                    <a:pt x="3107514" y="1714500"/>
                  </a:lnTo>
                  <a:lnTo>
                    <a:pt x="3079011" y="1701800"/>
                  </a:lnTo>
                  <a:lnTo>
                    <a:pt x="3175774" y="1701800"/>
                  </a:lnTo>
                  <a:lnTo>
                    <a:pt x="3137910" y="1714500"/>
                  </a:lnTo>
                  <a:close/>
                </a:path>
              </a:pathLst>
            </a:custGeom>
            <a:solidFill>
              <a:srgbClr val="2A4A81"/>
            </a:solidFill>
          </p:spPr>
          <p:txBody>
            <a:bodyPr wrap="square" lIns="0" tIns="0" rIns="0" bIns="0" rtlCol="0"/>
            <a:lstStyle/>
            <a:p>
              <a:endParaRPr/>
            </a:p>
          </p:txBody>
        </p:sp>
      </p:grpSp>
      <p:sp>
        <p:nvSpPr>
          <p:cNvPr id="22" name="object 22"/>
          <p:cNvSpPr/>
          <p:nvPr/>
        </p:nvSpPr>
        <p:spPr>
          <a:xfrm>
            <a:off x="2407283" y="3549263"/>
            <a:ext cx="3552190" cy="2707640"/>
          </a:xfrm>
          <a:custGeom>
            <a:avLst/>
            <a:gdLst/>
            <a:ahLst/>
            <a:cxnLst/>
            <a:rect l="l" t="t" r="r" b="b"/>
            <a:pathLst>
              <a:path w="3552190" h="2707640">
                <a:moveTo>
                  <a:pt x="6653" y="1899250"/>
                </a:moveTo>
                <a:lnTo>
                  <a:pt x="0" y="1887823"/>
                </a:lnTo>
                <a:lnTo>
                  <a:pt x="2844" y="1876661"/>
                </a:lnTo>
                <a:lnTo>
                  <a:pt x="11569" y="1867200"/>
                </a:lnTo>
                <a:lnTo>
                  <a:pt x="22557" y="1860875"/>
                </a:lnTo>
                <a:lnTo>
                  <a:pt x="38637" y="1856884"/>
                </a:lnTo>
                <a:lnTo>
                  <a:pt x="55686" y="1856874"/>
                </a:lnTo>
                <a:lnTo>
                  <a:pt x="72072" y="1861053"/>
                </a:lnTo>
                <a:lnTo>
                  <a:pt x="123301" y="1902861"/>
                </a:lnTo>
                <a:lnTo>
                  <a:pt x="159809" y="1936743"/>
                </a:lnTo>
                <a:lnTo>
                  <a:pt x="195675" y="1971269"/>
                </a:lnTo>
                <a:lnTo>
                  <a:pt x="230892" y="2006426"/>
                </a:lnTo>
                <a:lnTo>
                  <a:pt x="265452" y="2042204"/>
                </a:lnTo>
                <a:lnTo>
                  <a:pt x="299346" y="2078593"/>
                </a:lnTo>
                <a:lnTo>
                  <a:pt x="332567" y="2115582"/>
                </a:lnTo>
                <a:lnTo>
                  <a:pt x="365106" y="2153159"/>
                </a:lnTo>
                <a:lnTo>
                  <a:pt x="396956" y="2191314"/>
                </a:lnTo>
                <a:lnTo>
                  <a:pt x="428108" y="2230037"/>
                </a:lnTo>
                <a:lnTo>
                  <a:pt x="458556" y="2269315"/>
                </a:lnTo>
                <a:lnTo>
                  <a:pt x="488289" y="2309140"/>
                </a:lnTo>
                <a:lnTo>
                  <a:pt x="517301" y="2349499"/>
                </a:lnTo>
                <a:lnTo>
                  <a:pt x="545584" y="2390382"/>
                </a:lnTo>
                <a:lnTo>
                  <a:pt x="573129" y="2431778"/>
                </a:lnTo>
                <a:lnTo>
                  <a:pt x="599929" y="2473676"/>
                </a:lnTo>
                <a:lnTo>
                  <a:pt x="625975" y="2516067"/>
                </a:lnTo>
                <a:lnTo>
                  <a:pt x="651259" y="2558937"/>
                </a:lnTo>
                <a:lnTo>
                  <a:pt x="662246" y="2508564"/>
                </a:lnTo>
                <a:lnTo>
                  <a:pt x="674000" y="2458376"/>
                </a:lnTo>
                <a:lnTo>
                  <a:pt x="686518" y="2408383"/>
                </a:lnTo>
                <a:lnTo>
                  <a:pt x="699798" y="2358595"/>
                </a:lnTo>
                <a:lnTo>
                  <a:pt x="713837" y="2309022"/>
                </a:lnTo>
                <a:lnTo>
                  <a:pt x="728633" y="2259672"/>
                </a:lnTo>
                <a:lnTo>
                  <a:pt x="744183" y="2210556"/>
                </a:lnTo>
                <a:lnTo>
                  <a:pt x="760484" y="2161683"/>
                </a:lnTo>
                <a:lnTo>
                  <a:pt x="777535" y="2113062"/>
                </a:lnTo>
                <a:lnTo>
                  <a:pt x="795332" y="2064704"/>
                </a:lnTo>
                <a:lnTo>
                  <a:pt x="813873" y="2016618"/>
                </a:lnTo>
                <a:lnTo>
                  <a:pt x="833156" y="1968812"/>
                </a:lnTo>
                <a:lnTo>
                  <a:pt x="853177" y="1921298"/>
                </a:lnTo>
                <a:lnTo>
                  <a:pt x="873935" y="1874084"/>
                </a:lnTo>
                <a:lnTo>
                  <a:pt x="895426" y="1827180"/>
                </a:lnTo>
                <a:lnTo>
                  <a:pt x="917649" y="1780596"/>
                </a:lnTo>
                <a:lnTo>
                  <a:pt x="939803" y="1735879"/>
                </a:lnTo>
                <a:lnTo>
                  <a:pt x="962595" y="1691486"/>
                </a:lnTo>
                <a:lnTo>
                  <a:pt x="986018" y="1647428"/>
                </a:lnTo>
                <a:lnTo>
                  <a:pt x="1010068" y="1603710"/>
                </a:lnTo>
                <a:lnTo>
                  <a:pt x="1034737" y="1560342"/>
                </a:lnTo>
                <a:lnTo>
                  <a:pt x="1060020" y="1517331"/>
                </a:lnTo>
                <a:lnTo>
                  <a:pt x="1085910" y="1474685"/>
                </a:lnTo>
                <a:lnTo>
                  <a:pt x="1112403" y="1432411"/>
                </a:lnTo>
                <a:lnTo>
                  <a:pt x="1139491" y="1390519"/>
                </a:lnTo>
                <a:lnTo>
                  <a:pt x="1167170" y="1349015"/>
                </a:lnTo>
                <a:lnTo>
                  <a:pt x="1195432" y="1307907"/>
                </a:lnTo>
                <a:lnTo>
                  <a:pt x="1224272" y="1267204"/>
                </a:lnTo>
                <a:lnTo>
                  <a:pt x="1253684" y="1226914"/>
                </a:lnTo>
                <a:lnTo>
                  <a:pt x="1283661" y="1187043"/>
                </a:lnTo>
                <a:lnTo>
                  <a:pt x="1314199" y="1147601"/>
                </a:lnTo>
                <a:lnTo>
                  <a:pt x="1345291" y="1108594"/>
                </a:lnTo>
                <a:lnTo>
                  <a:pt x="1376930" y="1070032"/>
                </a:lnTo>
                <a:lnTo>
                  <a:pt x="1409112" y="1031921"/>
                </a:lnTo>
                <a:lnTo>
                  <a:pt x="1441829" y="994269"/>
                </a:lnTo>
                <a:lnTo>
                  <a:pt x="1475077" y="957086"/>
                </a:lnTo>
                <a:lnTo>
                  <a:pt x="1508848" y="920378"/>
                </a:lnTo>
                <a:lnTo>
                  <a:pt x="1543138" y="884153"/>
                </a:lnTo>
                <a:lnTo>
                  <a:pt x="1577939" y="848419"/>
                </a:lnTo>
                <a:lnTo>
                  <a:pt x="1613247" y="813185"/>
                </a:lnTo>
                <a:lnTo>
                  <a:pt x="1649054" y="778457"/>
                </a:lnTo>
                <a:lnTo>
                  <a:pt x="1685356" y="744244"/>
                </a:lnTo>
                <a:lnTo>
                  <a:pt x="1722145" y="710554"/>
                </a:lnTo>
                <a:lnTo>
                  <a:pt x="1759417" y="677395"/>
                </a:lnTo>
                <a:lnTo>
                  <a:pt x="1797164" y="644775"/>
                </a:lnTo>
                <a:lnTo>
                  <a:pt x="1835382" y="612700"/>
                </a:lnTo>
                <a:lnTo>
                  <a:pt x="1874064" y="581180"/>
                </a:lnTo>
                <a:lnTo>
                  <a:pt x="1913203" y="550223"/>
                </a:lnTo>
                <a:lnTo>
                  <a:pt x="1952795" y="519835"/>
                </a:lnTo>
                <a:lnTo>
                  <a:pt x="1992833" y="490026"/>
                </a:lnTo>
                <a:lnTo>
                  <a:pt x="2032780" y="461130"/>
                </a:lnTo>
                <a:lnTo>
                  <a:pt x="2073205" y="432696"/>
                </a:lnTo>
                <a:lnTo>
                  <a:pt x="2114098" y="404765"/>
                </a:lnTo>
                <a:lnTo>
                  <a:pt x="2155450" y="377373"/>
                </a:lnTo>
                <a:lnTo>
                  <a:pt x="2197251" y="350560"/>
                </a:lnTo>
                <a:lnTo>
                  <a:pt x="2239491" y="324364"/>
                </a:lnTo>
                <a:lnTo>
                  <a:pt x="2282161" y="298823"/>
                </a:lnTo>
                <a:lnTo>
                  <a:pt x="2325249" y="273976"/>
                </a:lnTo>
                <a:lnTo>
                  <a:pt x="2368748" y="249862"/>
                </a:lnTo>
                <a:lnTo>
                  <a:pt x="2412646" y="226518"/>
                </a:lnTo>
                <a:lnTo>
                  <a:pt x="2456935" y="203983"/>
                </a:lnTo>
                <a:lnTo>
                  <a:pt x="2501603" y="182297"/>
                </a:lnTo>
                <a:lnTo>
                  <a:pt x="2546642" y="161496"/>
                </a:lnTo>
                <a:lnTo>
                  <a:pt x="2592042" y="141620"/>
                </a:lnTo>
                <a:lnTo>
                  <a:pt x="2637793" y="122708"/>
                </a:lnTo>
                <a:lnTo>
                  <a:pt x="2683885" y="104797"/>
                </a:lnTo>
                <a:lnTo>
                  <a:pt x="2730308" y="87926"/>
                </a:lnTo>
                <a:lnTo>
                  <a:pt x="2778624" y="71722"/>
                </a:lnTo>
                <a:lnTo>
                  <a:pt x="2827487" y="56874"/>
                </a:lnTo>
                <a:lnTo>
                  <a:pt x="2876826" y="43492"/>
                </a:lnTo>
                <a:lnTo>
                  <a:pt x="2926571" y="31684"/>
                </a:lnTo>
                <a:lnTo>
                  <a:pt x="2976653" y="21559"/>
                </a:lnTo>
                <a:lnTo>
                  <a:pt x="3027002" y="13227"/>
                </a:lnTo>
                <a:lnTo>
                  <a:pt x="3077548" y="6796"/>
                </a:lnTo>
                <a:lnTo>
                  <a:pt x="3128222" y="2375"/>
                </a:lnTo>
                <a:lnTo>
                  <a:pt x="3178954" y="74"/>
                </a:lnTo>
                <a:lnTo>
                  <a:pt x="3229674" y="0"/>
                </a:lnTo>
                <a:lnTo>
                  <a:pt x="3280313" y="2262"/>
                </a:lnTo>
                <a:lnTo>
                  <a:pt x="3330800" y="6971"/>
                </a:lnTo>
                <a:lnTo>
                  <a:pt x="3381066" y="14234"/>
                </a:lnTo>
                <a:lnTo>
                  <a:pt x="3431042" y="24161"/>
                </a:lnTo>
                <a:lnTo>
                  <a:pt x="3480657" y="36860"/>
                </a:lnTo>
                <a:lnTo>
                  <a:pt x="3529842" y="52440"/>
                </a:lnTo>
                <a:lnTo>
                  <a:pt x="3552129" y="70348"/>
                </a:lnTo>
                <a:lnTo>
                  <a:pt x="3542489" y="89289"/>
                </a:lnTo>
                <a:lnTo>
                  <a:pt x="3515071" y="102036"/>
                </a:lnTo>
                <a:lnTo>
                  <a:pt x="3484028" y="101365"/>
                </a:lnTo>
                <a:lnTo>
                  <a:pt x="3436272" y="86377"/>
                </a:lnTo>
                <a:lnTo>
                  <a:pt x="3388195" y="74498"/>
                </a:lnTo>
                <a:lnTo>
                  <a:pt x="3339859" y="65591"/>
                </a:lnTo>
                <a:lnTo>
                  <a:pt x="3291324" y="59518"/>
                </a:lnTo>
                <a:lnTo>
                  <a:pt x="3242652" y="56145"/>
                </a:lnTo>
                <a:lnTo>
                  <a:pt x="3193902" y="55333"/>
                </a:lnTo>
                <a:lnTo>
                  <a:pt x="3145137" y="56946"/>
                </a:lnTo>
                <a:lnTo>
                  <a:pt x="3096416" y="60847"/>
                </a:lnTo>
                <a:lnTo>
                  <a:pt x="3047800" y="66901"/>
                </a:lnTo>
                <a:lnTo>
                  <a:pt x="2999350" y="74969"/>
                </a:lnTo>
                <a:lnTo>
                  <a:pt x="2951127" y="84916"/>
                </a:lnTo>
                <a:lnTo>
                  <a:pt x="2903191" y="96605"/>
                </a:lnTo>
                <a:lnTo>
                  <a:pt x="2855604" y="109899"/>
                </a:lnTo>
                <a:lnTo>
                  <a:pt x="2808425" y="124661"/>
                </a:lnTo>
                <a:lnTo>
                  <a:pt x="2761716" y="140755"/>
                </a:lnTo>
                <a:lnTo>
                  <a:pt x="2715538" y="158044"/>
                </a:lnTo>
                <a:lnTo>
                  <a:pt x="2669951" y="176392"/>
                </a:lnTo>
                <a:lnTo>
                  <a:pt x="2625016" y="195661"/>
                </a:lnTo>
                <a:lnTo>
                  <a:pt x="2578924" y="216521"/>
                </a:lnTo>
                <a:lnTo>
                  <a:pt x="2533202" y="238213"/>
                </a:lnTo>
                <a:lnTo>
                  <a:pt x="2487858" y="260722"/>
                </a:lnTo>
                <a:lnTo>
                  <a:pt x="2442901" y="284034"/>
                </a:lnTo>
                <a:lnTo>
                  <a:pt x="2398337" y="308133"/>
                </a:lnTo>
                <a:lnTo>
                  <a:pt x="2354176" y="333005"/>
                </a:lnTo>
                <a:lnTo>
                  <a:pt x="2310424" y="358635"/>
                </a:lnTo>
                <a:lnTo>
                  <a:pt x="2267089" y="385008"/>
                </a:lnTo>
                <a:lnTo>
                  <a:pt x="2224180" y="412110"/>
                </a:lnTo>
                <a:lnTo>
                  <a:pt x="2181703" y="439925"/>
                </a:lnTo>
                <a:lnTo>
                  <a:pt x="2139667" y="468440"/>
                </a:lnTo>
                <a:lnTo>
                  <a:pt x="2098080" y="497639"/>
                </a:lnTo>
                <a:lnTo>
                  <a:pt x="2056949" y="527507"/>
                </a:lnTo>
                <a:lnTo>
                  <a:pt x="2016282" y="558030"/>
                </a:lnTo>
                <a:lnTo>
                  <a:pt x="1976087" y="589193"/>
                </a:lnTo>
                <a:lnTo>
                  <a:pt x="1936372" y="620981"/>
                </a:lnTo>
                <a:lnTo>
                  <a:pt x="1897144" y="653380"/>
                </a:lnTo>
                <a:lnTo>
                  <a:pt x="1858412" y="686374"/>
                </a:lnTo>
                <a:lnTo>
                  <a:pt x="1820182" y="719949"/>
                </a:lnTo>
                <a:lnTo>
                  <a:pt x="1782464" y="754091"/>
                </a:lnTo>
                <a:lnTo>
                  <a:pt x="1745264" y="788783"/>
                </a:lnTo>
                <a:lnTo>
                  <a:pt x="1708590" y="824012"/>
                </a:lnTo>
                <a:lnTo>
                  <a:pt x="1672451" y="859764"/>
                </a:lnTo>
                <a:lnTo>
                  <a:pt x="1636854" y="896022"/>
                </a:lnTo>
                <a:lnTo>
                  <a:pt x="1601806" y="932772"/>
                </a:lnTo>
                <a:lnTo>
                  <a:pt x="1567316" y="970000"/>
                </a:lnTo>
                <a:lnTo>
                  <a:pt x="1533392" y="1007691"/>
                </a:lnTo>
                <a:lnTo>
                  <a:pt x="1500041" y="1045830"/>
                </a:lnTo>
                <a:lnTo>
                  <a:pt x="1467270" y="1084402"/>
                </a:lnTo>
                <a:lnTo>
                  <a:pt x="1435089" y="1123392"/>
                </a:lnTo>
                <a:lnTo>
                  <a:pt x="1403504" y="1162786"/>
                </a:lnTo>
                <a:lnTo>
                  <a:pt x="1372523" y="1202569"/>
                </a:lnTo>
                <a:lnTo>
                  <a:pt x="1342436" y="1242352"/>
                </a:lnTo>
                <a:lnTo>
                  <a:pt x="1312926" y="1282572"/>
                </a:lnTo>
                <a:lnTo>
                  <a:pt x="1283999" y="1323221"/>
                </a:lnTo>
                <a:lnTo>
                  <a:pt x="1255662" y="1364289"/>
                </a:lnTo>
                <a:lnTo>
                  <a:pt x="1227920" y="1405768"/>
                </a:lnTo>
                <a:lnTo>
                  <a:pt x="1200779" y="1447646"/>
                </a:lnTo>
                <a:lnTo>
                  <a:pt x="1174247" y="1489916"/>
                </a:lnTo>
                <a:lnTo>
                  <a:pt x="1148329" y="1532569"/>
                </a:lnTo>
                <a:lnTo>
                  <a:pt x="1123030" y="1575593"/>
                </a:lnTo>
                <a:lnTo>
                  <a:pt x="1098359" y="1618982"/>
                </a:lnTo>
                <a:lnTo>
                  <a:pt x="1074319" y="1662724"/>
                </a:lnTo>
                <a:lnTo>
                  <a:pt x="1050918" y="1706811"/>
                </a:lnTo>
                <a:lnTo>
                  <a:pt x="1028162" y="1751234"/>
                </a:lnTo>
                <a:lnTo>
                  <a:pt x="1006056" y="1795982"/>
                </a:lnTo>
                <a:lnTo>
                  <a:pt x="984608" y="1841048"/>
                </a:lnTo>
                <a:lnTo>
                  <a:pt x="963823" y="1886421"/>
                </a:lnTo>
                <a:lnTo>
                  <a:pt x="943707" y="1932092"/>
                </a:lnTo>
                <a:lnTo>
                  <a:pt x="924266" y="1978052"/>
                </a:lnTo>
                <a:lnTo>
                  <a:pt x="905507" y="2024292"/>
                </a:lnTo>
                <a:lnTo>
                  <a:pt x="887436" y="2070802"/>
                </a:lnTo>
                <a:lnTo>
                  <a:pt x="870058" y="2117573"/>
                </a:lnTo>
                <a:lnTo>
                  <a:pt x="853381" y="2164596"/>
                </a:lnTo>
                <a:lnTo>
                  <a:pt x="837409" y="2211861"/>
                </a:lnTo>
                <a:lnTo>
                  <a:pt x="822150" y="2259359"/>
                </a:lnTo>
                <a:lnTo>
                  <a:pt x="807610" y="2307081"/>
                </a:lnTo>
                <a:lnTo>
                  <a:pt x="793794" y="2355018"/>
                </a:lnTo>
                <a:lnTo>
                  <a:pt x="780709" y="2403159"/>
                </a:lnTo>
                <a:lnTo>
                  <a:pt x="768360" y="2451497"/>
                </a:lnTo>
                <a:lnTo>
                  <a:pt x="756755" y="2500020"/>
                </a:lnTo>
                <a:lnTo>
                  <a:pt x="745899" y="2548721"/>
                </a:lnTo>
                <a:lnTo>
                  <a:pt x="735798" y="2597590"/>
                </a:lnTo>
                <a:lnTo>
                  <a:pt x="778251" y="2571004"/>
                </a:lnTo>
                <a:lnTo>
                  <a:pt x="821261" y="2545420"/>
                </a:lnTo>
                <a:lnTo>
                  <a:pt x="864809" y="2520842"/>
                </a:lnTo>
                <a:lnTo>
                  <a:pt x="908881" y="2497271"/>
                </a:lnTo>
                <a:lnTo>
                  <a:pt x="953460" y="2474709"/>
                </a:lnTo>
                <a:lnTo>
                  <a:pt x="998530" y="2453158"/>
                </a:lnTo>
                <a:lnTo>
                  <a:pt x="1044074" y="2432620"/>
                </a:lnTo>
                <a:lnTo>
                  <a:pt x="1090076" y="2413097"/>
                </a:lnTo>
                <a:lnTo>
                  <a:pt x="1136520" y="2394591"/>
                </a:lnTo>
                <a:lnTo>
                  <a:pt x="1183390" y="2377105"/>
                </a:lnTo>
                <a:lnTo>
                  <a:pt x="1230669" y="2360640"/>
                </a:lnTo>
                <a:lnTo>
                  <a:pt x="1278341" y="2345198"/>
                </a:lnTo>
                <a:lnTo>
                  <a:pt x="1326391" y="2330781"/>
                </a:lnTo>
                <a:lnTo>
                  <a:pt x="1374801" y="2317392"/>
                </a:lnTo>
                <a:lnTo>
                  <a:pt x="1406839" y="2318285"/>
                </a:lnTo>
                <a:lnTo>
                  <a:pt x="1427329" y="2333448"/>
                </a:lnTo>
                <a:lnTo>
                  <a:pt x="1427981" y="2353857"/>
                </a:lnTo>
                <a:lnTo>
                  <a:pt x="1400504" y="2370489"/>
                </a:lnTo>
                <a:lnTo>
                  <a:pt x="1350827" y="2384322"/>
                </a:lnTo>
                <a:lnTo>
                  <a:pt x="1301567" y="2399385"/>
                </a:lnTo>
                <a:lnTo>
                  <a:pt x="1252741" y="2415661"/>
                </a:lnTo>
                <a:lnTo>
                  <a:pt x="1204367" y="2433136"/>
                </a:lnTo>
                <a:lnTo>
                  <a:pt x="1156463" y="2451793"/>
                </a:lnTo>
                <a:lnTo>
                  <a:pt x="1109048" y="2471616"/>
                </a:lnTo>
                <a:lnTo>
                  <a:pt x="1062140" y="2492589"/>
                </a:lnTo>
                <a:lnTo>
                  <a:pt x="1015756" y="2514696"/>
                </a:lnTo>
                <a:lnTo>
                  <a:pt x="969915" y="2537922"/>
                </a:lnTo>
                <a:lnTo>
                  <a:pt x="924634" y="2562251"/>
                </a:lnTo>
                <a:lnTo>
                  <a:pt x="879933" y="2587666"/>
                </a:lnTo>
                <a:lnTo>
                  <a:pt x="835829" y="2614152"/>
                </a:lnTo>
                <a:lnTo>
                  <a:pt x="792340" y="2641692"/>
                </a:lnTo>
                <a:lnTo>
                  <a:pt x="749485" y="2670272"/>
                </a:lnTo>
                <a:lnTo>
                  <a:pt x="707281" y="2699875"/>
                </a:lnTo>
                <a:lnTo>
                  <a:pt x="689814" y="2705895"/>
                </a:lnTo>
                <a:lnTo>
                  <a:pt x="664582" y="2707573"/>
                </a:lnTo>
                <a:lnTo>
                  <a:pt x="640866" y="2702795"/>
                </a:lnTo>
                <a:lnTo>
                  <a:pt x="627948" y="2689451"/>
                </a:lnTo>
                <a:lnTo>
                  <a:pt x="624579" y="2687059"/>
                </a:lnTo>
                <a:lnTo>
                  <a:pt x="621830" y="2684099"/>
                </a:lnTo>
                <a:lnTo>
                  <a:pt x="596437" y="2636364"/>
                </a:lnTo>
                <a:lnTo>
                  <a:pt x="572084" y="2592630"/>
                </a:lnTo>
                <a:lnTo>
                  <a:pt x="546945" y="2549395"/>
                </a:lnTo>
                <a:lnTo>
                  <a:pt x="521029" y="2506666"/>
                </a:lnTo>
                <a:lnTo>
                  <a:pt x="494343" y="2464454"/>
                </a:lnTo>
                <a:lnTo>
                  <a:pt x="466893" y="2422766"/>
                </a:lnTo>
                <a:lnTo>
                  <a:pt x="438689" y="2381612"/>
                </a:lnTo>
                <a:lnTo>
                  <a:pt x="409736" y="2341001"/>
                </a:lnTo>
                <a:lnTo>
                  <a:pt x="380042" y="2300941"/>
                </a:lnTo>
                <a:lnTo>
                  <a:pt x="349615" y="2261442"/>
                </a:lnTo>
                <a:lnTo>
                  <a:pt x="318463" y="2222512"/>
                </a:lnTo>
                <a:lnTo>
                  <a:pt x="286592" y="2184161"/>
                </a:lnTo>
                <a:lnTo>
                  <a:pt x="254010" y="2146397"/>
                </a:lnTo>
                <a:lnTo>
                  <a:pt x="220724" y="2109230"/>
                </a:lnTo>
                <a:lnTo>
                  <a:pt x="186743" y="2072668"/>
                </a:lnTo>
                <a:lnTo>
                  <a:pt x="152073" y="2036720"/>
                </a:lnTo>
                <a:lnTo>
                  <a:pt x="116721" y="2001395"/>
                </a:lnTo>
                <a:lnTo>
                  <a:pt x="80696" y="1966703"/>
                </a:lnTo>
                <a:lnTo>
                  <a:pt x="44004" y="1932651"/>
                </a:lnTo>
                <a:lnTo>
                  <a:pt x="6653" y="1899250"/>
                </a:lnTo>
                <a:close/>
              </a:path>
            </a:pathLst>
          </a:custGeom>
          <a:solidFill>
            <a:srgbClr val="2A4A81"/>
          </a:solidFill>
        </p:spPr>
        <p:txBody>
          <a:bodyPr wrap="square" lIns="0" tIns="0" rIns="0" bIns="0" rtlCol="0"/>
          <a:lstStyle/>
          <a:p>
            <a:endParaRPr/>
          </a:p>
        </p:txBody>
      </p:sp>
      <p:sp>
        <p:nvSpPr>
          <p:cNvPr id="23" name="object 23"/>
          <p:cNvSpPr/>
          <p:nvPr/>
        </p:nvSpPr>
        <p:spPr>
          <a:xfrm>
            <a:off x="12541743" y="3506687"/>
            <a:ext cx="3369945" cy="2299335"/>
          </a:xfrm>
          <a:custGeom>
            <a:avLst/>
            <a:gdLst/>
            <a:ahLst/>
            <a:cxnLst/>
            <a:rect l="l" t="t" r="r" b="b"/>
            <a:pathLst>
              <a:path w="3369944" h="2299335">
                <a:moveTo>
                  <a:pt x="3364451" y="1515237"/>
                </a:moveTo>
                <a:lnTo>
                  <a:pt x="3369733" y="1504341"/>
                </a:lnTo>
                <a:lnTo>
                  <a:pt x="3366360" y="1494347"/>
                </a:lnTo>
                <a:lnTo>
                  <a:pt x="3357736" y="1486314"/>
                </a:lnTo>
                <a:lnTo>
                  <a:pt x="3347264" y="1481301"/>
                </a:lnTo>
                <a:lnTo>
                  <a:pt x="3332303" y="1478774"/>
                </a:lnTo>
                <a:lnTo>
                  <a:pt x="3316734" y="1479948"/>
                </a:lnTo>
                <a:lnTo>
                  <a:pt x="3254281" y="1530790"/>
                </a:lnTo>
                <a:lnTo>
                  <a:pt x="3219558" y="1568563"/>
                </a:lnTo>
                <a:lnTo>
                  <a:pt x="3185635" y="1607020"/>
                </a:lnTo>
                <a:lnTo>
                  <a:pt x="3152521" y="1646145"/>
                </a:lnTo>
                <a:lnTo>
                  <a:pt x="3120225" y="1685924"/>
                </a:lnTo>
                <a:lnTo>
                  <a:pt x="3088757" y="1726341"/>
                </a:lnTo>
                <a:lnTo>
                  <a:pt x="3058126" y="1767382"/>
                </a:lnTo>
                <a:lnTo>
                  <a:pt x="3028342" y="1809032"/>
                </a:lnTo>
                <a:lnTo>
                  <a:pt x="2999414" y="1851277"/>
                </a:lnTo>
                <a:lnTo>
                  <a:pt x="2971350" y="1894100"/>
                </a:lnTo>
                <a:lnTo>
                  <a:pt x="2944162" y="1937488"/>
                </a:lnTo>
                <a:lnTo>
                  <a:pt x="2917857" y="1981426"/>
                </a:lnTo>
                <a:lnTo>
                  <a:pt x="2892446" y="2025899"/>
                </a:lnTo>
                <a:lnTo>
                  <a:pt x="2867937" y="2070891"/>
                </a:lnTo>
                <a:lnTo>
                  <a:pt x="2844340" y="2116389"/>
                </a:lnTo>
                <a:lnTo>
                  <a:pt x="2821664" y="2162377"/>
                </a:lnTo>
                <a:lnTo>
                  <a:pt x="2807207" y="2114135"/>
                </a:lnTo>
                <a:lnTo>
                  <a:pt x="2791968" y="2066147"/>
                </a:lnTo>
                <a:lnTo>
                  <a:pt x="2775951" y="2018424"/>
                </a:lnTo>
                <a:lnTo>
                  <a:pt x="2759159" y="1970976"/>
                </a:lnTo>
                <a:lnTo>
                  <a:pt x="2741596" y="1923813"/>
                </a:lnTo>
                <a:lnTo>
                  <a:pt x="2723266" y="1876946"/>
                </a:lnTo>
                <a:lnTo>
                  <a:pt x="2704172" y="1830385"/>
                </a:lnTo>
                <a:lnTo>
                  <a:pt x="2684318" y="1784140"/>
                </a:lnTo>
                <a:lnTo>
                  <a:pt x="2663708" y="1738222"/>
                </a:lnTo>
                <a:lnTo>
                  <a:pt x="2642345" y="1692642"/>
                </a:lnTo>
                <a:lnTo>
                  <a:pt x="2620233" y="1647409"/>
                </a:lnTo>
                <a:lnTo>
                  <a:pt x="2597375" y="1602534"/>
                </a:lnTo>
                <a:lnTo>
                  <a:pt x="2573775" y="1558027"/>
                </a:lnTo>
                <a:lnTo>
                  <a:pt x="2549437" y="1513899"/>
                </a:lnTo>
                <a:lnTo>
                  <a:pt x="2524364" y="1470160"/>
                </a:lnTo>
                <a:lnTo>
                  <a:pt x="2498741" y="1427082"/>
                </a:lnTo>
                <a:lnTo>
                  <a:pt x="2472446" y="1384415"/>
                </a:lnTo>
                <a:lnTo>
                  <a:pt x="2445486" y="1342169"/>
                </a:lnTo>
                <a:lnTo>
                  <a:pt x="2417869" y="1300352"/>
                </a:lnTo>
                <a:lnTo>
                  <a:pt x="2389603" y="1258974"/>
                </a:lnTo>
                <a:lnTo>
                  <a:pt x="2360697" y="1218043"/>
                </a:lnTo>
                <a:lnTo>
                  <a:pt x="2331157" y="1177568"/>
                </a:lnTo>
                <a:lnTo>
                  <a:pt x="2300993" y="1137559"/>
                </a:lnTo>
                <a:lnTo>
                  <a:pt x="2270211" y="1098024"/>
                </a:lnTo>
                <a:lnTo>
                  <a:pt x="2238821" y="1058973"/>
                </a:lnTo>
                <a:lnTo>
                  <a:pt x="2206829" y="1020414"/>
                </a:lnTo>
                <a:lnTo>
                  <a:pt x="2174243" y="982356"/>
                </a:lnTo>
                <a:lnTo>
                  <a:pt x="2141073" y="944808"/>
                </a:lnTo>
                <a:lnTo>
                  <a:pt x="2107325" y="907779"/>
                </a:lnTo>
                <a:lnTo>
                  <a:pt x="2073008" y="871278"/>
                </a:lnTo>
                <a:lnTo>
                  <a:pt x="2038129" y="835314"/>
                </a:lnTo>
                <a:lnTo>
                  <a:pt x="2002697" y="799896"/>
                </a:lnTo>
                <a:lnTo>
                  <a:pt x="1966719" y="765033"/>
                </a:lnTo>
                <a:lnTo>
                  <a:pt x="1930203" y="730734"/>
                </a:lnTo>
                <a:lnTo>
                  <a:pt x="1893158" y="697008"/>
                </a:lnTo>
                <a:lnTo>
                  <a:pt x="1855591" y="663864"/>
                </a:lnTo>
                <a:lnTo>
                  <a:pt x="1817509" y="631310"/>
                </a:lnTo>
                <a:lnTo>
                  <a:pt x="1778922" y="599356"/>
                </a:lnTo>
                <a:lnTo>
                  <a:pt x="1739837" y="568011"/>
                </a:lnTo>
                <a:lnTo>
                  <a:pt x="1700262" y="537283"/>
                </a:lnTo>
                <a:lnTo>
                  <a:pt x="1660205" y="507182"/>
                </a:lnTo>
                <a:lnTo>
                  <a:pt x="1619674" y="477716"/>
                </a:lnTo>
                <a:lnTo>
                  <a:pt x="1578676" y="448895"/>
                </a:lnTo>
                <a:lnTo>
                  <a:pt x="1537220" y="420728"/>
                </a:lnTo>
                <a:lnTo>
                  <a:pt x="1495314" y="393223"/>
                </a:lnTo>
                <a:lnTo>
                  <a:pt x="1452966" y="366389"/>
                </a:lnTo>
                <a:lnTo>
                  <a:pt x="1409321" y="339663"/>
                </a:lnTo>
                <a:lnTo>
                  <a:pt x="1365159" y="313529"/>
                </a:lnTo>
                <a:lnTo>
                  <a:pt x="1320496" y="288037"/>
                </a:lnTo>
                <a:lnTo>
                  <a:pt x="1275349" y="263236"/>
                </a:lnTo>
                <a:lnTo>
                  <a:pt x="1229735" y="239178"/>
                </a:lnTo>
                <a:lnTo>
                  <a:pt x="1183671" y="215912"/>
                </a:lnTo>
                <a:lnTo>
                  <a:pt x="1137175" y="193488"/>
                </a:lnTo>
                <a:lnTo>
                  <a:pt x="1090262" y="171957"/>
                </a:lnTo>
                <a:lnTo>
                  <a:pt x="1042949" y="151368"/>
                </a:lnTo>
                <a:lnTo>
                  <a:pt x="995255" y="131773"/>
                </a:lnTo>
                <a:lnTo>
                  <a:pt x="947195" y="113220"/>
                </a:lnTo>
                <a:lnTo>
                  <a:pt x="898786" y="95760"/>
                </a:lnTo>
                <a:lnTo>
                  <a:pt x="850046" y="79444"/>
                </a:lnTo>
                <a:lnTo>
                  <a:pt x="800992" y="64321"/>
                </a:lnTo>
                <a:lnTo>
                  <a:pt x="751639" y="50442"/>
                </a:lnTo>
                <a:lnTo>
                  <a:pt x="703364" y="38282"/>
                </a:lnTo>
                <a:lnTo>
                  <a:pt x="654634" y="27583"/>
                </a:lnTo>
                <a:lnTo>
                  <a:pt x="605536" y="18458"/>
                </a:lnTo>
                <a:lnTo>
                  <a:pt x="556156" y="11022"/>
                </a:lnTo>
                <a:lnTo>
                  <a:pt x="506581" y="5391"/>
                </a:lnTo>
                <a:lnTo>
                  <a:pt x="456897" y="1678"/>
                </a:lnTo>
                <a:lnTo>
                  <a:pt x="407190" y="0"/>
                </a:lnTo>
                <a:lnTo>
                  <a:pt x="357548" y="470"/>
                </a:lnTo>
                <a:lnTo>
                  <a:pt x="308056" y="3203"/>
                </a:lnTo>
                <a:lnTo>
                  <a:pt x="258801" y="8315"/>
                </a:lnTo>
                <a:lnTo>
                  <a:pt x="209870" y="15920"/>
                </a:lnTo>
                <a:lnTo>
                  <a:pt x="161348" y="26132"/>
                </a:lnTo>
                <a:lnTo>
                  <a:pt x="113323" y="39068"/>
                </a:lnTo>
                <a:lnTo>
                  <a:pt x="65880" y="54841"/>
                </a:lnTo>
                <a:lnTo>
                  <a:pt x="19106" y="73566"/>
                </a:lnTo>
                <a:lnTo>
                  <a:pt x="0" y="91466"/>
                </a:lnTo>
                <a:lnTo>
                  <a:pt x="10118" y="108091"/>
                </a:lnTo>
                <a:lnTo>
                  <a:pt x="36038" y="117827"/>
                </a:lnTo>
                <a:lnTo>
                  <a:pt x="64338" y="115058"/>
                </a:lnTo>
                <a:lnTo>
                  <a:pt x="112262" y="96131"/>
                </a:lnTo>
                <a:lnTo>
                  <a:pt x="160819" y="80750"/>
                </a:lnTo>
                <a:lnTo>
                  <a:pt x="209917" y="68741"/>
                </a:lnTo>
                <a:lnTo>
                  <a:pt x="259462" y="59935"/>
                </a:lnTo>
                <a:lnTo>
                  <a:pt x="309363" y="54158"/>
                </a:lnTo>
                <a:lnTo>
                  <a:pt x="359526" y="51240"/>
                </a:lnTo>
                <a:lnTo>
                  <a:pt x="409860" y="51009"/>
                </a:lnTo>
                <a:lnTo>
                  <a:pt x="460272" y="53293"/>
                </a:lnTo>
                <a:lnTo>
                  <a:pt x="510669" y="57920"/>
                </a:lnTo>
                <a:lnTo>
                  <a:pt x="560958" y="64719"/>
                </a:lnTo>
                <a:lnTo>
                  <a:pt x="611048" y="73518"/>
                </a:lnTo>
                <a:lnTo>
                  <a:pt x="660846" y="84145"/>
                </a:lnTo>
                <a:lnTo>
                  <a:pt x="710259" y="96429"/>
                </a:lnTo>
                <a:lnTo>
                  <a:pt x="759195" y="110198"/>
                </a:lnTo>
                <a:lnTo>
                  <a:pt x="807561" y="125280"/>
                </a:lnTo>
                <a:lnTo>
                  <a:pt x="855265" y="141504"/>
                </a:lnTo>
                <a:lnTo>
                  <a:pt x="901694" y="158435"/>
                </a:lnTo>
                <a:lnTo>
                  <a:pt x="947804" y="176259"/>
                </a:lnTo>
                <a:lnTo>
                  <a:pt x="993583" y="194959"/>
                </a:lnTo>
                <a:lnTo>
                  <a:pt x="1039023" y="214521"/>
                </a:lnTo>
                <a:lnTo>
                  <a:pt x="1084113" y="234928"/>
                </a:lnTo>
                <a:lnTo>
                  <a:pt x="1128844" y="256165"/>
                </a:lnTo>
                <a:lnTo>
                  <a:pt x="1173205" y="278216"/>
                </a:lnTo>
                <a:lnTo>
                  <a:pt x="1217188" y="301066"/>
                </a:lnTo>
                <a:lnTo>
                  <a:pt x="1260781" y="324698"/>
                </a:lnTo>
                <a:lnTo>
                  <a:pt x="1303975" y="349097"/>
                </a:lnTo>
                <a:lnTo>
                  <a:pt x="1346761" y="374247"/>
                </a:lnTo>
                <a:lnTo>
                  <a:pt x="1389127" y="400132"/>
                </a:lnTo>
                <a:lnTo>
                  <a:pt x="1431065" y="426738"/>
                </a:lnTo>
                <a:lnTo>
                  <a:pt x="1472565" y="454047"/>
                </a:lnTo>
                <a:lnTo>
                  <a:pt x="1513616" y="482045"/>
                </a:lnTo>
                <a:lnTo>
                  <a:pt x="1554209" y="510716"/>
                </a:lnTo>
                <a:lnTo>
                  <a:pt x="1594334" y="540044"/>
                </a:lnTo>
                <a:lnTo>
                  <a:pt x="1633981" y="570013"/>
                </a:lnTo>
                <a:lnTo>
                  <a:pt x="1673141" y="600607"/>
                </a:lnTo>
                <a:lnTo>
                  <a:pt x="1711802" y="631812"/>
                </a:lnTo>
                <a:lnTo>
                  <a:pt x="1749956" y="663611"/>
                </a:lnTo>
                <a:lnTo>
                  <a:pt x="1787592" y="695988"/>
                </a:lnTo>
                <a:lnTo>
                  <a:pt x="1824701" y="728928"/>
                </a:lnTo>
                <a:lnTo>
                  <a:pt x="1861273" y="762415"/>
                </a:lnTo>
                <a:lnTo>
                  <a:pt x="1897297" y="796433"/>
                </a:lnTo>
                <a:lnTo>
                  <a:pt x="1932765" y="830967"/>
                </a:lnTo>
                <a:lnTo>
                  <a:pt x="1967665" y="866001"/>
                </a:lnTo>
                <a:lnTo>
                  <a:pt x="2001989" y="901519"/>
                </a:lnTo>
                <a:lnTo>
                  <a:pt x="2035726" y="937505"/>
                </a:lnTo>
                <a:lnTo>
                  <a:pt x="2068867" y="973945"/>
                </a:lnTo>
                <a:lnTo>
                  <a:pt x="2102313" y="1011876"/>
                </a:lnTo>
                <a:lnTo>
                  <a:pt x="2135150" y="1050345"/>
                </a:lnTo>
                <a:lnTo>
                  <a:pt x="2167369" y="1089341"/>
                </a:lnTo>
                <a:lnTo>
                  <a:pt x="2198961" y="1128854"/>
                </a:lnTo>
                <a:lnTo>
                  <a:pt x="2229919" y="1168872"/>
                </a:lnTo>
                <a:lnTo>
                  <a:pt x="2260233" y="1209384"/>
                </a:lnTo>
                <a:lnTo>
                  <a:pt x="2289894" y="1250380"/>
                </a:lnTo>
                <a:lnTo>
                  <a:pt x="2318896" y="1291848"/>
                </a:lnTo>
                <a:lnTo>
                  <a:pt x="2347228" y="1333777"/>
                </a:lnTo>
                <a:lnTo>
                  <a:pt x="2374884" y="1376157"/>
                </a:lnTo>
                <a:lnTo>
                  <a:pt x="2401853" y="1418977"/>
                </a:lnTo>
                <a:lnTo>
                  <a:pt x="2428128" y="1462225"/>
                </a:lnTo>
                <a:lnTo>
                  <a:pt x="2453699" y="1505891"/>
                </a:lnTo>
                <a:lnTo>
                  <a:pt x="2478560" y="1549963"/>
                </a:lnTo>
                <a:lnTo>
                  <a:pt x="2502700" y="1594432"/>
                </a:lnTo>
                <a:lnTo>
                  <a:pt x="2526113" y="1639285"/>
                </a:lnTo>
                <a:lnTo>
                  <a:pt x="2548788" y="1684511"/>
                </a:lnTo>
                <a:lnTo>
                  <a:pt x="2570718" y="1730101"/>
                </a:lnTo>
                <a:lnTo>
                  <a:pt x="2591894" y="1776042"/>
                </a:lnTo>
                <a:lnTo>
                  <a:pt x="2612308" y="1822325"/>
                </a:lnTo>
                <a:lnTo>
                  <a:pt x="2631951" y="1868937"/>
                </a:lnTo>
                <a:lnTo>
                  <a:pt x="2650815" y="1915868"/>
                </a:lnTo>
                <a:lnTo>
                  <a:pt x="2668891" y="1963108"/>
                </a:lnTo>
                <a:lnTo>
                  <a:pt x="2686170" y="2010644"/>
                </a:lnTo>
                <a:lnTo>
                  <a:pt x="2702645" y="2058467"/>
                </a:lnTo>
                <a:lnTo>
                  <a:pt x="2718306" y="2106565"/>
                </a:lnTo>
                <a:lnTo>
                  <a:pt x="2733146" y="2154927"/>
                </a:lnTo>
                <a:lnTo>
                  <a:pt x="2747155" y="2203542"/>
                </a:lnTo>
                <a:lnTo>
                  <a:pt x="2703402" y="2180613"/>
                </a:lnTo>
                <a:lnTo>
                  <a:pt x="2659141" y="2158791"/>
                </a:lnTo>
                <a:lnTo>
                  <a:pt x="2614394" y="2138076"/>
                </a:lnTo>
                <a:lnTo>
                  <a:pt x="2569177" y="2118471"/>
                </a:lnTo>
                <a:lnTo>
                  <a:pt x="2523510" y="2099975"/>
                </a:lnTo>
                <a:lnTo>
                  <a:pt x="2477411" y="2082590"/>
                </a:lnTo>
                <a:lnTo>
                  <a:pt x="2430900" y="2066317"/>
                </a:lnTo>
                <a:lnTo>
                  <a:pt x="2383995" y="2051155"/>
                </a:lnTo>
                <a:lnTo>
                  <a:pt x="2336714" y="2037107"/>
                </a:lnTo>
                <a:lnTo>
                  <a:pt x="2289077" y="2024174"/>
                </a:lnTo>
                <a:lnTo>
                  <a:pt x="2241101" y="2012355"/>
                </a:lnTo>
                <a:lnTo>
                  <a:pt x="2192806" y="2001652"/>
                </a:lnTo>
                <a:lnTo>
                  <a:pt x="2144211" y="1992067"/>
                </a:lnTo>
                <a:lnTo>
                  <a:pt x="2115018" y="1995107"/>
                </a:lnTo>
                <a:lnTo>
                  <a:pt x="2097361" y="2010376"/>
                </a:lnTo>
                <a:lnTo>
                  <a:pt x="2098184" y="2029057"/>
                </a:lnTo>
                <a:lnTo>
                  <a:pt x="2124429" y="2042335"/>
                </a:lnTo>
                <a:lnTo>
                  <a:pt x="2174047" y="2052217"/>
                </a:lnTo>
                <a:lnTo>
                  <a:pt x="2223326" y="2063419"/>
                </a:lnTo>
                <a:lnTo>
                  <a:pt x="2272244" y="2075926"/>
                </a:lnTo>
                <a:lnTo>
                  <a:pt x="2320779" y="2089722"/>
                </a:lnTo>
                <a:lnTo>
                  <a:pt x="2368910" y="2104790"/>
                </a:lnTo>
                <a:lnTo>
                  <a:pt x="2416614" y="2121114"/>
                </a:lnTo>
                <a:lnTo>
                  <a:pt x="2463870" y="2138677"/>
                </a:lnTo>
                <a:lnTo>
                  <a:pt x="2510657" y="2157464"/>
                </a:lnTo>
                <a:lnTo>
                  <a:pt x="2556952" y="2177458"/>
                </a:lnTo>
                <a:lnTo>
                  <a:pt x="2602734" y="2198642"/>
                </a:lnTo>
                <a:lnTo>
                  <a:pt x="2647982" y="2221001"/>
                </a:lnTo>
                <a:lnTo>
                  <a:pt x="2692673" y="2244517"/>
                </a:lnTo>
                <a:lnTo>
                  <a:pt x="2736785" y="2269176"/>
                </a:lnTo>
                <a:lnTo>
                  <a:pt x="2780298" y="2294960"/>
                </a:lnTo>
                <a:lnTo>
                  <a:pt x="2796666" y="2299244"/>
                </a:lnTo>
                <a:lnTo>
                  <a:pt x="2819822" y="2299023"/>
                </a:lnTo>
                <a:lnTo>
                  <a:pt x="2841145" y="2293014"/>
                </a:lnTo>
                <a:lnTo>
                  <a:pt x="2852015" y="2279932"/>
                </a:lnTo>
                <a:lnTo>
                  <a:pt x="2854925" y="2277513"/>
                </a:lnTo>
                <a:lnTo>
                  <a:pt x="2857229" y="2274620"/>
                </a:lnTo>
                <a:lnTo>
                  <a:pt x="2879197" y="2224624"/>
                </a:lnTo>
                <a:lnTo>
                  <a:pt x="2900670" y="2178448"/>
                </a:lnTo>
                <a:lnTo>
                  <a:pt x="2923069" y="2132768"/>
                </a:lnTo>
                <a:lnTo>
                  <a:pt x="2946386" y="2087596"/>
                </a:lnTo>
                <a:lnTo>
                  <a:pt x="2970612" y="2042944"/>
                </a:lnTo>
                <a:lnTo>
                  <a:pt x="2995739" y="1998825"/>
                </a:lnTo>
                <a:lnTo>
                  <a:pt x="3021758" y="1955250"/>
                </a:lnTo>
                <a:lnTo>
                  <a:pt x="3048661" y="1912231"/>
                </a:lnTo>
                <a:lnTo>
                  <a:pt x="3076440" y="1869779"/>
                </a:lnTo>
                <a:lnTo>
                  <a:pt x="3105086" y="1827908"/>
                </a:lnTo>
                <a:lnTo>
                  <a:pt x="3134590" y="1786628"/>
                </a:lnTo>
                <a:lnTo>
                  <a:pt x="3164944" y="1745952"/>
                </a:lnTo>
                <a:lnTo>
                  <a:pt x="3196140" y="1705891"/>
                </a:lnTo>
                <a:lnTo>
                  <a:pt x="3228170" y="1666458"/>
                </a:lnTo>
                <a:lnTo>
                  <a:pt x="3261024" y="1627664"/>
                </a:lnTo>
                <a:lnTo>
                  <a:pt x="3294694" y="1589521"/>
                </a:lnTo>
                <a:lnTo>
                  <a:pt x="3329173" y="1552042"/>
                </a:lnTo>
                <a:lnTo>
                  <a:pt x="3364451" y="1515237"/>
                </a:lnTo>
                <a:close/>
              </a:path>
            </a:pathLst>
          </a:custGeom>
          <a:solidFill>
            <a:srgbClr val="2A4A81"/>
          </a:solidFill>
        </p:spPr>
        <p:txBody>
          <a:bodyPr wrap="square" lIns="0" tIns="0" rIns="0" bIns="0" rtlCol="0"/>
          <a:lstStyle/>
          <a:p>
            <a:endParaRPr/>
          </a:p>
        </p:txBody>
      </p:sp>
      <p:grpSp>
        <p:nvGrpSpPr>
          <p:cNvPr id="24" name="object 24"/>
          <p:cNvGrpSpPr/>
          <p:nvPr/>
        </p:nvGrpSpPr>
        <p:grpSpPr>
          <a:xfrm>
            <a:off x="7053572" y="5283335"/>
            <a:ext cx="4084320" cy="4114800"/>
            <a:chOff x="7053572" y="5283335"/>
            <a:chExt cx="4084320" cy="4114800"/>
          </a:xfrm>
        </p:grpSpPr>
        <p:sp>
          <p:nvSpPr>
            <p:cNvPr id="25" name="object 25"/>
            <p:cNvSpPr/>
            <p:nvPr/>
          </p:nvSpPr>
          <p:spPr>
            <a:xfrm>
              <a:off x="7067570" y="5828243"/>
              <a:ext cx="4058285" cy="3477260"/>
            </a:xfrm>
            <a:custGeom>
              <a:avLst/>
              <a:gdLst/>
              <a:ahLst/>
              <a:cxnLst/>
              <a:rect l="l" t="t" r="r" b="b"/>
              <a:pathLst>
                <a:path w="4058284" h="3477259">
                  <a:moveTo>
                    <a:pt x="2865490" y="1685759"/>
                  </a:moveTo>
                  <a:lnTo>
                    <a:pt x="2676953" y="1685759"/>
                  </a:lnTo>
                  <a:lnTo>
                    <a:pt x="3267348" y="441194"/>
                  </a:lnTo>
                  <a:lnTo>
                    <a:pt x="3112544" y="371229"/>
                  </a:lnTo>
                  <a:lnTo>
                    <a:pt x="3571192" y="0"/>
                  </a:lnTo>
                  <a:lnTo>
                    <a:pt x="3576986" y="511160"/>
                  </a:lnTo>
                  <a:lnTo>
                    <a:pt x="3422975" y="511160"/>
                  </a:lnTo>
                  <a:lnTo>
                    <a:pt x="2865490" y="1685759"/>
                  </a:lnTo>
                  <a:close/>
                </a:path>
                <a:path w="4058284" h="3477259">
                  <a:moveTo>
                    <a:pt x="3577779" y="581125"/>
                  </a:moveTo>
                  <a:lnTo>
                    <a:pt x="3422975" y="511160"/>
                  </a:lnTo>
                  <a:lnTo>
                    <a:pt x="3576986" y="511160"/>
                  </a:lnTo>
                  <a:lnTo>
                    <a:pt x="3577779" y="581125"/>
                  </a:lnTo>
                  <a:close/>
                </a:path>
                <a:path w="4058284" h="3477259">
                  <a:moveTo>
                    <a:pt x="1388293" y="2859534"/>
                  </a:moveTo>
                  <a:lnTo>
                    <a:pt x="1240077" y="2774753"/>
                  </a:lnTo>
                  <a:lnTo>
                    <a:pt x="2122788" y="1200115"/>
                  </a:lnTo>
                  <a:lnTo>
                    <a:pt x="2459983" y="1495617"/>
                  </a:lnTo>
                  <a:lnTo>
                    <a:pt x="2152431" y="1495617"/>
                  </a:lnTo>
                  <a:lnTo>
                    <a:pt x="1388293" y="2859534"/>
                  </a:lnTo>
                  <a:close/>
                </a:path>
                <a:path w="4058284" h="3477259">
                  <a:moveTo>
                    <a:pt x="3438958" y="2038879"/>
                  </a:moveTo>
                  <a:lnTo>
                    <a:pt x="2984914" y="2038879"/>
                  </a:lnTo>
                  <a:lnTo>
                    <a:pt x="3450148" y="1770541"/>
                  </a:lnTo>
                  <a:lnTo>
                    <a:pt x="3450148" y="1330169"/>
                  </a:lnTo>
                  <a:lnTo>
                    <a:pt x="4057836" y="1681643"/>
                  </a:lnTo>
                  <a:lnTo>
                    <a:pt x="3438958" y="2038879"/>
                  </a:lnTo>
                  <a:close/>
                </a:path>
                <a:path w="4058284" h="3477259">
                  <a:moveTo>
                    <a:pt x="2719771" y="1992784"/>
                  </a:moveTo>
                  <a:lnTo>
                    <a:pt x="2152431" y="1495617"/>
                  </a:lnTo>
                  <a:lnTo>
                    <a:pt x="2459983" y="1495617"/>
                  </a:lnTo>
                  <a:lnTo>
                    <a:pt x="2676953" y="1685759"/>
                  </a:lnTo>
                  <a:lnTo>
                    <a:pt x="2865490" y="1685759"/>
                  </a:lnTo>
                  <a:lnTo>
                    <a:pt x="2719771" y="1992784"/>
                  </a:lnTo>
                  <a:close/>
                </a:path>
                <a:path w="4058284" h="3477259">
                  <a:moveTo>
                    <a:pt x="2784431" y="2416693"/>
                  </a:moveTo>
                  <a:lnTo>
                    <a:pt x="2321233" y="2416693"/>
                  </a:lnTo>
                  <a:lnTo>
                    <a:pt x="2786468" y="2148355"/>
                  </a:lnTo>
                  <a:lnTo>
                    <a:pt x="2786468" y="1924465"/>
                  </a:lnTo>
                  <a:lnTo>
                    <a:pt x="2984914" y="2038879"/>
                  </a:lnTo>
                  <a:lnTo>
                    <a:pt x="3438958" y="2038879"/>
                  </a:lnTo>
                  <a:lnTo>
                    <a:pt x="2784431" y="2416693"/>
                  </a:lnTo>
                  <a:close/>
                </a:path>
                <a:path w="4058284" h="3477259">
                  <a:moveTo>
                    <a:pt x="2095680" y="2814263"/>
                  </a:moveTo>
                  <a:lnTo>
                    <a:pt x="1665787" y="2814263"/>
                  </a:lnTo>
                  <a:lnTo>
                    <a:pt x="2131022" y="2545924"/>
                  </a:lnTo>
                  <a:lnTo>
                    <a:pt x="2131022" y="2307218"/>
                  </a:lnTo>
                  <a:lnTo>
                    <a:pt x="2321233" y="2416693"/>
                  </a:lnTo>
                  <a:lnTo>
                    <a:pt x="2784431" y="2416693"/>
                  </a:lnTo>
                  <a:lnTo>
                    <a:pt x="2095680" y="2814263"/>
                  </a:lnTo>
                  <a:close/>
                </a:path>
                <a:path w="4058284" h="3477259">
                  <a:moveTo>
                    <a:pt x="947761" y="3476878"/>
                  </a:moveTo>
                  <a:lnTo>
                    <a:pt x="0" y="2929500"/>
                  </a:lnTo>
                  <a:lnTo>
                    <a:pt x="526168" y="2625767"/>
                  </a:lnTo>
                  <a:lnTo>
                    <a:pt x="526168" y="2924561"/>
                  </a:lnTo>
                  <a:lnTo>
                    <a:pt x="992226" y="3193723"/>
                  </a:lnTo>
                  <a:lnTo>
                    <a:pt x="1438300" y="3193723"/>
                  </a:lnTo>
                  <a:lnTo>
                    <a:pt x="947761" y="3476878"/>
                  </a:lnTo>
                  <a:close/>
                </a:path>
                <a:path w="4058284" h="3477259">
                  <a:moveTo>
                    <a:pt x="1438300" y="3193723"/>
                  </a:moveTo>
                  <a:lnTo>
                    <a:pt x="992226" y="3193723"/>
                  </a:lnTo>
                  <a:lnTo>
                    <a:pt x="1457461" y="2925385"/>
                  </a:lnTo>
                  <a:lnTo>
                    <a:pt x="1457461" y="2764052"/>
                  </a:lnTo>
                  <a:lnTo>
                    <a:pt x="1487104" y="2711372"/>
                  </a:lnTo>
                  <a:lnTo>
                    <a:pt x="1665787" y="2814263"/>
                  </a:lnTo>
                  <a:lnTo>
                    <a:pt x="2095680" y="2814263"/>
                  </a:lnTo>
                  <a:lnTo>
                    <a:pt x="1438300" y="3193723"/>
                  </a:lnTo>
                  <a:close/>
                </a:path>
              </a:pathLst>
            </a:custGeom>
            <a:solidFill>
              <a:srgbClr val="F0ABC1"/>
            </a:solidFill>
          </p:spPr>
          <p:txBody>
            <a:bodyPr wrap="square" lIns="0" tIns="0" rIns="0" bIns="0" rtlCol="0"/>
            <a:lstStyle/>
            <a:p>
              <a:endParaRPr/>
            </a:p>
          </p:txBody>
        </p:sp>
        <p:pic>
          <p:nvPicPr>
            <p:cNvPr id="26" name="object 26"/>
            <p:cNvPicPr/>
            <p:nvPr/>
          </p:nvPicPr>
          <p:blipFill>
            <a:blip r:embed="rId6" cstate="print"/>
            <a:stretch>
              <a:fillRect/>
            </a:stretch>
          </p:blipFill>
          <p:spPr>
            <a:xfrm>
              <a:off x="7090626" y="6972386"/>
              <a:ext cx="4033956" cy="2314626"/>
            </a:xfrm>
            <a:prstGeom prst="rect">
              <a:avLst/>
            </a:prstGeom>
          </p:spPr>
        </p:pic>
        <p:sp>
          <p:nvSpPr>
            <p:cNvPr id="27" name="object 27"/>
            <p:cNvSpPr/>
            <p:nvPr/>
          </p:nvSpPr>
          <p:spPr>
            <a:xfrm>
              <a:off x="8282945" y="5298974"/>
              <a:ext cx="2219325" cy="3329304"/>
            </a:xfrm>
            <a:custGeom>
              <a:avLst/>
              <a:gdLst/>
              <a:ahLst/>
              <a:cxnLst/>
              <a:rect l="l" t="t" r="r" b="b"/>
              <a:pathLst>
                <a:path w="2219325" h="3329304">
                  <a:moveTo>
                    <a:pt x="2209690" y="255991"/>
                  </a:moveTo>
                  <a:lnTo>
                    <a:pt x="1321596" y="255991"/>
                  </a:lnTo>
                  <a:lnTo>
                    <a:pt x="1766245" y="0"/>
                  </a:lnTo>
                  <a:lnTo>
                    <a:pt x="2209690" y="255991"/>
                  </a:lnTo>
                  <a:close/>
                </a:path>
                <a:path w="2219325" h="3329304">
                  <a:moveTo>
                    <a:pt x="1549685" y="1293128"/>
                  </a:moveTo>
                  <a:lnTo>
                    <a:pt x="1315009" y="1158136"/>
                  </a:lnTo>
                  <a:lnTo>
                    <a:pt x="1315009" y="253522"/>
                  </a:lnTo>
                  <a:lnTo>
                    <a:pt x="1321596" y="255991"/>
                  </a:lnTo>
                  <a:lnTo>
                    <a:pt x="2209690" y="255991"/>
                  </a:lnTo>
                  <a:lnTo>
                    <a:pt x="2212541" y="257638"/>
                  </a:lnTo>
                  <a:lnTo>
                    <a:pt x="2219129" y="257638"/>
                  </a:lnTo>
                  <a:lnTo>
                    <a:pt x="2219129" y="445310"/>
                  </a:lnTo>
                  <a:lnTo>
                    <a:pt x="1741542" y="832179"/>
                  </a:lnTo>
                  <a:lnTo>
                    <a:pt x="1897993" y="916137"/>
                  </a:lnTo>
                  <a:lnTo>
                    <a:pt x="1720689" y="1289836"/>
                  </a:lnTo>
                  <a:lnTo>
                    <a:pt x="1556272" y="1289836"/>
                  </a:lnTo>
                  <a:lnTo>
                    <a:pt x="1549685" y="1293128"/>
                  </a:lnTo>
                  <a:close/>
                </a:path>
                <a:path w="2219325" h="3329304">
                  <a:moveTo>
                    <a:pt x="2219129" y="257638"/>
                  </a:moveTo>
                  <a:lnTo>
                    <a:pt x="2212541" y="257638"/>
                  </a:lnTo>
                  <a:lnTo>
                    <a:pt x="2219129" y="254345"/>
                  </a:lnTo>
                  <a:lnTo>
                    <a:pt x="2219129" y="257638"/>
                  </a:lnTo>
                  <a:close/>
                </a:path>
                <a:path w="2219325" h="3329304">
                  <a:moveTo>
                    <a:pt x="1768715" y="2552509"/>
                  </a:moveTo>
                  <a:lnTo>
                    <a:pt x="1562036" y="2433156"/>
                  </a:lnTo>
                  <a:lnTo>
                    <a:pt x="2215012" y="1057715"/>
                  </a:lnTo>
                  <a:lnTo>
                    <a:pt x="2219129" y="1060184"/>
                  </a:lnTo>
                  <a:lnTo>
                    <a:pt x="2219129" y="2291578"/>
                  </a:lnTo>
                  <a:lnTo>
                    <a:pt x="1768715" y="2551686"/>
                  </a:lnTo>
                  <a:lnTo>
                    <a:pt x="1768715" y="2552509"/>
                  </a:lnTo>
                  <a:close/>
                </a:path>
                <a:path w="2219325" h="3329304">
                  <a:moveTo>
                    <a:pt x="1556272" y="1636371"/>
                  </a:moveTo>
                  <a:lnTo>
                    <a:pt x="1556272" y="1289836"/>
                  </a:lnTo>
                  <a:lnTo>
                    <a:pt x="1720689" y="1289836"/>
                  </a:lnTo>
                  <a:lnTo>
                    <a:pt x="1556272" y="1636371"/>
                  </a:lnTo>
                  <a:close/>
                </a:path>
                <a:path w="2219325" h="3329304">
                  <a:moveTo>
                    <a:pt x="223148" y="2576379"/>
                  </a:moveTo>
                  <a:lnTo>
                    <a:pt x="0" y="2447972"/>
                  </a:lnTo>
                  <a:lnTo>
                    <a:pt x="4117" y="1250326"/>
                  </a:lnTo>
                  <a:lnTo>
                    <a:pt x="447943" y="994334"/>
                  </a:lnTo>
                  <a:lnTo>
                    <a:pt x="895062" y="1252795"/>
                  </a:lnTo>
                  <a:lnTo>
                    <a:pt x="902473" y="1252795"/>
                  </a:lnTo>
                  <a:lnTo>
                    <a:pt x="902473" y="1640487"/>
                  </a:lnTo>
                  <a:lnTo>
                    <a:pt x="772372" y="1640487"/>
                  </a:lnTo>
                  <a:lnTo>
                    <a:pt x="249576" y="2573087"/>
                  </a:lnTo>
                  <a:lnTo>
                    <a:pt x="229735" y="2573087"/>
                  </a:lnTo>
                  <a:lnTo>
                    <a:pt x="223148" y="2576379"/>
                  </a:lnTo>
                  <a:close/>
                </a:path>
                <a:path w="2219325" h="3329304">
                  <a:moveTo>
                    <a:pt x="902473" y="1252795"/>
                  </a:moveTo>
                  <a:lnTo>
                    <a:pt x="895062" y="1252795"/>
                  </a:lnTo>
                  <a:lnTo>
                    <a:pt x="902473" y="1248679"/>
                  </a:lnTo>
                  <a:lnTo>
                    <a:pt x="902473" y="1252795"/>
                  </a:lnTo>
                  <a:close/>
                </a:path>
                <a:path w="2219325" h="3329304">
                  <a:moveTo>
                    <a:pt x="902473" y="1710452"/>
                  </a:moveTo>
                  <a:lnTo>
                    <a:pt x="772372" y="1640487"/>
                  </a:lnTo>
                  <a:lnTo>
                    <a:pt x="902473" y="1640487"/>
                  </a:lnTo>
                  <a:lnTo>
                    <a:pt x="902473" y="1710452"/>
                  </a:lnTo>
                  <a:close/>
                </a:path>
                <a:path w="2219325" h="3329304">
                  <a:moveTo>
                    <a:pt x="450413" y="3328716"/>
                  </a:moveTo>
                  <a:lnTo>
                    <a:pt x="277494" y="3229117"/>
                  </a:lnTo>
                  <a:lnTo>
                    <a:pt x="900826" y="2117076"/>
                  </a:lnTo>
                  <a:lnTo>
                    <a:pt x="900826" y="3067785"/>
                  </a:lnTo>
                  <a:lnTo>
                    <a:pt x="450413" y="3327892"/>
                  </a:lnTo>
                  <a:lnTo>
                    <a:pt x="450413" y="3328716"/>
                  </a:lnTo>
                  <a:close/>
                </a:path>
                <a:path w="2219325" h="3329304">
                  <a:moveTo>
                    <a:pt x="229735" y="2608481"/>
                  </a:moveTo>
                  <a:lnTo>
                    <a:pt x="229735" y="2573087"/>
                  </a:lnTo>
                  <a:lnTo>
                    <a:pt x="249576" y="2573087"/>
                  </a:lnTo>
                  <a:lnTo>
                    <a:pt x="229735" y="2608481"/>
                  </a:lnTo>
                  <a:close/>
                </a:path>
              </a:pathLst>
            </a:custGeom>
            <a:solidFill>
              <a:srgbClr val="94DDDE"/>
            </a:solidFill>
          </p:spPr>
          <p:txBody>
            <a:bodyPr wrap="square" lIns="0" tIns="0" rIns="0" bIns="0" rtlCol="0"/>
            <a:lstStyle/>
            <a:p>
              <a:endParaRPr/>
            </a:p>
          </p:txBody>
        </p:sp>
        <p:sp>
          <p:nvSpPr>
            <p:cNvPr id="28" name="object 28"/>
            <p:cNvSpPr/>
            <p:nvPr/>
          </p:nvSpPr>
          <p:spPr>
            <a:xfrm>
              <a:off x="7606913" y="6333642"/>
              <a:ext cx="2232660" cy="2673985"/>
            </a:xfrm>
            <a:custGeom>
              <a:avLst/>
              <a:gdLst/>
              <a:ahLst/>
              <a:cxnLst/>
              <a:rect l="l" t="t" r="r" b="b"/>
              <a:pathLst>
                <a:path w="2232659" h="2673984">
                  <a:moveTo>
                    <a:pt x="1570270" y="217304"/>
                  </a:moveTo>
                  <a:lnTo>
                    <a:pt x="1486281" y="168740"/>
                  </a:lnTo>
                  <a:lnTo>
                    <a:pt x="1777773" y="0"/>
                  </a:lnTo>
                  <a:lnTo>
                    <a:pt x="2147999" y="214012"/>
                  </a:lnTo>
                  <a:lnTo>
                    <a:pt x="1576857" y="214012"/>
                  </a:lnTo>
                  <a:lnTo>
                    <a:pt x="1570270" y="217304"/>
                  </a:lnTo>
                  <a:close/>
                </a:path>
                <a:path w="2232659" h="2673984">
                  <a:moveTo>
                    <a:pt x="2016566" y="1056068"/>
                  </a:moveTo>
                  <a:lnTo>
                    <a:pt x="1590855" y="683193"/>
                  </a:lnTo>
                  <a:lnTo>
                    <a:pt x="1576857" y="675785"/>
                  </a:lnTo>
                  <a:lnTo>
                    <a:pt x="1576857" y="214012"/>
                  </a:lnTo>
                  <a:lnTo>
                    <a:pt x="2147999" y="214012"/>
                  </a:lnTo>
                  <a:lnTo>
                    <a:pt x="2224892" y="258461"/>
                  </a:lnTo>
                  <a:lnTo>
                    <a:pt x="2232303" y="258461"/>
                  </a:lnTo>
                  <a:lnTo>
                    <a:pt x="2232303" y="601704"/>
                  </a:lnTo>
                  <a:lnTo>
                    <a:pt x="2016566" y="1056068"/>
                  </a:lnTo>
                  <a:close/>
                </a:path>
                <a:path w="2232659" h="2673984">
                  <a:moveTo>
                    <a:pt x="2232303" y="258461"/>
                  </a:moveTo>
                  <a:lnTo>
                    <a:pt x="2224892" y="258461"/>
                  </a:lnTo>
                  <a:lnTo>
                    <a:pt x="2232303" y="255168"/>
                  </a:lnTo>
                  <a:lnTo>
                    <a:pt x="2232303" y="258461"/>
                  </a:lnTo>
                  <a:close/>
                </a:path>
                <a:path w="2232659" h="2673984">
                  <a:moveTo>
                    <a:pt x="1781890" y="1897302"/>
                  </a:moveTo>
                  <a:lnTo>
                    <a:pt x="1576858" y="1778772"/>
                  </a:lnTo>
                  <a:lnTo>
                    <a:pt x="1576858" y="1082408"/>
                  </a:lnTo>
                  <a:lnTo>
                    <a:pt x="1617205" y="1010796"/>
                  </a:lnTo>
                  <a:lnTo>
                    <a:pt x="2185368" y="1508787"/>
                  </a:lnTo>
                  <a:lnTo>
                    <a:pt x="2232304" y="1508787"/>
                  </a:lnTo>
                  <a:lnTo>
                    <a:pt x="2232304" y="1636371"/>
                  </a:lnTo>
                  <a:lnTo>
                    <a:pt x="1781890" y="1896479"/>
                  </a:lnTo>
                  <a:lnTo>
                    <a:pt x="1781890" y="1897302"/>
                  </a:lnTo>
                  <a:close/>
                </a:path>
                <a:path w="2232659" h="2673984">
                  <a:moveTo>
                    <a:pt x="2232304" y="1508787"/>
                  </a:moveTo>
                  <a:lnTo>
                    <a:pt x="2185368" y="1508787"/>
                  </a:lnTo>
                  <a:lnTo>
                    <a:pt x="2232304" y="1410835"/>
                  </a:lnTo>
                  <a:lnTo>
                    <a:pt x="2232304" y="1508787"/>
                  </a:lnTo>
                  <a:close/>
                </a:path>
                <a:path w="2232659" h="2673984">
                  <a:moveTo>
                    <a:pt x="894684" y="1540889"/>
                  </a:moveTo>
                  <a:lnTo>
                    <a:pt x="6587" y="1540889"/>
                  </a:lnTo>
                  <a:lnTo>
                    <a:pt x="450413" y="1284074"/>
                  </a:lnTo>
                  <a:lnTo>
                    <a:pt x="894684" y="1540889"/>
                  </a:lnTo>
                  <a:close/>
                </a:path>
                <a:path w="2232659" h="2673984">
                  <a:moveTo>
                    <a:pt x="453706" y="2673508"/>
                  </a:moveTo>
                  <a:lnTo>
                    <a:pt x="0" y="2411755"/>
                  </a:lnTo>
                  <a:lnTo>
                    <a:pt x="0" y="1538419"/>
                  </a:lnTo>
                  <a:lnTo>
                    <a:pt x="6587" y="1540889"/>
                  </a:lnTo>
                  <a:lnTo>
                    <a:pt x="894684" y="1540889"/>
                  </a:lnTo>
                  <a:lnTo>
                    <a:pt x="897532" y="1542535"/>
                  </a:lnTo>
                  <a:lnTo>
                    <a:pt x="904120" y="1542535"/>
                  </a:lnTo>
                  <a:lnTo>
                    <a:pt x="904120" y="1574637"/>
                  </a:lnTo>
                  <a:lnTo>
                    <a:pt x="550871" y="2204327"/>
                  </a:lnTo>
                  <a:lnTo>
                    <a:pt x="694146" y="2280878"/>
                  </a:lnTo>
                  <a:lnTo>
                    <a:pt x="853891" y="2372244"/>
                  </a:lnTo>
                  <a:lnTo>
                    <a:pt x="904120" y="2372244"/>
                  </a:lnTo>
                  <a:lnTo>
                    <a:pt x="904120" y="2412577"/>
                  </a:lnTo>
                  <a:lnTo>
                    <a:pt x="453706" y="2672685"/>
                  </a:lnTo>
                  <a:lnTo>
                    <a:pt x="453706" y="2673508"/>
                  </a:lnTo>
                  <a:close/>
                </a:path>
                <a:path w="2232659" h="2673984">
                  <a:moveTo>
                    <a:pt x="904120" y="1542535"/>
                  </a:moveTo>
                  <a:lnTo>
                    <a:pt x="897532" y="1542535"/>
                  </a:lnTo>
                  <a:lnTo>
                    <a:pt x="904120" y="1539243"/>
                  </a:lnTo>
                  <a:lnTo>
                    <a:pt x="904120" y="1542535"/>
                  </a:lnTo>
                  <a:close/>
                </a:path>
                <a:path w="2232659" h="2673984">
                  <a:moveTo>
                    <a:pt x="904120" y="2372244"/>
                  </a:moveTo>
                  <a:lnTo>
                    <a:pt x="853891" y="2372244"/>
                  </a:lnTo>
                  <a:lnTo>
                    <a:pt x="904120" y="2283347"/>
                  </a:lnTo>
                  <a:lnTo>
                    <a:pt x="904120" y="2372244"/>
                  </a:lnTo>
                  <a:close/>
                </a:path>
              </a:pathLst>
            </a:custGeom>
            <a:solidFill>
              <a:srgbClr val="F6B4A6"/>
            </a:solidFill>
          </p:spPr>
          <p:txBody>
            <a:bodyPr wrap="square" lIns="0" tIns="0" rIns="0" bIns="0" rtlCol="0"/>
            <a:lstStyle/>
            <a:p>
              <a:endParaRPr/>
            </a:p>
          </p:txBody>
        </p:sp>
        <p:sp>
          <p:nvSpPr>
            <p:cNvPr id="29" name="object 29"/>
            <p:cNvSpPr/>
            <p:nvPr/>
          </p:nvSpPr>
          <p:spPr>
            <a:xfrm>
              <a:off x="7053572" y="5283335"/>
              <a:ext cx="4084320" cy="4114800"/>
            </a:xfrm>
            <a:custGeom>
              <a:avLst/>
              <a:gdLst/>
              <a:ahLst/>
              <a:cxnLst/>
              <a:rect l="l" t="t" r="r" b="b"/>
              <a:pathLst>
                <a:path w="4084320" h="4114800">
                  <a:moveTo>
                    <a:pt x="2558379" y="1149905"/>
                  </a:moveTo>
                  <a:lnTo>
                    <a:pt x="2532030" y="1149905"/>
                  </a:lnTo>
                  <a:lnTo>
                    <a:pt x="2532030" y="267515"/>
                  </a:lnTo>
                  <a:lnTo>
                    <a:pt x="2995618" y="0"/>
                  </a:lnTo>
                  <a:lnTo>
                    <a:pt x="3049803" y="31278"/>
                  </a:lnTo>
                  <a:lnTo>
                    <a:pt x="2995618" y="31278"/>
                  </a:lnTo>
                  <a:lnTo>
                    <a:pt x="2578142" y="271631"/>
                  </a:lnTo>
                  <a:lnTo>
                    <a:pt x="2615299" y="293032"/>
                  </a:lnTo>
                  <a:lnTo>
                    <a:pt x="2558379" y="293032"/>
                  </a:lnTo>
                  <a:lnTo>
                    <a:pt x="2558379" y="1149905"/>
                  </a:lnTo>
                  <a:close/>
                </a:path>
                <a:path w="4084320" h="4114800">
                  <a:moveTo>
                    <a:pt x="3056562" y="514452"/>
                  </a:moveTo>
                  <a:lnTo>
                    <a:pt x="2999735" y="514452"/>
                  </a:lnTo>
                  <a:lnTo>
                    <a:pt x="3415564" y="274100"/>
                  </a:lnTo>
                  <a:lnTo>
                    <a:pt x="2995618" y="31278"/>
                  </a:lnTo>
                  <a:lnTo>
                    <a:pt x="3049803" y="31278"/>
                  </a:lnTo>
                  <a:lnTo>
                    <a:pt x="3463323" y="269984"/>
                  </a:lnTo>
                  <a:lnTo>
                    <a:pt x="3463323" y="297147"/>
                  </a:lnTo>
                  <a:lnTo>
                    <a:pt x="3435327" y="297147"/>
                  </a:lnTo>
                  <a:lnTo>
                    <a:pt x="3056562" y="514452"/>
                  </a:lnTo>
                  <a:close/>
                </a:path>
                <a:path w="4084320" h="4114800">
                  <a:moveTo>
                    <a:pt x="2984913" y="836479"/>
                  </a:moveTo>
                  <a:lnTo>
                    <a:pt x="2984913" y="538323"/>
                  </a:lnTo>
                  <a:lnTo>
                    <a:pt x="2558380" y="293032"/>
                  </a:lnTo>
                  <a:lnTo>
                    <a:pt x="2615299" y="293032"/>
                  </a:lnTo>
                  <a:lnTo>
                    <a:pt x="2999735" y="514452"/>
                  </a:lnTo>
                  <a:lnTo>
                    <a:pt x="3056562" y="514452"/>
                  </a:lnTo>
                  <a:lnTo>
                    <a:pt x="3012086" y="539969"/>
                  </a:lnTo>
                  <a:lnTo>
                    <a:pt x="3012086" y="814470"/>
                  </a:lnTo>
                  <a:lnTo>
                    <a:pt x="2984913" y="836479"/>
                  </a:lnTo>
                  <a:close/>
                </a:path>
                <a:path w="4084320" h="4114800">
                  <a:moveTo>
                    <a:pt x="3246362" y="837117"/>
                  </a:moveTo>
                  <a:lnTo>
                    <a:pt x="2984913" y="837117"/>
                  </a:lnTo>
                  <a:lnTo>
                    <a:pt x="3012086" y="814893"/>
                  </a:lnTo>
                  <a:lnTo>
                    <a:pt x="3012086" y="814470"/>
                  </a:lnTo>
                  <a:lnTo>
                    <a:pt x="3435327" y="471650"/>
                  </a:lnTo>
                  <a:lnTo>
                    <a:pt x="3435327" y="297147"/>
                  </a:lnTo>
                  <a:lnTo>
                    <a:pt x="3463323" y="297147"/>
                  </a:lnTo>
                  <a:lnTo>
                    <a:pt x="3463323" y="457657"/>
                  </a:lnTo>
                  <a:lnTo>
                    <a:pt x="3453442" y="457657"/>
                  </a:lnTo>
                  <a:lnTo>
                    <a:pt x="3600012" y="535854"/>
                  </a:lnTo>
                  <a:lnTo>
                    <a:pt x="3600402" y="572071"/>
                  </a:lnTo>
                  <a:lnTo>
                    <a:pt x="3572839" y="572071"/>
                  </a:lnTo>
                  <a:lnTo>
                    <a:pt x="3246362" y="837117"/>
                  </a:lnTo>
                  <a:close/>
                </a:path>
                <a:path w="4084320" h="4114800">
                  <a:moveTo>
                    <a:pt x="3463323" y="462596"/>
                  </a:moveTo>
                  <a:lnTo>
                    <a:pt x="3453442" y="457657"/>
                  </a:lnTo>
                  <a:lnTo>
                    <a:pt x="3463323" y="457657"/>
                  </a:lnTo>
                  <a:lnTo>
                    <a:pt x="3463323" y="462596"/>
                  </a:lnTo>
                  <a:close/>
                </a:path>
                <a:path w="4084320" h="4114800">
                  <a:moveTo>
                    <a:pt x="3606137" y="1103810"/>
                  </a:moveTo>
                  <a:lnTo>
                    <a:pt x="3578603" y="1103810"/>
                  </a:lnTo>
                  <a:lnTo>
                    <a:pt x="3572839" y="572071"/>
                  </a:lnTo>
                  <a:lnTo>
                    <a:pt x="3600402" y="572071"/>
                  </a:lnTo>
                  <a:lnTo>
                    <a:pt x="3606137" y="1103810"/>
                  </a:lnTo>
                  <a:close/>
                </a:path>
                <a:path w="4084320" h="4114800">
                  <a:moveTo>
                    <a:pt x="2984913" y="837117"/>
                  </a:moveTo>
                  <a:lnTo>
                    <a:pt x="2984913" y="836479"/>
                  </a:lnTo>
                  <a:lnTo>
                    <a:pt x="3012086" y="814470"/>
                  </a:lnTo>
                  <a:lnTo>
                    <a:pt x="3012086" y="814893"/>
                  </a:lnTo>
                  <a:lnTo>
                    <a:pt x="2984913" y="837117"/>
                  </a:lnTo>
                  <a:close/>
                </a:path>
                <a:path w="4084320" h="4114800">
                  <a:moveTo>
                    <a:pt x="3206894" y="1174598"/>
                  </a:moveTo>
                  <a:lnTo>
                    <a:pt x="3012086" y="1174598"/>
                  </a:lnTo>
                  <a:lnTo>
                    <a:pt x="3127366" y="931777"/>
                  </a:lnTo>
                  <a:lnTo>
                    <a:pt x="3012086" y="869219"/>
                  </a:lnTo>
                  <a:lnTo>
                    <a:pt x="3010439" y="869219"/>
                  </a:lnTo>
                  <a:lnTo>
                    <a:pt x="2970915" y="847818"/>
                  </a:lnTo>
                  <a:lnTo>
                    <a:pt x="2984913" y="836479"/>
                  </a:lnTo>
                  <a:lnTo>
                    <a:pt x="2984913" y="837117"/>
                  </a:lnTo>
                  <a:lnTo>
                    <a:pt x="3246362" y="837117"/>
                  </a:lnTo>
                  <a:lnTo>
                    <a:pt x="3152069" y="913668"/>
                  </a:lnTo>
                  <a:lnTo>
                    <a:pt x="3299462" y="979518"/>
                  </a:lnTo>
                  <a:lnTo>
                    <a:pt x="3293698" y="991865"/>
                  </a:lnTo>
                  <a:lnTo>
                    <a:pt x="3206894" y="1174598"/>
                  </a:lnTo>
                  <a:close/>
                </a:path>
                <a:path w="4084320" h="4114800">
                  <a:moveTo>
                    <a:pt x="2984913" y="1232871"/>
                  </a:moveTo>
                  <a:lnTo>
                    <a:pt x="2984913" y="856049"/>
                  </a:lnTo>
                  <a:lnTo>
                    <a:pt x="3010439" y="869219"/>
                  </a:lnTo>
                  <a:lnTo>
                    <a:pt x="3012086" y="869219"/>
                  </a:lnTo>
                  <a:lnTo>
                    <a:pt x="3012086" y="1174598"/>
                  </a:lnTo>
                  <a:lnTo>
                    <a:pt x="3206894" y="1174598"/>
                  </a:lnTo>
                  <a:lnTo>
                    <a:pt x="3193209" y="1203408"/>
                  </a:lnTo>
                  <a:lnTo>
                    <a:pt x="2998912" y="1203408"/>
                  </a:lnTo>
                  <a:lnTo>
                    <a:pt x="2984913" y="1232871"/>
                  </a:lnTo>
                  <a:close/>
                </a:path>
                <a:path w="4084320" h="4114800">
                  <a:moveTo>
                    <a:pt x="1240077" y="2438918"/>
                  </a:moveTo>
                  <a:lnTo>
                    <a:pt x="1214551" y="2438918"/>
                  </a:lnTo>
                  <a:lnTo>
                    <a:pt x="1214551" y="1261026"/>
                  </a:lnTo>
                  <a:lnTo>
                    <a:pt x="1678139" y="993511"/>
                  </a:lnTo>
                  <a:lnTo>
                    <a:pt x="1733676" y="1025613"/>
                  </a:lnTo>
                  <a:lnTo>
                    <a:pt x="1676492" y="1025613"/>
                  </a:lnTo>
                  <a:lnTo>
                    <a:pt x="1259839" y="1265965"/>
                  </a:lnTo>
                  <a:lnTo>
                    <a:pt x="1296924" y="1287366"/>
                  </a:lnTo>
                  <a:lnTo>
                    <a:pt x="1240077" y="1287366"/>
                  </a:lnTo>
                  <a:lnTo>
                    <a:pt x="1240077" y="2438918"/>
                  </a:lnTo>
                  <a:close/>
                </a:path>
                <a:path w="4084320" h="4114800">
                  <a:moveTo>
                    <a:pt x="1738260" y="1508787"/>
                  </a:moveTo>
                  <a:lnTo>
                    <a:pt x="1680609" y="1508787"/>
                  </a:lnTo>
                  <a:lnTo>
                    <a:pt x="2096438" y="1268435"/>
                  </a:lnTo>
                  <a:lnTo>
                    <a:pt x="1676492" y="1025613"/>
                  </a:lnTo>
                  <a:lnTo>
                    <a:pt x="1733676" y="1025613"/>
                  </a:lnTo>
                  <a:lnTo>
                    <a:pt x="2041269" y="1203408"/>
                  </a:lnTo>
                  <a:lnTo>
                    <a:pt x="2095305" y="1203408"/>
                  </a:lnTo>
                  <a:lnTo>
                    <a:pt x="2066795" y="1219870"/>
                  </a:lnTo>
                  <a:lnTo>
                    <a:pt x="2143374" y="1264319"/>
                  </a:lnTo>
                  <a:lnTo>
                    <a:pt x="2143374" y="1291482"/>
                  </a:lnTo>
                  <a:lnTo>
                    <a:pt x="2117024" y="1291482"/>
                  </a:lnTo>
                  <a:lnTo>
                    <a:pt x="1738260" y="1508787"/>
                  </a:lnTo>
                  <a:close/>
                </a:path>
                <a:path w="4084320" h="4114800">
                  <a:moveTo>
                    <a:pt x="2095305" y="1203408"/>
                  </a:moveTo>
                  <a:lnTo>
                    <a:pt x="2041269" y="1203408"/>
                  </a:lnTo>
                  <a:lnTo>
                    <a:pt x="2332761" y="1034667"/>
                  </a:lnTo>
                  <a:lnTo>
                    <a:pt x="2388272" y="1066769"/>
                  </a:lnTo>
                  <a:lnTo>
                    <a:pt x="2331938" y="1066769"/>
                  </a:lnTo>
                  <a:lnTo>
                    <a:pt x="2095305" y="1203408"/>
                  </a:lnTo>
                  <a:close/>
                </a:path>
                <a:path w="4084320" h="4114800">
                  <a:moveTo>
                    <a:pt x="2760210" y="2514645"/>
                  </a:moveTo>
                  <a:lnTo>
                    <a:pt x="2728829" y="2514645"/>
                  </a:lnTo>
                  <a:lnTo>
                    <a:pt x="3430386" y="1037137"/>
                  </a:lnTo>
                  <a:lnTo>
                    <a:pt x="3510899" y="1073354"/>
                  </a:lnTo>
                  <a:lnTo>
                    <a:pt x="3444384" y="1073354"/>
                  </a:lnTo>
                  <a:lnTo>
                    <a:pt x="3008793" y="1990315"/>
                  </a:lnTo>
                  <a:lnTo>
                    <a:pt x="3012086" y="1990315"/>
                  </a:lnTo>
                  <a:lnTo>
                    <a:pt x="3012086" y="2041349"/>
                  </a:lnTo>
                  <a:lnTo>
                    <a:pt x="2984090" y="2041349"/>
                  </a:lnTo>
                  <a:lnTo>
                    <a:pt x="2798819" y="2432333"/>
                  </a:lnTo>
                  <a:lnTo>
                    <a:pt x="2798819" y="2438095"/>
                  </a:lnTo>
                  <a:lnTo>
                    <a:pt x="2852975" y="2469373"/>
                  </a:lnTo>
                  <a:lnTo>
                    <a:pt x="2800466" y="2469373"/>
                  </a:lnTo>
                  <a:lnTo>
                    <a:pt x="2800466" y="2478428"/>
                  </a:lnTo>
                  <a:lnTo>
                    <a:pt x="2777411" y="2478428"/>
                  </a:lnTo>
                  <a:lnTo>
                    <a:pt x="2771647" y="2489951"/>
                  </a:lnTo>
                  <a:lnTo>
                    <a:pt x="2771647" y="2490565"/>
                  </a:lnTo>
                  <a:lnTo>
                    <a:pt x="2760210" y="2514645"/>
                  </a:lnTo>
                  <a:close/>
                </a:path>
                <a:path w="4084320" h="4114800">
                  <a:moveTo>
                    <a:pt x="2392882" y="1549943"/>
                  </a:moveTo>
                  <a:lnTo>
                    <a:pt x="2336055" y="1549943"/>
                  </a:lnTo>
                  <a:lnTo>
                    <a:pt x="2751884" y="1309591"/>
                  </a:lnTo>
                  <a:lnTo>
                    <a:pt x="2331938" y="1066769"/>
                  </a:lnTo>
                  <a:lnTo>
                    <a:pt x="2388272" y="1066769"/>
                  </a:lnTo>
                  <a:lnTo>
                    <a:pt x="2532030" y="1149905"/>
                  </a:lnTo>
                  <a:lnTo>
                    <a:pt x="2558379" y="1149905"/>
                  </a:lnTo>
                  <a:lnTo>
                    <a:pt x="2558379" y="1165544"/>
                  </a:lnTo>
                  <a:lnTo>
                    <a:pt x="2798819" y="1304652"/>
                  </a:lnTo>
                  <a:lnTo>
                    <a:pt x="2798819" y="1332638"/>
                  </a:lnTo>
                  <a:lnTo>
                    <a:pt x="2771646" y="1332638"/>
                  </a:lnTo>
                  <a:lnTo>
                    <a:pt x="2392882" y="1549943"/>
                  </a:lnTo>
                  <a:close/>
                </a:path>
                <a:path w="4084320" h="4114800">
                  <a:moveTo>
                    <a:pt x="3068840" y="2543455"/>
                  </a:moveTo>
                  <a:lnTo>
                    <a:pt x="3012086" y="2543455"/>
                  </a:lnTo>
                  <a:lnTo>
                    <a:pt x="3436150" y="2298986"/>
                  </a:lnTo>
                  <a:lnTo>
                    <a:pt x="3436150" y="1091463"/>
                  </a:lnTo>
                  <a:lnTo>
                    <a:pt x="3444384" y="1073354"/>
                  </a:lnTo>
                  <a:lnTo>
                    <a:pt x="3510899" y="1073354"/>
                  </a:lnTo>
                  <a:lnTo>
                    <a:pt x="3531027" y="1082408"/>
                  </a:lnTo>
                  <a:lnTo>
                    <a:pt x="3462500" y="1082408"/>
                  </a:lnTo>
                  <a:lnTo>
                    <a:pt x="3462500" y="1859438"/>
                  </a:lnTo>
                  <a:lnTo>
                    <a:pt x="3516683" y="1890717"/>
                  </a:lnTo>
                  <a:lnTo>
                    <a:pt x="3464147" y="1890717"/>
                  </a:lnTo>
                  <a:lnTo>
                    <a:pt x="3464147" y="2315449"/>
                  </a:lnTo>
                  <a:lnTo>
                    <a:pt x="3068840" y="2543455"/>
                  </a:lnTo>
                  <a:close/>
                </a:path>
                <a:path w="4084320" h="4114800">
                  <a:moveTo>
                    <a:pt x="3606599" y="1146612"/>
                  </a:moveTo>
                  <a:lnTo>
                    <a:pt x="3462500" y="1082408"/>
                  </a:lnTo>
                  <a:lnTo>
                    <a:pt x="3531027" y="1082408"/>
                  </a:lnTo>
                  <a:lnTo>
                    <a:pt x="3578603" y="1103810"/>
                  </a:lnTo>
                  <a:lnTo>
                    <a:pt x="3606137" y="1103810"/>
                  </a:lnTo>
                  <a:lnTo>
                    <a:pt x="3606599" y="1146612"/>
                  </a:lnTo>
                  <a:close/>
                </a:path>
                <a:path w="4084320" h="4114800">
                  <a:moveTo>
                    <a:pt x="2984913" y="1233040"/>
                  </a:moveTo>
                  <a:lnTo>
                    <a:pt x="2984913" y="1232871"/>
                  </a:lnTo>
                  <a:lnTo>
                    <a:pt x="2998912" y="1203408"/>
                  </a:lnTo>
                  <a:lnTo>
                    <a:pt x="2984913" y="1233040"/>
                  </a:lnTo>
                  <a:close/>
                </a:path>
                <a:path w="4084320" h="4114800">
                  <a:moveTo>
                    <a:pt x="3179133" y="1233040"/>
                  </a:moveTo>
                  <a:lnTo>
                    <a:pt x="2984913" y="1233040"/>
                  </a:lnTo>
                  <a:lnTo>
                    <a:pt x="2998912" y="1203408"/>
                  </a:lnTo>
                  <a:lnTo>
                    <a:pt x="3193209" y="1203408"/>
                  </a:lnTo>
                  <a:lnTo>
                    <a:pt x="3179133" y="1233040"/>
                  </a:lnTo>
                  <a:close/>
                </a:path>
                <a:path w="4084320" h="4114800">
                  <a:moveTo>
                    <a:pt x="2764276" y="2106375"/>
                  </a:moveTo>
                  <a:lnTo>
                    <a:pt x="2569907" y="2106375"/>
                  </a:lnTo>
                  <a:lnTo>
                    <a:pt x="2984913" y="1232871"/>
                  </a:lnTo>
                  <a:lnTo>
                    <a:pt x="2984913" y="1233040"/>
                  </a:lnTo>
                  <a:lnTo>
                    <a:pt x="3179133" y="1233040"/>
                  </a:lnTo>
                  <a:lnTo>
                    <a:pt x="2764276" y="2106375"/>
                  </a:lnTo>
                  <a:close/>
                </a:path>
                <a:path w="4084320" h="4114800">
                  <a:moveTo>
                    <a:pt x="1672223" y="2600250"/>
                  </a:moveTo>
                  <a:lnTo>
                    <a:pt x="1471459" y="2600250"/>
                  </a:lnTo>
                  <a:lnTo>
                    <a:pt x="1666611" y="2252068"/>
                  </a:lnTo>
                  <a:lnTo>
                    <a:pt x="1666611" y="1532658"/>
                  </a:lnTo>
                  <a:lnTo>
                    <a:pt x="1240077" y="1287366"/>
                  </a:lnTo>
                  <a:lnTo>
                    <a:pt x="1296924" y="1287366"/>
                  </a:lnTo>
                  <a:lnTo>
                    <a:pt x="1680609" y="1508787"/>
                  </a:lnTo>
                  <a:lnTo>
                    <a:pt x="1738260" y="1508787"/>
                  </a:lnTo>
                  <a:lnTo>
                    <a:pt x="1693784" y="1534304"/>
                  </a:lnTo>
                  <a:lnTo>
                    <a:pt x="1693784" y="2202681"/>
                  </a:lnTo>
                  <a:lnTo>
                    <a:pt x="1692960" y="2204327"/>
                  </a:lnTo>
                  <a:lnTo>
                    <a:pt x="1894155" y="2204327"/>
                  </a:lnTo>
                  <a:lnTo>
                    <a:pt x="1672223" y="2600250"/>
                  </a:lnTo>
                  <a:close/>
                </a:path>
                <a:path w="4084320" h="4114800">
                  <a:moveTo>
                    <a:pt x="2144197" y="1733500"/>
                  </a:moveTo>
                  <a:lnTo>
                    <a:pt x="2117024" y="1718684"/>
                  </a:lnTo>
                  <a:lnTo>
                    <a:pt x="2117024" y="1291482"/>
                  </a:lnTo>
                  <a:lnTo>
                    <a:pt x="2143374" y="1291482"/>
                  </a:lnTo>
                  <a:lnTo>
                    <a:pt x="2143374" y="1439645"/>
                  </a:lnTo>
                  <a:lnTo>
                    <a:pt x="2199453" y="1471746"/>
                  </a:lnTo>
                  <a:lnTo>
                    <a:pt x="2144197" y="1471746"/>
                  </a:lnTo>
                  <a:lnTo>
                    <a:pt x="2144197" y="1733500"/>
                  </a:lnTo>
                  <a:close/>
                </a:path>
                <a:path w="4084320" h="4114800">
                  <a:moveTo>
                    <a:pt x="2771646" y="1680820"/>
                  </a:moveTo>
                  <a:lnTo>
                    <a:pt x="2771646" y="1332638"/>
                  </a:lnTo>
                  <a:lnTo>
                    <a:pt x="2798819" y="1332638"/>
                  </a:lnTo>
                  <a:lnTo>
                    <a:pt x="2798819" y="1623201"/>
                  </a:lnTo>
                  <a:lnTo>
                    <a:pt x="2771646" y="1680820"/>
                  </a:lnTo>
                  <a:close/>
                </a:path>
                <a:path w="4084320" h="4114800">
                  <a:moveTo>
                    <a:pt x="2348406" y="1889070"/>
                  </a:moveTo>
                  <a:lnTo>
                    <a:pt x="2322057" y="1889070"/>
                  </a:lnTo>
                  <a:lnTo>
                    <a:pt x="2322057" y="1573814"/>
                  </a:lnTo>
                  <a:lnTo>
                    <a:pt x="2144197" y="1471746"/>
                  </a:lnTo>
                  <a:lnTo>
                    <a:pt x="2199453" y="1471746"/>
                  </a:lnTo>
                  <a:lnTo>
                    <a:pt x="2336055" y="1549943"/>
                  </a:lnTo>
                  <a:lnTo>
                    <a:pt x="2392882" y="1549943"/>
                  </a:lnTo>
                  <a:lnTo>
                    <a:pt x="2348406" y="1575460"/>
                  </a:lnTo>
                  <a:lnTo>
                    <a:pt x="2348406" y="1889070"/>
                  </a:lnTo>
                  <a:close/>
                </a:path>
                <a:path w="4084320" h="4114800">
                  <a:moveTo>
                    <a:pt x="1894155" y="2204327"/>
                  </a:moveTo>
                  <a:lnTo>
                    <a:pt x="1692960" y="2204327"/>
                  </a:lnTo>
                  <a:lnTo>
                    <a:pt x="2000098" y="1656126"/>
                  </a:lnTo>
                  <a:lnTo>
                    <a:pt x="2144197" y="1733500"/>
                  </a:lnTo>
                  <a:lnTo>
                    <a:pt x="2180898" y="1765602"/>
                  </a:lnTo>
                  <a:lnTo>
                    <a:pt x="2140080" y="1765602"/>
                  </a:lnTo>
                  <a:lnTo>
                    <a:pt x="1894155" y="2204327"/>
                  </a:lnTo>
                  <a:close/>
                </a:path>
                <a:path w="4084320" h="4114800">
                  <a:moveTo>
                    <a:pt x="2695068" y="2252068"/>
                  </a:moveTo>
                  <a:lnTo>
                    <a:pt x="2140080" y="1765602"/>
                  </a:lnTo>
                  <a:lnTo>
                    <a:pt x="2180898" y="1765602"/>
                  </a:lnTo>
                  <a:lnTo>
                    <a:pt x="2322057" y="1889070"/>
                  </a:lnTo>
                  <a:lnTo>
                    <a:pt x="2348406" y="1889070"/>
                  </a:lnTo>
                  <a:lnTo>
                    <a:pt x="2348406" y="1912118"/>
                  </a:lnTo>
                  <a:lnTo>
                    <a:pt x="2569907" y="2106375"/>
                  </a:lnTo>
                  <a:lnTo>
                    <a:pt x="2764276" y="2106375"/>
                  </a:lnTo>
                  <a:lnTo>
                    <a:pt x="2695068" y="2252068"/>
                  </a:lnTo>
                  <a:close/>
                </a:path>
                <a:path w="4084320" h="4114800">
                  <a:moveTo>
                    <a:pt x="1150612" y="4005324"/>
                  </a:moveTo>
                  <a:lnTo>
                    <a:pt x="961759" y="4005324"/>
                  </a:lnTo>
                  <a:lnTo>
                    <a:pt x="4046308" y="2226551"/>
                  </a:lnTo>
                  <a:lnTo>
                    <a:pt x="3464147" y="1890717"/>
                  </a:lnTo>
                  <a:lnTo>
                    <a:pt x="3516683" y="1890717"/>
                  </a:lnTo>
                  <a:lnTo>
                    <a:pt x="4084185" y="2218320"/>
                  </a:lnTo>
                  <a:lnTo>
                    <a:pt x="4084185" y="2312156"/>
                  </a:lnTo>
                  <a:lnTo>
                    <a:pt x="1150612" y="4005324"/>
                  </a:lnTo>
                  <a:close/>
                </a:path>
                <a:path w="4084320" h="4114800">
                  <a:moveTo>
                    <a:pt x="3012086" y="1990315"/>
                  </a:moveTo>
                  <a:lnTo>
                    <a:pt x="3008793" y="1990315"/>
                  </a:lnTo>
                  <a:lnTo>
                    <a:pt x="3012086" y="1983730"/>
                  </a:lnTo>
                  <a:lnTo>
                    <a:pt x="3012086" y="1990315"/>
                  </a:lnTo>
                  <a:close/>
                </a:path>
                <a:path w="4084320" h="4114800">
                  <a:moveTo>
                    <a:pt x="1428328" y="3384688"/>
                  </a:moveTo>
                  <a:lnTo>
                    <a:pt x="1396528" y="3384688"/>
                  </a:lnTo>
                  <a:lnTo>
                    <a:pt x="2162313" y="2018301"/>
                  </a:lnTo>
                  <a:lnTo>
                    <a:pt x="2212106" y="2061927"/>
                  </a:lnTo>
                  <a:lnTo>
                    <a:pt x="2170547" y="2061927"/>
                  </a:lnTo>
                  <a:lnTo>
                    <a:pt x="2144197" y="2108845"/>
                  </a:lnTo>
                  <a:lnTo>
                    <a:pt x="2143374" y="2108845"/>
                  </a:lnTo>
                  <a:lnTo>
                    <a:pt x="2143374" y="2157409"/>
                  </a:lnTo>
                  <a:lnTo>
                    <a:pt x="2117024" y="2157409"/>
                  </a:lnTo>
                  <a:lnTo>
                    <a:pt x="1693784" y="2912214"/>
                  </a:lnTo>
                  <a:lnTo>
                    <a:pt x="1693784" y="2960779"/>
                  </a:lnTo>
                  <a:lnTo>
                    <a:pt x="1666611" y="2960779"/>
                  </a:lnTo>
                  <a:lnTo>
                    <a:pt x="1514277" y="3232410"/>
                  </a:lnTo>
                  <a:lnTo>
                    <a:pt x="1555564" y="3256281"/>
                  </a:lnTo>
                  <a:lnTo>
                    <a:pt x="1501102" y="3256281"/>
                  </a:lnTo>
                  <a:lnTo>
                    <a:pt x="1471459" y="3308960"/>
                  </a:lnTo>
                  <a:lnTo>
                    <a:pt x="1471459" y="3357525"/>
                  </a:lnTo>
                  <a:lnTo>
                    <a:pt x="1443463" y="3357525"/>
                  </a:lnTo>
                  <a:lnTo>
                    <a:pt x="1428328" y="3384688"/>
                  </a:lnTo>
                  <a:close/>
                </a:path>
                <a:path w="4084320" h="4114800">
                  <a:moveTo>
                    <a:pt x="3065985" y="2545101"/>
                  </a:moveTo>
                  <a:lnTo>
                    <a:pt x="2984090" y="2545101"/>
                  </a:lnTo>
                  <a:lnTo>
                    <a:pt x="2984090" y="2041349"/>
                  </a:lnTo>
                  <a:lnTo>
                    <a:pt x="3012086" y="2041349"/>
                  </a:lnTo>
                  <a:lnTo>
                    <a:pt x="3012086" y="2543455"/>
                  </a:lnTo>
                  <a:lnTo>
                    <a:pt x="3068840" y="2543455"/>
                  </a:lnTo>
                  <a:lnTo>
                    <a:pt x="3065985" y="2545101"/>
                  </a:lnTo>
                  <a:close/>
                </a:path>
                <a:path w="4084320" h="4114800">
                  <a:moveTo>
                    <a:pt x="2399451" y="2924561"/>
                  </a:moveTo>
                  <a:lnTo>
                    <a:pt x="2321233" y="2924561"/>
                  </a:lnTo>
                  <a:lnTo>
                    <a:pt x="2321233" y="2194450"/>
                  </a:lnTo>
                  <a:lnTo>
                    <a:pt x="2170547" y="2061927"/>
                  </a:lnTo>
                  <a:lnTo>
                    <a:pt x="2212106" y="2061927"/>
                  </a:lnTo>
                  <a:lnTo>
                    <a:pt x="2371820" y="2201858"/>
                  </a:lnTo>
                  <a:lnTo>
                    <a:pt x="2330291" y="2201858"/>
                  </a:lnTo>
                  <a:lnTo>
                    <a:pt x="2348406" y="2218320"/>
                  </a:lnTo>
                  <a:lnTo>
                    <a:pt x="2348406" y="2923738"/>
                  </a:lnTo>
                  <a:lnTo>
                    <a:pt x="2400878" y="2923738"/>
                  </a:lnTo>
                  <a:lnTo>
                    <a:pt x="2399451" y="2924561"/>
                  </a:lnTo>
                  <a:close/>
                </a:path>
                <a:path w="4084320" h="4114800">
                  <a:moveTo>
                    <a:pt x="1746860" y="3320484"/>
                  </a:moveTo>
                  <a:lnTo>
                    <a:pt x="1693784" y="3320484"/>
                  </a:lnTo>
                  <a:lnTo>
                    <a:pt x="2117024" y="3076016"/>
                  </a:lnTo>
                  <a:lnTo>
                    <a:pt x="2117024" y="2157409"/>
                  </a:lnTo>
                  <a:lnTo>
                    <a:pt x="2143374" y="2157409"/>
                  </a:lnTo>
                  <a:lnTo>
                    <a:pt x="2143374" y="2822494"/>
                  </a:lnTo>
                  <a:lnTo>
                    <a:pt x="2195010" y="2852126"/>
                  </a:lnTo>
                  <a:lnTo>
                    <a:pt x="2145020" y="2852126"/>
                  </a:lnTo>
                  <a:lnTo>
                    <a:pt x="2145020" y="3090832"/>
                  </a:lnTo>
                  <a:lnTo>
                    <a:pt x="1746860" y="3320484"/>
                  </a:lnTo>
                  <a:close/>
                </a:path>
                <a:path w="4084320" h="4114800">
                  <a:moveTo>
                    <a:pt x="2738710" y="2559917"/>
                  </a:moveTo>
                  <a:lnTo>
                    <a:pt x="2330291" y="2201858"/>
                  </a:lnTo>
                  <a:lnTo>
                    <a:pt x="2371820" y="2201858"/>
                  </a:lnTo>
                  <a:lnTo>
                    <a:pt x="2728829" y="2514645"/>
                  </a:lnTo>
                  <a:lnTo>
                    <a:pt x="2760210" y="2514645"/>
                  </a:lnTo>
                  <a:lnTo>
                    <a:pt x="2738710" y="2559917"/>
                  </a:lnTo>
                  <a:close/>
                </a:path>
                <a:path w="4084320" h="4114800">
                  <a:moveTo>
                    <a:pt x="960936" y="4114799"/>
                  </a:moveTo>
                  <a:lnTo>
                    <a:pt x="954349" y="4110684"/>
                  </a:lnTo>
                  <a:lnTo>
                    <a:pt x="0" y="3560013"/>
                  </a:lnTo>
                  <a:lnTo>
                    <a:pt x="0" y="3467000"/>
                  </a:lnTo>
                  <a:lnTo>
                    <a:pt x="541813" y="3154213"/>
                  </a:lnTo>
                  <a:lnTo>
                    <a:pt x="541813" y="2585434"/>
                  </a:lnTo>
                  <a:lnTo>
                    <a:pt x="1005401" y="2317918"/>
                  </a:lnTo>
                  <a:lnTo>
                    <a:pt x="1060890" y="2350020"/>
                  </a:lnTo>
                  <a:lnTo>
                    <a:pt x="1003754" y="2350020"/>
                  </a:lnTo>
                  <a:lnTo>
                    <a:pt x="586278" y="2591196"/>
                  </a:lnTo>
                  <a:lnTo>
                    <a:pt x="622127" y="2611774"/>
                  </a:lnTo>
                  <a:lnTo>
                    <a:pt x="567339" y="2611774"/>
                  </a:lnTo>
                  <a:lnTo>
                    <a:pt x="567339" y="3186315"/>
                  </a:lnTo>
                  <a:lnTo>
                    <a:pt x="540166" y="3186315"/>
                  </a:lnTo>
                  <a:lnTo>
                    <a:pt x="41171" y="3474409"/>
                  </a:lnTo>
                  <a:lnTo>
                    <a:pt x="961759" y="4005324"/>
                  </a:lnTo>
                  <a:lnTo>
                    <a:pt x="1150612" y="4005324"/>
                  </a:lnTo>
                  <a:lnTo>
                    <a:pt x="960936" y="4114799"/>
                  </a:lnTo>
                  <a:close/>
                </a:path>
                <a:path w="4084320" h="4114800">
                  <a:moveTo>
                    <a:pt x="1064699" y="2833194"/>
                  </a:moveTo>
                  <a:lnTo>
                    <a:pt x="1007871" y="2833194"/>
                  </a:lnTo>
                  <a:lnTo>
                    <a:pt x="1423700" y="2592842"/>
                  </a:lnTo>
                  <a:lnTo>
                    <a:pt x="1003754" y="2350020"/>
                  </a:lnTo>
                  <a:lnTo>
                    <a:pt x="1060890" y="2350020"/>
                  </a:lnTo>
                  <a:lnTo>
                    <a:pt x="1214551" y="2438918"/>
                  </a:lnTo>
                  <a:lnTo>
                    <a:pt x="1240077" y="2438918"/>
                  </a:lnTo>
                  <a:lnTo>
                    <a:pt x="1240077" y="2455380"/>
                  </a:lnTo>
                  <a:lnTo>
                    <a:pt x="1471459" y="2588726"/>
                  </a:lnTo>
                  <a:lnTo>
                    <a:pt x="1471459" y="2600250"/>
                  </a:lnTo>
                  <a:lnTo>
                    <a:pt x="1672223" y="2600250"/>
                  </a:lnTo>
                  <a:lnTo>
                    <a:pt x="1663456" y="2615890"/>
                  </a:lnTo>
                  <a:lnTo>
                    <a:pt x="1443463" y="2615890"/>
                  </a:lnTo>
                  <a:lnTo>
                    <a:pt x="1064699" y="2833194"/>
                  </a:lnTo>
                  <a:close/>
                </a:path>
                <a:path w="4084320" h="4114800">
                  <a:moveTo>
                    <a:pt x="2998912" y="2583788"/>
                  </a:moveTo>
                  <a:lnTo>
                    <a:pt x="2800466" y="2469373"/>
                  </a:lnTo>
                  <a:lnTo>
                    <a:pt x="2852975" y="2469373"/>
                  </a:lnTo>
                  <a:lnTo>
                    <a:pt x="2984090" y="2545101"/>
                  </a:lnTo>
                  <a:lnTo>
                    <a:pt x="3065985" y="2545101"/>
                  </a:lnTo>
                  <a:lnTo>
                    <a:pt x="2998912" y="2583788"/>
                  </a:lnTo>
                  <a:close/>
                </a:path>
                <a:path w="4084320" h="4114800">
                  <a:moveTo>
                    <a:pt x="2771647" y="2490565"/>
                  </a:moveTo>
                  <a:lnTo>
                    <a:pt x="2771647" y="2489951"/>
                  </a:lnTo>
                  <a:lnTo>
                    <a:pt x="2777411" y="2478428"/>
                  </a:lnTo>
                  <a:lnTo>
                    <a:pt x="2771647" y="2490565"/>
                  </a:lnTo>
                  <a:close/>
                </a:path>
                <a:path w="4084320" h="4114800">
                  <a:moveTo>
                    <a:pt x="2400878" y="2923738"/>
                  </a:moveTo>
                  <a:lnTo>
                    <a:pt x="2348406" y="2923738"/>
                  </a:lnTo>
                  <a:lnTo>
                    <a:pt x="2771647" y="2679270"/>
                  </a:lnTo>
                  <a:lnTo>
                    <a:pt x="2771647" y="2490565"/>
                  </a:lnTo>
                  <a:lnTo>
                    <a:pt x="2777411" y="2478428"/>
                  </a:lnTo>
                  <a:lnTo>
                    <a:pt x="2800466" y="2478428"/>
                  </a:lnTo>
                  <a:lnTo>
                    <a:pt x="2800466" y="2693263"/>
                  </a:lnTo>
                  <a:lnTo>
                    <a:pt x="2400878" y="2923738"/>
                  </a:lnTo>
                  <a:close/>
                </a:path>
                <a:path w="4084320" h="4114800">
                  <a:moveTo>
                    <a:pt x="1073299" y="3699944"/>
                  </a:moveTo>
                  <a:lnTo>
                    <a:pt x="993873" y="3699944"/>
                  </a:lnTo>
                  <a:lnTo>
                    <a:pt x="993873" y="2857065"/>
                  </a:lnTo>
                  <a:lnTo>
                    <a:pt x="567339" y="2611774"/>
                  </a:lnTo>
                  <a:lnTo>
                    <a:pt x="622127" y="2611774"/>
                  </a:lnTo>
                  <a:lnTo>
                    <a:pt x="1007871" y="2833194"/>
                  </a:lnTo>
                  <a:lnTo>
                    <a:pt x="1064699" y="2833194"/>
                  </a:lnTo>
                  <a:lnTo>
                    <a:pt x="1020222" y="2858711"/>
                  </a:lnTo>
                  <a:lnTo>
                    <a:pt x="1020222" y="3698298"/>
                  </a:lnTo>
                  <a:lnTo>
                    <a:pt x="1076152" y="3698298"/>
                  </a:lnTo>
                  <a:lnTo>
                    <a:pt x="1073299" y="3699944"/>
                  </a:lnTo>
                  <a:close/>
                </a:path>
                <a:path w="4084320" h="4114800">
                  <a:moveTo>
                    <a:pt x="1443463" y="2648815"/>
                  </a:moveTo>
                  <a:lnTo>
                    <a:pt x="1443463" y="2615890"/>
                  </a:lnTo>
                  <a:lnTo>
                    <a:pt x="1663456" y="2615890"/>
                  </a:lnTo>
                  <a:lnTo>
                    <a:pt x="1651460" y="2637291"/>
                  </a:lnTo>
                  <a:lnTo>
                    <a:pt x="1450050" y="2637291"/>
                  </a:lnTo>
                  <a:lnTo>
                    <a:pt x="1443463" y="2648815"/>
                  </a:lnTo>
                  <a:close/>
                </a:path>
                <a:path w="4084320" h="4114800">
                  <a:moveTo>
                    <a:pt x="1407232" y="3422552"/>
                  </a:moveTo>
                  <a:lnTo>
                    <a:pt x="1247488" y="3331185"/>
                  </a:lnTo>
                  <a:lnTo>
                    <a:pt x="1104212" y="3254634"/>
                  </a:lnTo>
                  <a:lnTo>
                    <a:pt x="1450050" y="2637291"/>
                  </a:lnTo>
                  <a:lnTo>
                    <a:pt x="1651460" y="2637291"/>
                  </a:lnTo>
                  <a:lnTo>
                    <a:pt x="1272191" y="3313899"/>
                  </a:lnTo>
                  <a:lnTo>
                    <a:pt x="1396528" y="3384688"/>
                  </a:lnTo>
                  <a:lnTo>
                    <a:pt x="1428328" y="3384688"/>
                  </a:lnTo>
                  <a:lnTo>
                    <a:pt x="1407232" y="3422552"/>
                  </a:lnTo>
                  <a:close/>
                </a:path>
                <a:path w="4084320" h="4114800">
                  <a:moveTo>
                    <a:pt x="2335232" y="2961602"/>
                  </a:moveTo>
                  <a:lnTo>
                    <a:pt x="2145020" y="2852126"/>
                  </a:lnTo>
                  <a:lnTo>
                    <a:pt x="2195010" y="2852126"/>
                  </a:lnTo>
                  <a:lnTo>
                    <a:pt x="2321233" y="2924561"/>
                  </a:lnTo>
                  <a:lnTo>
                    <a:pt x="2399451" y="2924561"/>
                  </a:lnTo>
                  <a:lnTo>
                    <a:pt x="2335232" y="2961602"/>
                  </a:lnTo>
                  <a:close/>
                </a:path>
                <a:path w="4084320" h="4114800">
                  <a:moveTo>
                    <a:pt x="1746859" y="3320484"/>
                  </a:moveTo>
                  <a:lnTo>
                    <a:pt x="1666611" y="3320484"/>
                  </a:lnTo>
                  <a:lnTo>
                    <a:pt x="1666611" y="2960779"/>
                  </a:lnTo>
                  <a:lnTo>
                    <a:pt x="1693784" y="2960779"/>
                  </a:lnTo>
                  <a:lnTo>
                    <a:pt x="1693784" y="3320484"/>
                  </a:lnTo>
                  <a:lnTo>
                    <a:pt x="1746860" y="3320484"/>
                  </a:lnTo>
                  <a:close/>
                </a:path>
                <a:path w="4084320" h="4114800">
                  <a:moveTo>
                    <a:pt x="1006224" y="3738632"/>
                  </a:moveTo>
                  <a:lnTo>
                    <a:pt x="540166" y="3469470"/>
                  </a:lnTo>
                  <a:lnTo>
                    <a:pt x="540166" y="3186315"/>
                  </a:lnTo>
                  <a:lnTo>
                    <a:pt x="567339" y="3186315"/>
                  </a:lnTo>
                  <a:lnTo>
                    <a:pt x="567339" y="3453830"/>
                  </a:lnTo>
                  <a:lnTo>
                    <a:pt x="993873" y="3699944"/>
                  </a:lnTo>
                  <a:lnTo>
                    <a:pt x="1073299" y="3699944"/>
                  </a:lnTo>
                  <a:lnTo>
                    <a:pt x="1006224" y="3738632"/>
                  </a:lnTo>
                  <a:close/>
                </a:path>
                <a:path w="4084320" h="4114800">
                  <a:moveTo>
                    <a:pt x="1679786" y="3359171"/>
                  </a:moveTo>
                  <a:lnTo>
                    <a:pt x="1501102" y="3256281"/>
                  </a:lnTo>
                  <a:lnTo>
                    <a:pt x="1555564" y="3256281"/>
                  </a:lnTo>
                  <a:lnTo>
                    <a:pt x="1666611" y="3320484"/>
                  </a:lnTo>
                  <a:lnTo>
                    <a:pt x="1746859" y="3320484"/>
                  </a:lnTo>
                  <a:lnTo>
                    <a:pt x="1679786" y="3359171"/>
                  </a:lnTo>
                  <a:close/>
                </a:path>
                <a:path w="4084320" h="4114800">
                  <a:moveTo>
                    <a:pt x="1076152" y="3698298"/>
                  </a:moveTo>
                  <a:lnTo>
                    <a:pt x="1020222" y="3698298"/>
                  </a:lnTo>
                  <a:lnTo>
                    <a:pt x="1443463" y="3453830"/>
                  </a:lnTo>
                  <a:lnTo>
                    <a:pt x="1443463" y="3357525"/>
                  </a:lnTo>
                  <a:lnTo>
                    <a:pt x="1471459" y="3357525"/>
                  </a:lnTo>
                  <a:lnTo>
                    <a:pt x="1471459" y="3470293"/>
                  </a:lnTo>
                  <a:lnTo>
                    <a:pt x="1076152" y="3698298"/>
                  </a:lnTo>
                  <a:close/>
                </a:path>
              </a:pathLst>
            </a:custGeom>
            <a:solidFill>
              <a:srgbClr val="133C3C"/>
            </a:solidFill>
          </p:spPr>
          <p:txBody>
            <a:bodyPr wrap="square" lIns="0" tIns="0" rIns="0" bIns="0" rtlCol="0"/>
            <a:lstStyle/>
            <a:p>
              <a:endParaRPr/>
            </a:p>
          </p:txBody>
        </p:sp>
      </p:grpSp>
      <p:sp>
        <p:nvSpPr>
          <p:cNvPr id="30" name="object 30"/>
          <p:cNvSpPr txBox="1"/>
          <p:nvPr/>
        </p:nvSpPr>
        <p:spPr>
          <a:xfrm>
            <a:off x="1016000" y="6420342"/>
            <a:ext cx="3688079" cy="1918970"/>
          </a:xfrm>
          <a:prstGeom prst="rect">
            <a:avLst/>
          </a:prstGeom>
        </p:spPr>
        <p:txBody>
          <a:bodyPr vert="horz" wrap="square" lIns="0" tIns="15875" rIns="0" bIns="0" rtlCol="0">
            <a:spAutoFit/>
          </a:bodyPr>
          <a:lstStyle/>
          <a:p>
            <a:pPr marL="12700" marR="5080">
              <a:lnSpc>
                <a:spcPct val="100000"/>
              </a:lnSpc>
              <a:spcBef>
                <a:spcPts val="125"/>
              </a:spcBef>
            </a:pPr>
            <a:r>
              <a:rPr sz="6200" b="1" spc="229" dirty="0">
                <a:solidFill>
                  <a:srgbClr val="2A4A81"/>
                </a:solidFill>
                <a:latin typeface="Trebuchet MS"/>
                <a:cs typeface="Trebuchet MS"/>
              </a:rPr>
              <a:t>Según </a:t>
            </a:r>
            <a:r>
              <a:rPr sz="6200" b="1" spc="235" dirty="0">
                <a:solidFill>
                  <a:srgbClr val="2A4A81"/>
                </a:solidFill>
                <a:latin typeface="Trebuchet MS"/>
                <a:cs typeface="Trebuchet MS"/>
              </a:rPr>
              <a:t> </a:t>
            </a:r>
            <a:r>
              <a:rPr sz="6200" b="1" spc="805" dirty="0">
                <a:solidFill>
                  <a:srgbClr val="2A4A81"/>
                </a:solidFill>
                <a:latin typeface="Trebuchet MS"/>
                <a:cs typeface="Trebuchet MS"/>
              </a:rPr>
              <a:t>D</a:t>
            </a:r>
            <a:r>
              <a:rPr sz="6200" b="1" spc="-130" dirty="0">
                <a:solidFill>
                  <a:srgbClr val="2A4A81"/>
                </a:solidFill>
                <a:latin typeface="Trebuchet MS"/>
                <a:cs typeface="Trebuchet MS"/>
              </a:rPr>
              <a:t>e</a:t>
            </a:r>
            <a:r>
              <a:rPr sz="6200" b="1" spc="35" dirty="0">
                <a:solidFill>
                  <a:srgbClr val="2A4A81"/>
                </a:solidFill>
                <a:latin typeface="Trebuchet MS"/>
                <a:cs typeface="Trebuchet MS"/>
              </a:rPr>
              <a:t>m</a:t>
            </a:r>
            <a:r>
              <a:rPr sz="6200" b="1" spc="509" dirty="0">
                <a:solidFill>
                  <a:srgbClr val="2A4A81"/>
                </a:solidFill>
                <a:latin typeface="Trebuchet MS"/>
                <a:cs typeface="Trebuchet MS"/>
              </a:rPr>
              <a:t>a</a:t>
            </a:r>
            <a:r>
              <a:rPr sz="6200" b="1" spc="30" dirty="0">
                <a:solidFill>
                  <a:srgbClr val="2A4A81"/>
                </a:solidFill>
                <a:latin typeface="Trebuchet MS"/>
                <a:cs typeface="Trebuchet MS"/>
              </a:rPr>
              <a:t>n</a:t>
            </a:r>
            <a:r>
              <a:rPr sz="6200" b="1" spc="275" dirty="0">
                <a:solidFill>
                  <a:srgbClr val="2A4A81"/>
                </a:solidFill>
                <a:latin typeface="Trebuchet MS"/>
                <a:cs typeface="Trebuchet MS"/>
              </a:rPr>
              <a:t>d</a:t>
            </a:r>
            <a:r>
              <a:rPr sz="6200" b="1" spc="515" dirty="0">
                <a:solidFill>
                  <a:srgbClr val="2A4A81"/>
                </a:solidFill>
                <a:latin typeface="Trebuchet MS"/>
                <a:cs typeface="Trebuchet MS"/>
              </a:rPr>
              <a:t>a</a:t>
            </a:r>
            <a:endParaRPr sz="6200">
              <a:latin typeface="Trebuchet MS"/>
              <a:cs typeface="Trebuchet MS"/>
            </a:endParaRPr>
          </a:p>
        </p:txBody>
      </p:sp>
      <p:sp>
        <p:nvSpPr>
          <p:cNvPr id="31" name="object 31"/>
          <p:cNvSpPr txBox="1"/>
          <p:nvPr/>
        </p:nvSpPr>
        <p:spPr>
          <a:xfrm>
            <a:off x="13556160" y="6286304"/>
            <a:ext cx="2775585" cy="2047239"/>
          </a:xfrm>
          <a:prstGeom prst="rect">
            <a:avLst/>
          </a:prstGeom>
        </p:spPr>
        <p:txBody>
          <a:bodyPr vert="horz" wrap="square" lIns="0" tIns="29845" rIns="0" bIns="0" rtlCol="0">
            <a:spAutoFit/>
          </a:bodyPr>
          <a:lstStyle/>
          <a:p>
            <a:pPr marL="12700" marR="5080" indent="130810">
              <a:lnSpc>
                <a:spcPts val="7940"/>
              </a:lnSpc>
              <a:spcBef>
                <a:spcPts val="235"/>
              </a:spcBef>
            </a:pPr>
            <a:r>
              <a:rPr sz="6650" b="1" spc="229" dirty="0">
                <a:solidFill>
                  <a:srgbClr val="2A4A81"/>
                </a:solidFill>
                <a:latin typeface="Trebuchet MS"/>
                <a:cs typeface="Trebuchet MS"/>
              </a:rPr>
              <a:t>Según </a:t>
            </a:r>
            <a:r>
              <a:rPr sz="6650" b="1" spc="-1989" dirty="0">
                <a:solidFill>
                  <a:srgbClr val="2A4A81"/>
                </a:solidFill>
                <a:latin typeface="Trebuchet MS"/>
                <a:cs typeface="Trebuchet MS"/>
              </a:rPr>
              <a:t> </a:t>
            </a:r>
            <a:r>
              <a:rPr sz="6650" b="1" spc="980" dirty="0">
                <a:solidFill>
                  <a:srgbClr val="2A4A81"/>
                </a:solidFill>
                <a:latin typeface="Trebuchet MS"/>
                <a:cs typeface="Trebuchet MS"/>
              </a:rPr>
              <a:t>O</a:t>
            </a:r>
            <a:r>
              <a:rPr sz="6650" b="1" spc="425" dirty="0">
                <a:solidFill>
                  <a:srgbClr val="2A4A81"/>
                </a:solidFill>
                <a:latin typeface="Trebuchet MS"/>
                <a:cs typeface="Trebuchet MS"/>
              </a:rPr>
              <a:t>f</a:t>
            </a:r>
            <a:r>
              <a:rPr sz="6650" b="1" spc="-155" dirty="0">
                <a:solidFill>
                  <a:srgbClr val="2A4A81"/>
                </a:solidFill>
                <a:latin typeface="Trebuchet MS"/>
                <a:cs typeface="Trebuchet MS"/>
              </a:rPr>
              <a:t>e</a:t>
            </a:r>
            <a:r>
              <a:rPr sz="6650" b="1" spc="-125" dirty="0">
                <a:solidFill>
                  <a:srgbClr val="2A4A81"/>
                </a:solidFill>
                <a:latin typeface="Trebuchet MS"/>
                <a:cs typeface="Trebuchet MS"/>
              </a:rPr>
              <a:t>r</a:t>
            </a:r>
            <a:r>
              <a:rPr sz="6650" b="1" spc="-25" dirty="0">
                <a:solidFill>
                  <a:srgbClr val="2A4A81"/>
                </a:solidFill>
                <a:latin typeface="Trebuchet MS"/>
                <a:cs typeface="Trebuchet MS"/>
              </a:rPr>
              <a:t>t</a:t>
            </a:r>
            <a:r>
              <a:rPr sz="6650" b="1" spc="535" dirty="0">
                <a:solidFill>
                  <a:srgbClr val="2A4A81"/>
                </a:solidFill>
                <a:latin typeface="Trebuchet MS"/>
                <a:cs typeface="Trebuchet MS"/>
              </a:rPr>
              <a:t>a</a:t>
            </a:r>
            <a:endParaRPr sz="665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A4A81"/>
          </a:solidFill>
        </p:spPr>
        <p:txBody>
          <a:bodyPr wrap="square" lIns="0" tIns="0" rIns="0" bIns="0" rtlCol="0"/>
          <a:lstStyle/>
          <a:p>
            <a:endParaRPr/>
          </a:p>
        </p:txBody>
      </p:sp>
      <p:grpSp>
        <p:nvGrpSpPr>
          <p:cNvPr id="3" name="object 3"/>
          <p:cNvGrpSpPr/>
          <p:nvPr/>
        </p:nvGrpSpPr>
        <p:grpSpPr>
          <a:xfrm>
            <a:off x="971624" y="3784790"/>
            <a:ext cx="9914890" cy="6524625"/>
            <a:chOff x="971624" y="3784790"/>
            <a:chExt cx="9914890" cy="6524625"/>
          </a:xfrm>
        </p:grpSpPr>
        <p:sp>
          <p:nvSpPr>
            <p:cNvPr id="4" name="object 4"/>
            <p:cNvSpPr/>
            <p:nvPr/>
          </p:nvSpPr>
          <p:spPr>
            <a:xfrm>
              <a:off x="1599706" y="3889565"/>
              <a:ext cx="7319645" cy="1920239"/>
            </a:xfrm>
            <a:custGeom>
              <a:avLst/>
              <a:gdLst/>
              <a:ahLst/>
              <a:cxnLst/>
              <a:rect l="l" t="t" r="r" b="b"/>
              <a:pathLst>
                <a:path w="7319645" h="1920239">
                  <a:moveTo>
                    <a:pt x="6836020" y="1919872"/>
                  </a:moveTo>
                  <a:lnTo>
                    <a:pt x="485775" y="1919872"/>
                  </a:lnTo>
                  <a:lnTo>
                    <a:pt x="437762" y="1917495"/>
                  </a:lnTo>
                  <a:lnTo>
                    <a:pt x="390562" y="1910452"/>
                  </a:lnTo>
                  <a:lnTo>
                    <a:pt x="344494" y="1898874"/>
                  </a:lnTo>
                  <a:lnTo>
                    <a:pt x="299877" y="1882894"/>
                  </a:lnTo>
                  <a:lnTo>
                    <a:pt x="257028" y="1862644"/>
                  </a:lnTo>
                  <a:lnTo>
                    <a:pt x="216266" y="1838256"/>
                  </a:lnTo>
                  <a:lnTo>
                    <a:pt x="177911" y="1809861"/>
                  </a:lnTo>
                  <a:lnTo>
                    <a:pt x="142280" y="1777591"/>
                  </a:lnTo>
                  <a:lnTo>
                    <a:pt x="110010" y="1741960"/>
                  </a:lnTo>
                  <a:lnTo>
                    <a:pt x="81615" y="1703605"/>
                  </a:lnTo>
                  <a:lnTo>
                    <a:pt x="57227" y="1662843"/>
                  </a:lnTo>
                  <a:lnTo>
                    <a:pt x="36977" y="1619995"/>
                  </a:lnTo>
                  <a:lnTo>
                    <a:pt x="20997" y="1575377"/>
                  </a:lnTo>
                  <a:lnTo>
                    <a:pt x="9420" y="1529309"/>
                  </a:lnTo>
                  <a:lnTo>
                    <a:pt x="2377" y="1482109"/>
                  </a:lnTo>
                  <a:lnTo>
                    <a:pt x="0" y="1434097"/>
                  </a:lnTo>
                  <a:lnTo>
                    <a:pt x="0" y="485774"/>
                  </a:lnTo>
                  <a:lnTo>
                    <a:pt x="2377"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7" y="36977"/>
                  </a:lnTo>
                  <a:lnTo>
                    <a:pt x="344494" y="20997"/>
                  </a:lnTo>
                  <a:lnTo>
                    <a:pt x="390562" y="9419"/>
                  </a:lnTo>
                  <a:lnTo>
                    <a:pt x="437762" y="2376"/>
                  </a:lnTo>
                  <a:lnTo>
                    <a:pt x="485767" y="0"/>
                  </a:lnTo>
                  <a:lnTo>
                    <a:pt x="6836027" y="0"/>
                  </a:lnTo>
                  <a:lnTo>
                    <a:pt x="6884033" y="2376"/>
                  </a:lnTo>
                  <a:lnTo>
                    <a:pt x="6931232" y="9419"/>
                  </a:lnTo>
                  <a:lnTo>
                    <a:pt x="6977300" y="20997"/>
                  </a:lnTo>
                  <a:lnTo>
                    <a:pt x="7021918" y="36977"/>
                  </a:lnTo>
                  <a:lnTo>
                    <a:pt x="7064767" y="57227"/>
                  </a:lnTo>
                  <a:lnTo>
                    <a:pt x="7105528" y="81615"/>
                  </a:lnTo>
                  <a:lnTo>
                    <a:pt x="7143884" y="110010"/>
                  </a:lnTo>
                  <a:lnTo>
                    <a:pt x="7179514" y="142279"/>
                  </a:lnTo>
                  <a:lnTo>
                    <a:pt x="7211784" y="177910"/>
                  </a:lnTo>
                  <a:lnTo>
                    <a:pt x="7240179" y="216266"/>
                  </a:lnTo>
                  <a:lnTo>
                    <a:pt x="7264567" y="257027"/>
                  </a:lnTo>
                  <a:lnTo>
                    <a:pt x="7284817" y="299876"/>
                  </a:lnTo>
                  <a:lnTo>
                    <a:pt x="7300797" y="344494"/>
                  </a:lnTo>
                  <a:lnTo>
                    <a:pt x="7312375" y="390562"/>
                  </a:lnTo>
                  <a:lnTo>
                    <a:pt x="7319418" y="437761"/>
                  </a:lnTo>
                  <a:lnTo>
                    <a:pt x="7319418" y="1482109"/>
                  </a:lnTo>
                  <a:lnTo>
                    <a:pt x="7312375" y="1529309"/>
                  </a:lnTo>
                  <a:lnTo>
                    <a:pt x="7300797" y="1575377"/>
                  </a:lnTo>
                  <a:lnTo>
                    <a:pt x="7284817" y="1619995"/>
                  </a:lnTo>
                  <a:lnTo>
                    <a:pt x="7264567" y="1662843"/>
                  </a:lnTo>
                  <a:lnTo>
                    <a:pt x="7240179" y="1703605"/>
                  </a:lnTo>
                  <a:lnTo>
                    <a:pt x="7211784" y="1741960"/>
                  </a:lnTo>
                  <a:lnTo>
                    <a:pt x="7179514" y="1777591"/>
                  </a:lnTo>
                  <a:lnTo>
                    <a:pt x="7143884" y="1809861"/>
                  </a:lnTo>
                  <a:lnTo>
                    <a:pt x="7105528" y="1838256"/>
                  </a:lnTo>
                  <a:lnTo>
                    <a:pt x="7064767" y="1862644"/>
                  </a:lnTo>
                  <a:lnTo>
                    <a:pt x="7021918" y="1882894"/>
                  </a:lnTo>
                  <a:lnTo>
                    <a:pt x="6977300" y="1898874"/>
                  </a:lnTo>
                  <a:lnTo>
                    <a:pt x="6931232" y="1910452"/>
                  </a:lnTo>
                  <a:lnTo>
                    <a:pt x="6884033" y="1917495"/>
                  </a:lnTo>
                  <a:lnTo>
                    <a:pt x="6836020" y="1919872"/>
                  </a:lnTo>
                  <a:close/>
                </a:path>
              </a:pathLst>
            </a:custGeom>
            <a:solidFill>
              <a:srgbClr val="94DDDE"/>
            </a:solidFill>
          </p:spPr>
          <p:txBody>
            <a:bodyPr wrap="square" lIns="0" tIns="0" rIns="0" bIns="0" rtlCol="0"/>
            <a:lstStyle/>
            <a:p>
              <a:endParaRPr/>
            </a:p>
          </p:txBody>
        </p:sp>
        <p:sp>
          <p:nvSpPr>
            <p:cNvPr id="5" name="object 5"/>
            <p:cNvSpPr/>
            <p:nvPr/>
          </p:nvSpPr>
          <p:spPr>
            <a:xfrm>
              <a:off x="2085687" y="3889565"/>
              <a:ext cx="6833870" cy="441959"/>
            </a:xfrm>
            <a:custGeom>
              <a:avLst/>
              <a:gdLst/>
              <a:ahLst/>
              <a:cxnLst/>
              <a:rect l="l" t="t" r="r" b="b"/>
              <a:pathLst>
                <a:path w="6833870" h="441960">
                  <a:moveTo>
                    <a:pt x="0" y="0"/>
                  </a:moveTo>
                  <a:lnTo>
                    <a:pt x="6349787" y="0"/>
                  </a:lnTo>
                  <a:lnTo>
                    <a:pt x="6397796" y="2376"/>
                  </a:lnTo>
                  <a:lnTo>
                    <a:pt x="6444992" y="9419"/>
                  </a:lnTo>
                  <a:lnTo>
                    <a:pt x="6491057" y="20996"/>
                  </a:lnTo>
                  <a:lnTo>
                    <a:pt x="6535671" y="36974"/>
                  </a:lnTo>
                  <a:lnTo>
                    <a:pt x="6578517" y="57223"/>
                  </a:lnTo>
                  <a:lnTo>
                    <a:pt x="6619275" y="81610"/>
                  </a:lnTo>
                  <a:lnTo>
                    <a:pt x="6657628" y="110002"/>
                  </a:lnTo>
                  <a:lnTo>
                    <a:pt x="6693256" y="142269"/>
                  </a:lnTo>
                  <a:lnTo>
                    <a:pt x="6725523" y="177898"/>
                  </a:lnTo>
                  <a:lnTo>
                    <a:pt x="6753916" y="216251"/>
                  </a:lnTo>
                  <a:lnTo>
                    <a:pt x="6778303" y="257009"/>
                  </a:lnTo>
                  <a:lnTo>
                    <a:pt x="6798551" y="299855"/>
                  </a:lnTo>
                  <a:lnTo>
                    <a:pt x="6814530" y="344469"/>
                  </a:lnTo>
                  <a:lnTo>
                    <a:pt x="6826106" y="390534"/>
                  </a:lnTo>
                  <a:lnTo>
                    <a:pt x="6833149" y="437730"/>
                  </a:lnTo>
                  <a:lnTo>
                    <a:pt x="6833346" y="441702"/>
                  </a:lnTo>
                </a:path>
              </a:pathLst>
            </a:custGeom>
            <a:ln w="209550">
              <a:solidFill>
                <a:srgbClr val="000000"/>
              </a:solidFill>
            </a:ln>
          </p:spPr>
          <p:txBody>
            <a:bodyPr wrap="square" lIns="0" tIns="0" rIns="0" bIns="0" rtlCol="0"/>
            <a:lstStyle/>
            <a:p>
              <a:endParaRPr/>
            </a:p>
          </p:txBody>
        </p:sp>
        <p:sp>
          <p:nvSpPr>
            <p:cNvPr id="6" name="object 6"/>
            <p:cNvSpPr/>
            <p:nvPr/>
          </p:nvSpPr>
          <p:spPr>
            <a:xfrm>
              <a:off x="8911794" y="5409568"/>
              <a:ext cx="1905" cy="9525"/>
            </a:xfrm>
            <a:custGeom>
              <a:avLst/>
              <a:gdLst/>
              <a:ahLst/>
              <a:cxnLst/>
              <a:rect l="l" t="t" r="r" b="b"/>
              <a:pathLst>
                <a:path w="1904" h="9525">
                  <a:moveTo>
                    <a:pt x="-104774" y="4598"/>
                  </a:moveTo>
                  <a:lnTo>
                    <a:pt x="106147" y="4598"/>
                  </a:lnTo>
                </a:path>
              </a:pathLst>
            </a:custGeom>
            <a:ln w="218746">
              <a:solidFill>
                <a:srgbClr val="000000"/>
              </a:solidFill>
            </a:ln>
          </p:spPr>
          <p:txBody>
            <a:bodyPr wrap="square" lIns="0" tIns="0" rIns="0" bIns="0" rtlCol="0"/>
            <a:lstStyle/>
            <a:p>
              <a:endParaRPr/>
            </a:p>
          </p:txBody>
        </p:sp>
        <p:sp>
          <p:nvSpPr>
            <p:cNvPr id="7" name="object 7"/>
            <p:cNvSpPr/>
            <p:nvPr/>
          </p:nvSpPr>
          <p:spPr>
            <a:xfrm>
              <a:off x="1620943" y="3889565"/>
              <a:ext cx="7289800" cy="1778000"/>
            </a:xfrm>
            <a:custGeom>
              <a:avLst/>
              <a:gdLst/>
              <a:ahLst/>
              <a:cxnLst/>
              <a:rect l="l" t="t" r="r" b="b"/>
              <a:pathLst>
                <a:path w="7289800" h="1778000">
                  <a:moveTo>
                    <a:pt x="7289242" y="1535598"/>
                  </a:moveTo>
                  <a:lnTo>
                    <a:pt x="7279274" y="1575264"/>
                  </a:lnTo>
                  <a:lnTo>
                    <a:pt x="7263295" y="1619878"/>
                  </a:lnTo>
                  <a:lnTo>
                    <a:pt x="7243046" y="1662724"/>
                  </a:lnTo>
                  <a:lnTo>
                    <a:pt x="7218660" y="1703482"/>
                  </a:lnTo>
                  <a:lnTo>
                    <a:pt x="7190267" y="1741835"/>
                  </a:lnTo>
                  <a:lnTo>
                    <a:pt x="7158000" y="1777463"/>
                  </a:lnTo>
                </a:path>
                <a:path w="7289800" h="1778000">
                  <a:moveTo>
                    <a:pt x="0" y="344469"/>
                  </a:moveTo>
                  <a:lnTo>
                    <a:pt x="15978" y="299855"/>
                  </a:lnTo>
                  <a:lnTo>
                    <a:pt x="36227" y="257009"/>
                  </a:lnTo>
                  <a:lnTo>
                    <a:pt x="60613" y="216251"/>
                  </a:lnTo>
                  <a:lnTo>
                    <a:pt x="89006" y="177898"/>
                  </a:lnTo>
                  <a:lnTo>
                    <a:pt x="121273" y="142269"/>
                  </a:lnTo>
                  <a:lnTo>
                    <a:pt x="156902" y="110002"/>
                  </a:lnTo>
                  <a:lnTo>
                    <a:pt x="195254" y="81610"/>
                  </a:lnTo>
                  <a:lnTo>
                    <a:pt x="236013" y="57223"/>
                  </a:lnTo>
                  <a:lnTo>
                    <a:pt x="278859" y="36974"/>
                  </a:lnTo>
                  <a:lnTo>
                    <a:pt x="323473" y="20996"/>
                  </a:lnTo>
                  <a:lnTo>
                    <a:pt x="369538" y="9419"/>
                  </a:lnTo>
                  <a:lnTo>
                    <a:pt x="416734" y="2376"/>
                  </a:lnTo>
                  <a:lnTo>
                    <a:pt x="464743" y="0"/>
                  </a:lnTo>
                </a:path>
              </a:pathLst>
            </a:custGeom>
            <a:ln w="209550">
              <a:solidFill>
                <a:srgbClr val="000000"/>
              </a:solidFill>
            </a:ln>
          </p:spPr>
          <p:txBody>
            <a:bodyPr wrap="square" lIns="0" tIns="0" rIns="0" bIns="0" rtlCol="0"/>
            <a:lstStyle/>
            <a:p>
              <a:endParaRPr/>
            </a:p>
          </p:txBody>
        </p:sp>
        <p:sp>
          <p:nvSpPr>
            <p:cNvPr id="8" name="object 8"/>
            <p:cNvSpPr/>
            <p:nvPr/>
          </p:nvSpPr>
          <p:spPr>
            <a:xfrm>
              <a:off x="1028699" y="4563998"/>
              <a:ext cx="1142365" cy="571500"/>
            </a:xfrm>
            <a:custGeom>
              <a:avLst/>
              <a:gdLst/>
              <a:ahLst/>
              <a:cxnLst/>
              <a:rect l="l" t="t" r="r" b="b"/>
              <a:pathLst>
                <a:path w="1142364" h="571500">
                  <a:moveTo>
                    <a:pt x="856510" y="571006"/>
                  </a:moveTo>
                  <a:lnTo>
                    <a:pt x="0" y="571006"/>
                  </a:lnTo>
                  <a:lnTo>
                    <a:pt x="0" y="0"/>
                  </a:lnTo>
                  <a:lnTo>
                    <a:pt x="856510" y="0"/>
                  </a:lnTo>
                  <a:lnTo>
                    <a:pt x="1142013" y="285503"/>
                  </a:lnTo>
                  <a:lnTo>
                    <a:pt x="856510" y="571006"/>
                  </a:lnTo>
                  <a:close/>
                </a:path>
              </a:pathLst>
            </a:custGeom>
            <a:solidFill>
              <a:srgbClr val="F6B4A6"/>
            </a:solidFill>
          </p:spPr>
          <p:txBody>
            <a:bodyPr wrap="square" lIns="0" tIns="0" rIns="0" bIns="0" rtlCol="0"/>
            <a:lstStyle/>
            <a:p>
              <a:endParaRPr/>
            </a:p>
          </p:txBody>
        </p:sp>
        <p:sp>
          <p:nvSpPr>
            <p:cNvPr id="9" name="object 9"/>
            <p:cNvSpPr/>
            <p:nvPr/>
          </p:nvSpPr>
          <p:spPr>
            <a:xfrm>
              <a:off x="1028774" y="4563998"/>
              <a:ext cx="1142365" cy="430530"/>
            </a:xfrm>
            <a:custGeom>
              <a:avLst/>
              <a:gdLst/>
              <a:ahLst/>
              <a:cxnLst/>
              <a:rect l="l" t="t" r="r" b="b"/>
              <a:pathLst>
                <a:path w="1142364" h="430529">
                  <a:moveTo>
                    <a:pt x="856356" y="0"/>
                  </a:moveTo>
                  <a:lnTo>
                    <a:pt x="0" y="0"/>
                  </a:lnTo>
                </a:path>
                <a:path w="1142364" h="430529">
                  <a:moveTo>
                    <a:pt x="996993" y="430268"/>
                  </a:moveTo>
                  <a:lnTo>
                    <a:pt x="1141809" y="285452"/>
                  </a:lnTo>
                  <a:lnTo>
                    <a:pt x="856356" y="0"/>
                  </a:lnTo>
                </a:path>
              </a:pathLst>
            </a:custGeom>
            <a:ln w="114299">
              <a:solidFill>
                <a:srgbClr val="000000"/>
              </a:solidFill>
            </a:ln>
          </p:spPr>
          <p:txBody>
            <a:bodyPr wrap="square" lIns="0" tIns="0" rIns="0" bIns="0" rtlCol="0"/>
            <a:lstStyle/>
            <a:p>
              <a:endParaRPr/>
            </a:p>
          </p:txBody>
        </p:sp>
        <p:sp>
          <p:nvSpPr>
            <p:cNvPr id="10" name="object 10"/>
            <p:cNvSpPr/>
            <p:nvPr/>
          </p:nvSpPr>
          <p:spPr>
            <a:xfrm>
              <a:off x="3017450" y="7851740"/>
              <a:ext cx="7868920" cy="2334260"/>
            </a:xfrm>
            <a:custGeom>
              <a:avLst/>
              <a:gdLst/>
              <a:ahLst/>
              <a:cxnLst/>
              <a:rect l="l" t="t" r="r" b="b"/>
              <a:pathLst>
                <a:path w="7868920" h="2334259">
                  <a:moveTo>
                    <a:pt x="7383214" y="2334132"/>
                  </a:moveTo>
                  <a:lnTo>
                    <a:pt x="485759" y="2334132"/>
                  </a:lnTo>
                  <a:lnTo>
                    <a:pt x="437761" y="2331756"/>
                  </a:lnTo>
                  <a:lnTo>
                    <a:pt x="390562" y="2324712"/>
                  </a:lnTo>
                  <a:lnTo>
                    <a:pt x="344494" y="2313135"/>
                  </a:lnTo>
                  <a:lnTo>
                    <a:pt x="299876" y="2297155"/>
                  </a:lnTo>
                  <a:lnTo>
                    <a:pt x="257028" y="2276905"/>
                  </a:lnTo>
                  <a:lnTo>
                    <a:pt x="216266" y="2252516"/>
                  </a:lnTo>
                  <a:lnTo>
                    <a:pt x="177911" y="2224121"/>
                  </a:lnTo>
                  <a:lnTo>
                    <a:pt x="142280" y="2191852"/>
                  </a:lnTo>
                  <a:lnTo>
                    <a:pt x="110010" y="2156221"/>
                  </a:lnTo>
                  <a:lnTo>
                    <a:pt x="81615" y="2117866"/>
                  </a:lnTo>
                  <a:lnTo>
                    <a:pt x="57227" y="2077104"/>
                  </a:lnTo>
                  <a:lnTo>
                    <a:pt x="36977" y="2034256"/>
                  </a:lnTo>
                  <a:lnTo>
                    <a:pt x="20997" y="1989638"/>
                  </a:lnTo>
                  <a:lnTo>
                    <a:pt x="9420" y="1943570"/>
                  </a:lnTo>
                  <a:lnTo>
                    <a:pt x="2376" y="1896371"/>
                  </a:lnTo>
                  <a:lnTo>
                    <a:pt x="0" y="1848359"/>
                  </a:lnTo>
                  <a:lnTo>
                    <a:pt x="0" y="485773"/>
                  </a:lnTo>
                  <a:lnTo>
                    <a:pt x="2376"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6"/>
                  </a:lnTo>
                  <a:lnTo>
                    <a:pt x="257028" y="57227"/>
                  </a:lnTo>
                  <a:lnTo>
                    <a:pt x="299876" y="36977"/>
                  </a:lnTo>
                  <a:lnTo>
                    <a:pt x="344494" y="20997"/>
                  </a:lnTo>
                  <a:lnTo>
                    <a:pt x="390562" y="9420"/>
                  </a:lnTo>
                  <a:lnTo>
                    <a:pt x="437761" y="2377"/>
                  </a:lnTo>
                  <a:lnTo>
                    <a:pt x="485774" y="0"/>
                  </a:lnTo>
                  <a:lnTo>
                    <a:pt x="7383199" y="0"/>
                  </a:lnTo>
                  <a:lnTo>
                    <a:pt x="7431212" y="2377"/>
                  </a:lnTo>
                  <a:lnTo>
                    <a:pt x="7478412" y="9420"/>
                  </a:lnTo>
                  <a:lnTo>
                    <a:pt x="7524479" y="20997"/>
                  </a:lnTo>
                  <a:lnTo>
                    <a:pt x="7569097" y="36977"/>
                  </a:lnTo>
                  <a:lnTo>
                    <a:pt x="7611946" y="57227"/>
                  </a:lnTo>
                  <a:lnTo>
                    <a:pt x="7652707" y="81616"/>
                  </a:lnTo>
                  <a:lnTo>
                    <a:pt x="7691063" y="110010"/>
                  </a:lnTo>
                  <a:lnTo>
                    <a:pt x="7726694" y="142280"/>
                  </a:lnTo>
                  <a:lnTo>
                    <a:pt x="7758964" y="177911"/>
                  </a:lnTo>
                  <a:lnTo>
                    <a:pt x="7787358" y="216266"/>
                  </a:lnTo>
                  <a:lnTo>
                    <a:pt x="7811747" y="257028"/>
                  </a:lnTo>
                  <a:lnTo>
                    <a:pt x="7831997" y="299876"/>
                  </a:lnTo>
                  <a:lnTo>
                    <a:pt x="7847976" y="344494"/>
                  </a:lnTo>
                  <a:lnTo>
                    <a:pt x="7859554" y="390562"/>
                  </a:lnTo>
                  <a:lnTo>
                    <a:pt x="7866597" y="437762"/>
                  </a:lnTo>
                  <a:lnTo>
                    <a:pt x="7868580" y="477813"/>
                  </a:lnTo>
                  <a:lnTo>
                    <a:pt x="7868580" y="1856319"/>
                  </a:lnTo>
                  <a:lnTo>
                    <a:pt x="7866597" y="1896371"/>
                  </a:lnTo>
                  <a:lnTo>
                    <a:pt x="7859554" y="1943570"/>
                  </a:lnTo>
                  <a:lnTo>
                    <a:pt x="7847976" y="1989638"/>
                  </a:lnTo>
                  <a:lnTo>
                    <a:pt x="7831997" y="2034256"/>
                  </a:lnTo>
                  <a:lnTo>
                    <a:pt x="7811747" y="2077104"/>
                  </a:lnTo>
                  <a:lnTo>
                    <a:pt x="7787358" y="2117866"/>
                  </a:lnTo>
                  <a:lnTo>
                    <a:pt x="7758964" y="2156221"/>
                  </a:lnTo>
                  <a:lnTo>
                    <a:pt x="7726694" y="2191852"/>
                  </a:lnTo>
                  <a:lnTo>
                    <a:pt x="7691063" y="2224121"/>
                  </a:lnTo>
                  <a:lnTo>
                    <a:pt x="7652707" y="2252516"/>
                  </a:lnTo>
                  <a:lnTo>
                    <a:pt x="7611946" y="2276905"/>
                  </a:lnTo>
                  <a:lnTo>
                    <a:pt x="7569097" y="2297155"/>
                  </a:lnTo>
                  <a:lnTo>
                    <a:pt x="7524479" y="2313135"/>
                  </a:lnTo>
                  <a:lnTo>
                    <a:pt x="7478412" y="2324712"/>
                  </a:lnTo>
                  <a:lnTo>
                    <a:pt x="7431212" y="2331756"/>
                  </a:lnTo>
                  <a:lnTo>
                    <a:pt x="7383214" y="2334132"/>
                  </a:lnTo>
                  <a:close/>
                </a:path>
              </a:pathLst>
            </a:custGeom>
            <a:solidFill>
              <a:srgbClr val="8FBFCB"/>
            </a:solidFill>
          </p:spPr>
          <p:txBody>
            <a:bodyPr wrap="square" lIns="0" tIns="0" rIns="0" bIns="0" rtlCol="0"/>
            <a:lstStyle/>
            <a:p>
              <a:endParaRPr/>
            </a:p>
          </p:txBody>
        </p:sp>
        <p:sp>
          <p:nvSpPr>
            <p:cNvPr id="11" name="object 11"/>
            <p:cNvSpPr/>
            <p:nvPr/>
          </p:nvSpPr>
          <p:spPr>
            <a:xfrm>
              <a:off x="3147263" y="10029733"/>
              <a:ext cx="7487284" cy="156210"/>
            </a:xfrm>
            <a:custGeom>
              <a:avLst/>
              <a:gdLst/>
              <a:ahLst/>
              <a:cxnLst/>
              <a:rect l="l" t="t" r="r" b="b"/>
              <a:pathLst>
                <a:path w="7487284" h="156209">
                  <a:moveTo>
                    <a:pt x="7486787" y="95969"/>
                  </a:moveTo>
                  <a:lnTo>
                    <a:pt x="7439122" y="119101"/>
                  </a:lnTo>
                  <a:lnTo>
                    <a:pt x="7394505" y="135081"/>
                  </a:lnTo>
                  <a:lnTo>
                    <a:pt x="7348438" y="146658"/>
                  </a:lnTo>
                  <a:lnTo>
                    <a:pt x="7301240" y="153701"/>
                  </a:lnTo>
                  <a:lnTo>
                    <a:pt x="7262245" y="155631"/>
                  </a:lnTo>
                </a:path>
                <a:path w="7487284" h="156209">
                  <a:moveTo>
                    <a:pt x="346968" y="155631"/>
                  </a:moveTo>
                  <a:lnTo>
                    <a:pt x="307973" y="153701"/>
                  </a:lnTo>
                  <a:lnTo>
                    <a:pt x="260775" y="146658"/>
                  </a:lnTo>
                  <a:lnTo>
                    <a:pt x="214708" y="135081"/>
                  </a:lnTo>
                  <a:lnTo>
                    <a:pt x="170092" y="119101"/>
                  </a:lnTo>
                  <a:lnTo>
                    <a:pt x="127244" y="98852"/>
                  </a:lnTo>
                  <a:lnTo>
                    <a:pt x="86484" y="74464"/>
                  </a:lnTo>
                  <a:lnTo>
                    <a:pt x="48129" y="46070"/>
                  </a:lnTo>
                  <a:lnTo>
                    <a:pt x="12499" y="13801"/>
                  </a:lnTo>
                  <a:lnTo>
                    <a:pt x="0" y="0"/>
                  </a:lnTo>
                </a:path>
              </a:pathLst>
            </a:custGeom>
            <a:ln w="247649">
              <a:solidFill>
                <a:srgbClr val="000000"/>
              </a:solidFill>
            </a:ln>
          </p:spPr>
          <p:txBody>
            <a:bodyPr wrap="square" lIns="0" tIns="0" rIns="0" bIns="0" rtlCol="0"/>
            <a:lstStyle/>
            <a:p>
              <a:endParaRPr/>
            </a:p>
          </p:txBody>
        </p:sp>
        <p:sp>
          <p:nvSpPr>
            <p:cNvPr id="12" name="object 12"/>
            <p:cNvSpPr/>
            <p:nvPr/>
          </p:nvSpPr>
          <p:spPr>
            <a:xfrm>
              <a:off x="2446444" y="8695204"/>
              <a:ext cx="1142365" cy="571500"/>
            </a:xfrm>
            <a:custGeom>
              <a:avLst/>
              <a:gdLst/>
              <a:ahLst/>
              <a:cxnLst/>
              <a:rect l="l" t="t" r="r" b="b"/>
              <a:pathLst>
                <a:path w="1142364" h="571500">
                  <a:moveTo>
                    <a:pt x="856510" y="571006"/>
                  </a:moveTo>
                  <a:lnTo>
                    <a:pt x="0" y="571006"/>
                  </a:lnTo>
                  <a:lnTo>
                    <a:pt x="0" y="0"/>
                  </a:lnTo>
                  <a:lnTo>
                    <a:pt x="856510" y="0"/>
                  </a:lnTo>
                  <a:lnTo>
                    <a:pt x="1142013" y="285503"/>
                  </a:lnTo>
                  <a:lnTo>
                    <a:pt x="856510" y="571006"/>
                  </a:lnTo>
                  <a:close/>
                </a:path>
              </a:pathLst>
            </a:custGeom>
            <a:solidFill>
              <a:srgbClr val="FFDE8A"/>
            </a:solidFill>
          </p:spPr>
          <p:txBody>
            <a:bodyPr wrap="square" lIns="0" tIns="0" rIns="0" bIns="0" rtlCol="0"/>
            <a:lstStyle/>
            <a:p>
              <a:endParaRPr/>
            </a:p>
          </p:txBody>
        </p:sp>
        <p:sp>
          <p:nvSpPr>
            <p:cNvPr id="13" name="object 13"/>
            <p:cNvSpPr/>
            <p:nvPr/>
          </p:nvSpPr>
          <p:spPr>
            <a:xfrm>
              <a:off x="2446518" y="8980656"/>
              <a:ext cx="1142365" cy="285750"/>
            </a:xfrm>
            <a:custGeom>
              <a:avLst/>
              <a:gdLst/>
              <a:ahLst/>
              <a:cxnLst/>
              <a:rect l="l" t="t" r="r" b="b"/>
              <a:pathLst>
                <a:path w="1142364" h="285750">
                  <a:moveTo>
                    <a:pt x="0" y="285452"/>
                  </a:moveTo>
                  <a:lnTo>
                    <a:pt x="856356" y="285452"/>
                  </a:lnTo>
                  <a:lnTo>
                    <a:pt x="1141808" y="0"/>
                  </a:lnTo>
                </a:path>
              </a:pathLst>
            </a:custGeom>
            <a:ln w="114299">
              <a:solidFill>
                <a:srgbClr val="000000"/>
              </a:solidFill>
            </a:ln>
          </p:spPr>
          <p:txBody>
            <a:bodyPr wrap="square" lIns="0" tIns="0" rIns="0" bIns="0" rtlCol="0"/>
            <a:lstStyle/>
            <a:p>
              <a:endParaRPr/>
            </a:p>
          </p:txBody>
        </p:sp>
        <p:sp>
          <p:nvSpPr>
            <p:cNvPr id="14" name="object 14"/>
            <p:cNvSpPr/>
            <p:nvPr/>
          </p:nvSpPr>
          <p:spPr>
            <a:xfrm>
              <a:off x="2241350" y="5809437"/>
              <a:ext cx="7866380" cy="2042795"/>
            </a:xfrm>
            <a:custGeom>
              <a:avLst/>
              <a:gdLst/>
              <a:ahLst/>
              <a:cxnLst/>
              <a:rect l="l" t="t" r="r" b="b"/>
              <a:pathLst>
                <a:path w="7866380" h="2042795">
                  <a:moveTo>
                    <a:pt x="7383202" y="2042303"/>
                  </a:moveTo>
                  <a:lnTo>
                    <a:pt x="485773" y="2042303"/>
                  </a:lnTo>
                  <a:lnTo>
                    <a:pt x="437762" y="2039926"/>
                  </a:lnTo>
                  <a:lnTo>
                    <a:pt x="390562" y="2032882"/>
                  </a:lnTo>
                  <a:lnTo>
                    <a:pt x="344494" y="2021305"/>
                  </a:lnTo>
                  <a:lnTo>
                    <a:pt x="299876" y="2005325"/>
                  </a:lnTo>
                  <a:lnTo>
                    <a:pt x="257028" y="1985075"/>
                  </a:lnTo>
                  <a:lnTo>
                    <a:pt x="216266" y="1960687"/>
                  </a:lnTo>
                  <a:lnTo>
                    <a:pt x="177911" y="1932292"/>
                  </a:lnTo>
                  <a:lnTo>
                    <a:pt x="142280" y="1900022"/>
                  </a:lnTo>
                  <a:lnTo>
                    <a:pt x="110010" y="1864391"/>
                  </a:lnTo>
                  <a:lnTo>
                    <a:pt x="81615" y="1826036"/>
                  </a:lnTo>
                  <a:lnTo>
                    <a:pt x="57227" y="1785275"/>
                  </a:lnTo>
                  <a:lnTo>
                    <a:pt x="36977" y="1742426"/>
                  </a:lnTo>
                  <a:lnTo>
                    <a:pt x="20997" y="1697808"/>
                  </a:lnTo>
                  <a:lnTo>
                    <a:pt x="9420" y="1651740"/>
                  </a:lnTo>
                  <a:lnTo>
                    <a:pt x="2377" y="1604541"/>
                  </a:lnTo>
                  <a:lnTo>
                    <a:pt x="0" y="1556528"/>
                  </a:lnTo>
                  <a:lnTo>
                    <a:pt x="0" y="485774"/>
                  </a:lnTo>
                  <a:lnTo>
                    <a:pt x="2377" y="437761"/>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383200" y="0"/>
                  </a:lnTo>
                  <a:lnTo>
                    <a:pt x="7431213" y="2377"/>
                  </a:lnTo>
                  <a:lnTo>
                    <a:pt x="7478413" y="9420"/>
                  </a:lnTo>
                  <a:lnTo>
                    <a:pt x="7524481" y="20997"/>
                  </a:lnTo>
                  <a:lnTo>
                    <a:pt x="7569098" y="36977"/>
                  </a:lnTo>
                  <a:lnTo>
                    <a:pt x="7611947" y="57227"/>
                  </a:lnTo>
                  <a:lnTo>
                    <a:pt x="7652708" y="81615"/>
                  </a:lnTo>
                  <a:lnTo>
                    <a:pt x="7691064" y="110010"/>
                  </a:lnTo>
                  <a:lnTo>
                    <a:pt x="7726695" y="142280"/>
                  </a:lnTo>
                  <a:lnTo>
                    <a:pt x="7758964" y="177911"/>
                  </a:lnTo>
                  <a:lnTo>
                    <a:pt x="7787359" y="216266"/>
                  </a:lnTo>
                  <a:lnTo>
                    <a:pt x="7811748" y="257028"/>
                  </a:lnTo>
                  <a:lnTo>
                    <a:pt x="7831998" y="299876"/>
                  </a:lnTo>
                  <a:lnTo>
                    <a:pt x="7847978" y="344494"/>
                  </a:lnTo>
                  <a:lnTo>
                    <a:pt x="7859555" y="390562"/>
                  </a:lnTo>
                  <a:lnTo>
                    <a:pt x="7866058" y="434141"/>
                  </a:lnTo>
                  <a:lnTo>
                    <a:pt x="7866058" y="1608161"/>
                  </a:lnTo>
                  <a:lnTo>
                    <a:pt x="7859555" y="1651740"/>
                  </a:lnTo>
                  <a:lnTo>
                    <a:pt x="7847978" y="1697808"/>
                  </a:lnTo>
                  <a:lnTo>
                    <a:pt x="7831998" y="1742426"/>
                  </a:lnTo>
                  <a:lnTo>
                    <a:pt x="7811748" y="1785275"/>
                  </a:lnTo>
                  <a:lnTo>
                    <a:pt x="7787359" y="1826036"/>
                  </a:lnTo>
                  <a:lnTo>
                    <a:pt x="7758964" y="1864391"/>
                  </a:lnTo>
                  <a:lnTo>
                    <a:pt x="7726695" y="1900022"/>
                  </a:lnTo>
                  <a:lnTo>
                    <a:pt x="7691064" y="1932292"/>
                  </a:lnTo>
                  <a:lnTo>
                    <a:pt x="7652708" y="1960687"/>
                  </a:lnTo>
                  <a:lnTo>
                    <a:pt x="7611947" y="1985075"/>
                  </a:lnTo>
                  <a:lnTo>
                    <a:pt x="7569098" y="2005325"/>
                  </a:lnTo>
                  <a:lnTo>
                    <a:pt x="7524481" y="2021305"/>
                  </a:lnTo>
                  <a:lnTo>
                    <a:pt x="7478413" y="2032882"/>
                  </a:lnTo>
                  <a:lnTo>
                    <a:pt x="7431213" y="2039926"/>
                  </a:lnTo>
                  <a:lnTo>
                    <a:pt x="7383202" y="2042303"/>
                  </a:lnTo>
                  <a:close/>
                </a:path>
              </a:pathLst>
            </a:custGeom>
            <a:solidFill>
              <a:srgbClr val="F5F1C4"/>
            </a:solidFill>
          </p:spPr>
          <p:txBody>
            <a:bodyPr wrap="square" lIns="0" tIns="0" rIns="0" bIns="0" rtlCol="0"/>
            <a:lstStyle/>
            <a:p>
              <a:endParaRPr/>
            </a:p>
          </p:txBody>
        </p:sp>
        <p:sp>
          <p:nvSpPr>
            <p:cNvPr id="15" name="object 15"/>
            <p:cNvSpPr/>
            <p:nvPr/>
          </p:nvSpPr>
          <p:spPr>
            <a:xfrm>
              <a:off x="2249116" y="7449399"/>
              <a:ext cx="7828280" cy="346075"/>
            </a:xfrm>
            <a:custGeom>
              <a:avLst/>
              <a:gdLst/>
              <a:ahLst/>
              <a:cxnLst/>
              <a:rect l="l" t="t" r="r" b="b"/>
              <a:pathLst>
                <a:path w="7828280" h="346075">
                  <a:moveTo>
                    <a:pt x="7827864" y="91616"/>
                  </a:moveTo>
                  <a:lnTo>
                    <a:pt x="7803755" y="145239"/>
                  </a:lnTo>
                  <a:lnTo>
                    <a:pt x="7779368" y="185999"/>
                  </a:lnTo>
                  <a:lnTo>
                    <a:pt x="7750974" y="224353"/>
                  </a:lnTo>
                  <a:lnTo>
                    <a:pt x="7718706" y="259983"/>
                  </a:lnTo>
                  <a:lnTo>
                    <a:pt x="7683076" y="292251"/>
                  </a:lnTo>
                  <a:lnTo>
                    <a:pt x="7644722" y="320644"/>
                  </a:lnTo>
                  <a:lnTo>
                    <a:pt x="7626643" y="331462"/>
                  </a:lnTo>
                </a:path>
                <a:path w="7828280" h="346075">
                  <a:moveTo>
                    <a:pt x="250894" y="345764"/>
                  </a:moveTo>
                  <a:lnTo>
                    <a:pt x="208585" y="320644"/>
                  </a:lnTo>
                  <a:lnTo>
                    <a:pt x="170231" y="292251"/>
                  </a:lnTo>
                  <a:lnTo>
                    <a:pt x="134602" y="259983"/>
                  </a:lnTo>
                  <a:lnTo>
                    <a:pt x="102333" y="224353"/>
                  </a:lnTo>
                  <a:lnTo>
                    <a:pt x="73940" y="185999"/>
                  </a:lnTo>
                  <a:lnTo>
                    <a:pt x="49552" y="145239"/>
                  </a:lnTo>
                  <a:lnTo>
                    <a:pt x="29303" y="102392"/>
                  </a:lnTo>
                  <a:lnTo>
                    <a:pt x="13324" y="57777"/>
                  </a:lnTo>
                  <a:lnTo>
                    <a:pt x="1747" y="11711"/>
                  </a:lnTo>
                  <a:lnTo>
                    <a:pt x="0" y="0"/>
                  </a:lnTo>
                </a:path>
              </a:pathLst>
            </a:custGeom>
            <a:ln w="247649">
              <a:solidFill>
                <a:srgbClr val="000000"/>
              </a:solidFill>
            </a:ln>
          </p:spPr>
          <p:txBody>
            <a:bodyPr wrap="square" lIns="0" tIns="0" rIns="0" bIns="0" rtlCol="0"/>
            <a:lstStyle/>
            <a:p>
              <a:endParaRPr/>
            </a:p>
          </p:txBody>
        </p:sp>
      </p:grpSp>
      <p:sp>
        <p:nvSpPr>
          <p:cNvPr id="16" name="object 16"/>
          <p:cNvSpPr txBox="1"/>
          <p:nvPr/>
        </p:nvSpPr>
        <p:spPr>
          <a:xfrm>
            <a:off x="3620165" y="4448460"/>
            <a:ext cx="5595620" cy="5292725"/>
          </a:xfrm>
          <a:prstGeom prst="rect">
            <a:avLst/>
          </a:prstGeom>
        </p:spPr>
        <p:txBody>
          <a:bodyPr vert="horz" wrap="square" lIns="0" tIns="12700" rIns="0" bIns="0" rtlCol="0">
            <a:spAutoFit/>
          </a:bodyPr>
          <a:lstStyle/>
          <a:p>
            <a:pPr marL="12700">
              <a:lnSpc>
                <a:spcPct val="100000"/>
              </a:lnSpc>
              <a:spcBef>
                <a:spcPts val="100"/>
              </a:spcBef>
            </a:pPr>
            <a:r>
              <a:rPr sz="4500" spc="-295" dirty="0">
                <a:solidFill>
                  <a:srgbClr val="31346E"/>
                </a:solidFill>
                <a:latin typeface="Trebuchet MS"/>
                <a:cs typeface="Trebuchet MS"/>
              </a:rPr>
              <a:t>M</a:t>
            </a:r>
            <a:r>
              <a:rPr sz="4500" spc="-520" dirty="0">
                <a:solidFill>
                  <a:srgbClr val="31346E"/>
                </a:solidFill>
                <a:latin typeface="Trebuchet MS"/>
                <a:cs typeface="Trebuchet MS"/>
              </a:rPr>
              <a:t> </a:t>
            </a:r>
            <a:r>
              <a:rPr sz="4500" spc="-780" dirty="0">
                <a:solidFill>
                  <a:srgbClr val="31346E"/>
                </a:solidFill>
                <a:latin typeface="Trebuchet MS"/>
                <a:cs typeface="Trebuchet MS"/>
              </a:rPr>
              <a:t>O</a:t>
            </a:r>
            <a:r>
              <a:rPr sz="4500" spc="-520" dirty="0">
                <a:solidFill>
                  <a:srgbClr val="31346E"/>
                </a:solidFill>
                <a:latin typeface="Trebuchet MS"/>
                <a:cs typeface="Trebuchet MS"/>
              </a:rPr>
              <a:t> N </a:t>
            </a:r>
            <a:r>
              <a:rPr sz="4500" spc="-780" dirty="0">
                <a:solidFill>
                  <a:srgbClr val="31346E"/>
                </a:solidFill>
                <a:latin typeface="Trebuchet MS"/>
                <a:cs typeface="Trebuchet MS"/>
              </a:rPr>
              <a:t>O</a:t>
            </a:r>
            <a:r>
              <a:rPr sz="4500" spc="-520" dirty="0">
                <a:solidFill>
                  <a:srgbClr val="31346E"/>
                </a:solidFill>
                <a:latin typeface="Trebuchet MS"/>
                <a:cs typeface="Trebuchet MS"/>
              </a:rPr>
              <a:t> </a:t>
            </a:r>
            <a:r>
              <a:rPr sz="4500" spc="-610" dirty="0">
                <a:solidFill>
                  <a:srgbClr val="31346E"/>
                </a:solidFill>
                <a:latin typeface="Trebuchet MS"/>
                <a:cs typeface="Trebuchet MS"/>
              </a:rPr>
              <a:t>P</a:t>
            </a:r>
            <a:r>
              <a:rPr sz="4500" spc="-520" dirty="0">
                <a:solidFill>
                  <a:srgbClr val="31346E"/>
                </a:solidFill>
                <a:latin typeface="Trebuchet MS"/>
                <a:cs typeface="Trebuchet MS"/>
              </a:rPr>
              <a:t> </a:t>
            </a:r>
            <a:r>
              <a:rPr sz="4500" spc="-780" dirty="0">
                <a:solidFill>
                  <a:srgbClr val="31346E"/>
                </a:solidFill>
                <a:latin typeface="Trebuchet MS"/>
                <a:cs typeface="Trebuchet MS"/>
              </a:rPr>
              <a:t>O</a:t>
            </a:r>
            <a:r>
              <a:rPr sz="4500" spc="-520" dirty="0">
                <a:solidFill>
                  <a:srgbClr val="31346E"/>
                </a:solidFill>
                <a:latin typeface="Trebuchet MS"/>
                <a:cs typeface="Trebuchet MS"/>
              </a:rPr>
              <a:t> </a:t>
            </a:r>
            <a:r>
              <a:rPr sz="4500" spc="-600" dirty="0">
                <a:solidFill>
                  <a:srgbClr val="31346E"/>
                </a:solidFill>
                <a:latin typeface="Trebuchet MS"/>
                <a:cs typeface="Trebuchet MS"/>
              </a:rPr>
              <a:t>L</a:t>
            </a:r>
            <a:r>
              <a:rPr sz="4500" spc="-520" dirty="0">
                <a:solidFill>
                  <a:srgbClr val="31346E"/>
                </a:solidFill>
                <a:latin typeface="Trebuchet MS"/>
                <a:cs typeface="Trebuchet MS"/>
              </a:rPr>
              <a:t> </a:t>
            </a:r>
            <a:r>
              <a:rPr sz="4500" spc="-175" dirty="0">
                <a:solidFill>
                  <a:srgbClr val="31346E"/>
                </a:solidFill>
                <a:latin typeface="Trebuchet MS"/>
                <a:cs typeface="Trebuchet MS"/>
              </a:rPr>
              <a:t>I</a:t>
            </a:r>
            <a:r>
              <a:rPr sz="4500" spc="-520" dirty="0">
                <a:solidFill>
                  <a:srgbClr val="31346E"/>
                </a:solidFill>
                <a:latin typeface="Trebuchet MS"/>
                <a:cs typeface="Trebuchet MS"/>
              </a:rPr>
              <a:t> </a:t>
            </a:r>
            <a:r>
              <a:rPr sz="4500" spc="-780" dirty="0">
                <a:solidFill>
                  <a:srgbClr val="31346E"/>
                </a:solidFill>
                <a:latin typeface="Trebuchet MS"/>
                <a:cs typeface="Trebuchet MS"/>
              </a:rPr>
              <a:t>O</a:t>
            </a:r>
            <a:endParaRPr sz="4500">
              <a:latin typeface="Trebuchet MS"/>
              <a:cs typeface="Trebuchet MS"/>
            </a:endParaRPr>
          </a:p>
          <a:p>
            <a:pPr>
              <a:lnSpc>
                <a:spcPct val="100000"/>
              </a:lnSpc>
            </a:pPr>
            <a:endParaRPr sz="5400">
              <a:latin typeface="Trebuchet MS"/>
              <a:cs typeface="Trebuchet MS"/>
            </a:endParaRPr>
          </a:p>
          <a:p>
            <a:pPr marR="476250" algn="ctr">
              <a:lnSpc>
                <a:spcPct val="100000"/>
              </a:lnSpc>
              <a:spcBef>
                <a:spcPts val="3970"/>
              </a:spcBef>
            </a:pP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00" dirty="0">
                <a:solidFill>
                  <a:srgbClr val="2A4A81"/>
                </a:solidFill>
                <a:latin typeface="Trebuchet MS"/>
                <a:cs typeface="Trebuchet MS"/>
              </a:rPr>
              <a:t>L</a:t>
            </a:r>
            <a:r>
              <a:rPr sz="4500" spc="-520" dirty="0">
                <a:solidFill>
                  <a:srgbClr val="2A4A81"/>
                </a:solidFill>
                <a:latin typeface="Trebuchet MS"/>
                <a:cs typeface="Trebuchet MS"/>
              </a:rPr>
              <a:t>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990" dirty="0">
                <a:solidFill>
                  <a:srgbClr val="2A4A81"/>
                </a:solidFill>
                <a:latin typeface="Trebuchet MS"/>
                <a:cs typeface="Trebuchet MS"/>
              </a:rPr>
              <a:t>G</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10" dirty="0">
                <a:solidFill>
                  <a:srgbClr val="2A4A81"/>
                </a:solidFill>
                <a:latin typeface="Trebuchet MS"/>
                <a:cs typeface="Trebuchet MS"/>
              </a:rPr>
              <a:t>P</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00" dirty="0">
                <a:solidFill>
                  <a:srgbClr val="2A4A81"/>
                </a:solidFill>
                <a:latin typeface="Trebuchet MS"/>
                <a:cs typeface="Trebuchet MS"/>
              </a:rPr>
              <a:t>L</a:t>
            </a:r>
            <a:r>
              <a:rPr sz="4500" spc="-520" dirty="0">
                <a:solidFill>
                  <a:srgbClr val="2A4A81"/>
                </a:solidFill>
                <a:latin typeface="Trebuchet MS"/>
                <a:cs typeface="Trebuchet MS"/>
              </a:rPr>
              <a:t>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endParaRPr sz="4500">
              <a:latin typeface="Trebuchet MS"/>
              <a:cs typeface="Trebuchet MS"/>
            </a:endParaRPr>
          </a:p>
          <a:p>
            <a:pPr>
              <a:lnSpc>
                <a:spcPct val="100000"/>
              </a:lnSpc>
              <a:spcBef>
                <a:spcPts val="50"/>
              </a:spcBef>
            </a:pPr>
            <a:endParaRPr sz="6700">
              <a:latin typeface="Trebuchet MS"/>
              <a:cs typeface="Trebuchet MS"/>
            </a:endParaRPr>
          </a:p>
          <a:p>
            <a:pPr marL="1080135" marR="5080" indent="347345">
              <a:lnSpc>
                <a:spcPct val="116700"/>
              </a:lnSpc>
            </a:pPr>
            <a:r>
              <a:rPr sz="4500" spc="-655" dirty="0">
                <a:solidFill>
                  <a:srgbClr val="2A4A81"/>
                </a:solidFill>
                <a:latin typeface="Trebuchet MS"/>
                <a:cs typeface="Trebuchet MS"/>
              </a:rPr>
              <a:t>C</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295" dirty="0">
                <a:solidFill>
                  <a:srgbClr val="2A4A81"/>
                </a:solidFill>
                <a:latin typeface="Trebuchet MS"/>
                <a:cs typeface="Trebuchet MS"/>
              </a:rPr>
              <a:t>M</a:t>
            </a:r>
            <a:r>
              <a:rPr sz="4500" spc="-520" dirty="0">
                <a:solidFill>
                  <a:srgbClr val="2A4A81"/>
                </a:solidFill>
                <a:latin typeface="Trebuchet MS"/>
                <a:cs typeface="Trebuchet MS"/>
              </a:rPr>
              <a:t> </a:t>
            </a:r>
            <a:r>
              <a:rPr sz="4500" spc="-610" dirty="0">
                <a:solidFill>
                  <a:srgbClr val="2A4A81"/>
                </a:solidFill>
                <a:latin typeface="Trebuchet MS"/>
                <a:cs typeface="Trebuchet MS"/>
              </a:rPr>
              <a:t>P</a:t>
            </a:r>
            <a:r>
              <a:rPr sz="4500" spc="-520" dirty="0">
                <a:solidFill>
                  <a:srgbClr val="2A4A81"/>
                </a:solidFill>
                <a:latin typeface="Trebuchet MS"/>
                <a:cs typeface="Trebuchet MS"/>
              </a:rPr>
              <a:t> </a:t>
            </a:r>
            <a:r>
              <a:rPr sz="4500" spc="-745" dirty="0">
                <a:solidFill>
                  <a:srgbClr val="2A4A81"/>
                </a:solidFill>
                <a:latin typeface="Trebuchet MS"/>
                <a:cs typeface="Trebuchet MS"/>
              </a:rPr>
              <a:t>E</a:t>
            </a:r>
            <a:r>
              <a:rPr sz="4500" spc="-520" dirty="0">
                <a:solidFill>
                  <a:srgbClr val="2A4A81"/>
                </a:solidFill>
                <a:latin typeface="Trebuchet MS"/>
                <a:cs typeface="Trebuchet MS"/>
              </a:rPr>
              <a:t> </a:t>
            </a:r>
            <a:r>
              <a:rPr sz="4500" spc="-969" dirty="0">
                <a:solidFill>
                  <a:srgbClr val="2A4A81"/>
                </a:solidFill>
                <a:latin typeface="Trebuchet MS"/>
                <a:cs typeface="Trebuchet MS"/>
              </a:rPr>
              <a:t>T</a:t>
            </a:r>
            <a:r>
              <a:rPr sz="4500" spc="-520" dirty="0">
                <a:solidFill>
                  <a:srgbClr val="2A4A81"/>
                </a:solidFill>
                <a:latin typeface="Trebuchet MS"/>
                <a:cs typeface="Trebuchet MS"/>
              </a:rPr>
              <a:t> </a:t>
            </a:r>
            <a:r>
              <a:rPr sz="4500" spc="-745" dirty="0">
                <a:solidFill>
                  <a:srgbClr val="2A4A81"/>
                </a:solidFill>
                <a:latin typeface="Trebuchet MS"/>
                <a:cs typeface="Trebuchet MS"/>
              </a:rPr>
              <a:t>E</a:t>
            </a:r>
            <a:r>
              <a:rPr sz="4500" spc="-520" dirty="0">
                <a:solidFill>
                  <a:srgbClr val="2A4A81"/>
                </a:solidFill>
                <a:latin typeface="Trebuchet MS"/>
                <a:cs typeface="Trebuchet MS"/>
              </a:rPr>
              <a:t> N </a:t>
            </a:r>
            <a:r>
              <a:rPr sz="4500" spc="-655" dirty="0">
                <a:solidFill>
                  <a:srgbClr val="2A4A81"/>
                </a:solidFill>
                <a:latin typeface="Trebuchet MS"/>
                <a:cs typeface="Trebuchet MS"/>
              </a:rPr>
              <a:t>C</a:t>
            </a:r>
            <a:r>
              <a:rPr sz="4500" spc="-520" dirty="0">
                <a:solidFill>
                  <a:srgbClr val="2A4A81"/>
                </a:solidFill>
                <a:latin typeface="Trebuchet MS"/>
                <a:cs typeface="Trebuchet MS"/>
              </a:rPr>
              <a:t>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409" dirty="0">
                <a:solidFill>
                  <a:srgbClr val="2A4A81"/>
                </a:solidFill>
                <a:latin typeface="Trebuchet MS"/>
                <a:cs typeface="Trebuchet MS"/>
              </a:rPr>
              <a:t>A  </a:t>
            </a:r>
            <a:r>
              <a:rPr sz="4500" spc="-295" dirty="0">
                <a:solidFill>
                  <a:srgbClr val="2A4A81"/>
                </a:solidFill>
                <a:latin typeface="Trebuchet MS"/>
                <a:cs typeface="Trebuchet MS"/>
              </a:rPr>
              <a:t>M</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N </a:t>
            </a: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10" dirty="0">
                <a:solidFill>
                  <a:srgbClr val="2A4A81"/>
                </a:solidFill>
                <a:latin typeface="Trebuchet MS"/>
                <a:cs typeface="Trebuchet MS"/>
              </a:rPr>
              <a:t>P</a:t>
            </a:r>
            <a:r>
              <a:rPr sz="4500" spc="-520" dirty="0">
                <a:solidFill>
                  <a:srgbClr val="2A4A81"/>
                </a:solidFill>
                <a:latin typeface="Trebuchet MS"/>
                <a:cs typeface="Trebuchet MS"/>
              </a:rPr>
              <a:t> </a:t>
            </a:r>
            <a:r>
              <a:rPr sz="4500" spc="-780" dirty="0">
                <a:solidFill>
                  <a:srgbClr val="2A4A81"/>
                </a:solidFill>
                <a:latin typeface="Trebuchet MS"/>
                <a:cs typeface="Trebuchet MS"/>
              </a:rPr>
              <a:t>O</a:t>
            </a:r>
            <a:r>
              <a:rPr sz="4500" spc="-520" dirty="0">
                <a:solidFill>
                  <a:srgbClr val="2A4A81"/>
                </a:solidFill>
                <a:latin typeface="Trebuchet MS"/>
                <a:cs typeface="Trebuchet MS"/>
              </a:rPr>
              <a:t> </a:t>
            </a:r>
            <a:r>
              <a:rPr sz="4500" spc="-600" dirty="0">
                <a:solidFill>
                  <a:srgbClr val="2A4A81"/>
                </a:solidFill>
                <a:latin typeface="Trebuchet MS"/>
                <a:cs typeface="Trebuchet MS"/>
              </a:rPr>
              <a:t>L</a:t>
            </a:r>
            <a:r>
              <a:rPr sz="4500" spc="-520" dirty="0">
                <a:solidFill>
                  <a:srgbClr val="2A4A81"/>
                </a:solidFill>
                <a:latin typeface="Trebuchet MS"/>
                <a:cs typeface="Trebuchet MS"/>
              </a:rPr>
              <a:t>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260" dirty="0">
                <a:solidFill>
                  <a:srgbClr val="2A4A81"/>
                </a:solidFill>
                <a:latin typeface="Trebuchet MS"/>
                <a:cs typeface="Trebuchet MS"/>
              </a:rPr>
              <a:t>S</a:t>
            </a:r>
            <a:r>
              <a:rPr sz="4500" spc="-520" dirty="0">
                <a:solidFill>
                  <a:srgbClr val="2A4A81"/>
                </a:solidFill>
                <a:latin typeface="Trebuchet MS"/>
                <a:cs typeface="Trebuchet MS"/>
              </a:rPr>
              <a:t> </a:t>
            </a:r>
            <a:r>
              <a:rPr sz="4500" spc="-969" dirty="0">
                <a:solidFill>
                  <a:srgbClr val="2A4A81"/>
                </a:solidFill>
                <a:latin typeface="Trebuchet MS"/>
                <a:cs typeface="Trebuchet MS"/>
              </a:rPr>
              <a:t>T</a:t>
            </a:r>
            <a:r>
              <a:rPr sz="4500" spc="-520" dirty="0">
                <a:solidFill>
                  <a:srgbClr val="2A4A81"/>
                </a:solidFill>
                <a:latin typeface="Trebuchet MS"/>
                <a:cs typeface="Trebuchet MS"/>
              </a:rPr>
              <a:t> </a:t>
            </a:r>
            <a:r>
              <a:rPr sz="4500" spc="-175" dirty="0">
                <a:solidFill>
                  <a:srgbClr val="2A4A81"/>
                </a:solidFill>
                <a:latin typeface="Trebuchet MS"/>
                <a:cs typeface="Trebuchet MS"/>
              </a:rPr>
              <a:t>I</a:t>
            </a:r>
            <a:r>
              <a:rPr sz="4500" spc="-520" dirty="0">
                <a:solidFill>
                  <a:srgbClr val="2A4A81"/>
                </a:solidFill>
                <a:latin typeface="Trebuchet MS"/>
                <a:cs typeface="Trebuchet MS"/>
              </a:rPr>
              <a:t> </a:t>
            </a:r>
            <a:r>
              <a:rPr sz="4500" spc="-655" dirty="0">
                <a:solidFill>
                  <a:srgbClr val="2A4A81"/>
                </a:solidFill>
                <a:latin typeface="Trebuchet MS"/>
                <a:cs typeface="Trebuchet MS"/>
              </a:rPr>
              <a:t>C</a:t>
            </a:r>
            <a:r>
              <a:rPr sz="4500" spc="-520" dirty="0">
                <a:solidFill>
                  <a:srgbClr val="2A4A81"/>
                </a:solidFill>
                <a:latin typeface="Trebuchet MS"/>
                <a:cs typeface="Trebuchet MS"/>
              </a:rPr>
              <a:t> </a:t>
            </a:r>
            <a:r>
              <a:rPr sz="4500" spc="-605" dirty="0">
                <a:solidFill>
                  <a:srgbClr val="2A4A81"/>
                </a:solidFill>
                <a:latin typeface="Trebuchet MS"/>
                <a:cs typeface="Trebuchet MS"/>
              </a:rPr>
              <a:t>A</a:t>
            </a:r>
            <a:endParaRPr sz="4500">
              <a:latin typeface="Trebuchet MS"/>
              <a:cs typeface="Trebuchet MS"/>
            </a:endParaRPr>
          </a:p>
        </p:txBody>
      </p:sp>
      <p:grpSp>
        <p:nvGrpSpPr>
          <p:cNvPr id="17" name="object 17"/>
          <p:cNvGrpSpPr/>
          <p:nvPr/>
        </p:nvGrpSpPr>
        <p:grpSpPr>
          <a:xfrm>
            <a:off x="1670343" y="6536986"/>
            <a:ext cx="1199515" cy="685800"/>
            <a:chOff x="1670343" y="6536986"/>
            <a:chExt cx="1199515" cy="685800"/>
          </a:xfrm>
        </p:grpSpPr>
        <p:sp>
          <p:nvSpPr>
            <p:cNvPr id="18" name="object 18"/>
            <p:cNvSpPr/>
            <p:nvPr/>
          </p:nvSpPr>
          <p:spPr>
            <a:xfrm>
              <a:off x="1670343" y="6594136"/>
              <a:ext cx="1142365" cy="571500"/>
            </a:xfrm>
            <a:custGeom>
              <a:avLst/>
              <a:gdLst/>
              <a:ahLst/>
              <a:cxnLst/>
              <a:rect l="l" t="t" r="r" b="b"/>
              <a:pathLst>
                <a:path w="1142364" h="571500">
                  <a:moveTo>
                    <a:pt x="856510" y="571006"/>
                  </a:moveTo>
                  <a:lnTo>
                    <a:pt x="0" y="571006"/>
                  </a:lnTo>
                  <a:lnTo>
                    <a:pt x="0" y="0"/>
                  </a:lnTo>
                  <a:lnTo>
                    <a:pt x="856510" y="0"/>
                  </a:lnTo>
                  <a:lnTo>
                    <a:pt x="1142013" y="285503"/>
                  </a:lnTo>
                  <a:lnTo>
                    <a:pt x="856510" y="571006"/>
                  </a:lnTo>
                  <a:close/>
                </a:path>
              </a:pathLst>
            </a:custGeom>
            <a:solidFill>
              <a:srgbClr val="F6B4A6"/>
            </a:solidFill>
          </p:spPr>
          <p:txBody>
            <a:bodyPr wrap="square" lIns="0" tIns="0" rIns="0" bIns="0" rtlCol="0"/>
            <a:lstStyle/>
            <a:p>
              <a:endParaRPr/>
            </a:p>
          </p:txBody>
        </p:sp>
        <p:sp>
          <p:nvSpPr>
            <p:cNvPr id="19" name="object 19"/>
            <p:cNvSpPr/>
            <p:nvPr/>
          </p:nvSpPr>
          <p:spPr>
            <a:xfrm>
              <a:off x="1670418" y="6594136"/>
              <a:ext cx="1142365" cy="571500"/>
            </a:xfrm>
            <a:custGeom>
              <a:avLst/>
              <a:gdLst/>
              <a:ahLst/>
              <a:cxnLst/>
              <a:rect l="l" t="t" r="r" b="b"/>
              <a:pathLst>
                <a:path w="1142364" h="571500">
                  <a:moveTo>
                    <a:pt x="856356" y="0"/>
                  </a:moveTo>
                  <a:lnTo>
                    <a:pt x="0" y="0"/>
                  </a:lnTo>
                </a:path>
                <a:path w="1142364" h="571500">
                  <a:moveTo>
                    <a:pt x="856356" y="570904"/>
                  </a:moveTo>
                  <a:lnTo>
                    <a:pt x="893280" y="533980"/>
                  </a:lnTo>
                </a:path>
                <a:path w="1142364" h="571500">
                  <a:moveTo>
                    <a:pt x="1141809" y="285452"/>
                  </a:moveTo>
                  <a:lnTo>
                    <a:pt x="856356" y="0"/>
                  </a:lnTo>
                </a:path>
              </a:pathLst>
            </a:custGeom>
            <a:ln w="114299">
              <a:solidFill>
                <a:srgbClr val="000000"/>
              </a:solidFill>
            </a:ln>
          </p:spPr>
          <p:txBody>
            <a:bodyPr wrap="square" lIns="0" tIns="0" rIns="0" bIns="0" rtlCol="0"/>
            <a:lstStyle/>
            <a:p>
              <a:endParaRPr/>
            </a:p>
          </p:txBody>
        </p:sp>
      </p:grpSp>
      <p:pic>
        <p:nvPicPr>
          <p:cNvPr id="20" name="object 20"/>
          <p:cNvPicPr/>
          <p:nvPr/>
        </p:nvPicPr>
        <p:blipFill>
          <a:blip r:embed="rId2" cstate="print"/>
          <a:stretch>
            <a:fillRect/>
          </a:stretch>
        </p:blipFill>
        <p:spPr>
          <a:xfrm>
            <a:off x="12076287" y="3906644"/>
            <a:ext cx="6192024" cy="6381753"/>
          </a:xfrm>
          <a:prstGeom prst="rect">
            <a:avLst/>
          </a:prstGeom>
        </p:spPr>
      </p:pic>
      <p:sp>
        <p:nvSpPr>
          <p:cNvPr id="21" name="object 21"/>
          <p:cNvSpPr txBox="1">
            <a:spLocks noGrp="1"/>
          </p:cNvSpPr>
          <p:nvPr>
            <p:ph type="title"/>
          </p:nvPr>
        </p:nvSpPr>
        <p:spPr>
          <a:xfrm>
            <a:off x="532749" y="290903"/>
            <a:ext cx="13090525" cy="2606675"/>
          </a:xfrm>
          <a:prstGeom prst="rect">
            <a:avLst/>
          </a:prstGeom>
        </p:spPr>
        <p:txBody>
          <a:bodyPr vert="horz" wrap="square" lIns="0" tIns="37465" rIns="0" bIns="0" rtlCol="0">
            <a:spAutoFit/>
          </a:bodyPr>
          <a:lstStyle/>
          <a:p>
            <a:pPr marL="12700" marR="5080">
              <a:lnSpc>
                <a:spcPts val="10130"/>
              </a:lnSpc>
              <a:spcBef>
                <a:spcPts val="295"/>
              </a:spcBef>
            </a:pPr>
            <a:r>
              <a:rPr sz="8500" spc="800" dirty="0">
                <a:solidFill>
                  <a:srgbClr val="ECC3A6"/>
                </a:solidFill>
              </a:rPr>
              <a:t>COMPETENCIA </a:t>
            </a:r>
            <a:r>
              <a:rPr sz="8500" spc="805" dirty="0">
                <a:solidFill>
                  <a:srgbClr val="ECC3A6"/>
                </a:solidFill>
              </a:rPr>
              <a:t> </a:t>
            </a:r>
            <a:r>
              <a:rPr sz="8500" spc="395" dirty="0">
                <a:solidFill>
                  <a:srgbClr val="ECC3A6"/>
                </a:solidFill>
              </a:rPr>
              <a:t>IMPERFECTA.</a:t>
            </a:r>
            <a:r>
              <a:rPr sz="8500" spc="165" dirty="0">
                <a:solidFill>
                  <a:srgbClr val="ECC3A6"/>
                </a:solidFill>
              </a:rPr>
              <a:t> </a:t>
            </a:r>
            <a:r>
              <a:rPr sz="8500" spc="500" dirty="0">
                <a:solidFill>
                  <a:srgbClr val="ECC3A6"/>
                </a:solidFill>
              </a:rPr>
              <a:t>S/OFERTA</a:t>
            </a:r>
            <a:endParaRPr sz="8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FEFEF"/>
          </a:solidFill>
        </p:spPr>
        <p:txBody>
          <a:bodyPr wrap="square" lIns="0" tIns="0" rIns="0" bIns="0" rtlCol="0"/>
          <a:lstStyle/>
          <a:p>
            <a:endParaRPr/>
          </a:p>
        </p:txBody>
      </p:sp>
      <p:pic>
        <p:nvPicPr>
          <p:cNvPr id="3" name="object 3"/>
          <p:cNvPicPr/>
          <p:nvPr/>
        </p:nvPicPr>
        <p:blipFill>
          <a:blip r:embed="rId2" cstate="print"/>
          <a:stretch>
            <a:fillRect/>
          </a:stretch>
        </p:blipFill>
        <p:spPr>
          <a:xfrm>
            <a:off x="7623157" y="6560032"/>
            <a:ext cx="10172699" cy="2152649"/>
          </a:xfrm>
          <a:prstGeom prst="rect">
            <a:avLst/>
          </a:prstGeom>
        </p:spPr>
      </p:pic>
      <p:grpSp>
        <p:nvGrpSpPr>
          <p:cNvPr id="4" name="object 4"/>
          <p:cNvGrpSpPr/>
          <p:nvPr/>
        </p:nvGrpSpPr>
        <p:grpSpPr>
          <a:xfrm>
            <a:off x="370732" y="11784"/>
            <a:ext cx="2476500" cy="2006600"/>
            <a:chOff x="370732" y="11784"/>
            <a:chExt cx="2476500" cy="2006600"/>
          </a:xfrm>
        </p:grpSpPr>
        <p:sp>
          <p:nvSpPr>
            <p:cNvPr id="5" name="object 5"/>
            <p:cNvSpPr/>
            <p:nvPr/>
          </p:nvSpPr>
          <p:spPr>
            <a:xfrm>
              <a:off x="1338328" y="79175"/>
              <a:ext cx="1391920" cy="1790064"/>
            </a:xfrm>
            <a:custGeom>
              <a:avLst/>
              <a:gdLst/>
              <a:ahLst/>
              <a:cxnLst/>
              <a:rect l="l" t="t" r="r" b="b"/>
              <a:pathLst>
                <a:path w="1391920" h="1790064">
                  <a:moveTo>
                    <a:pt x="1028132" y="1790020"/>
                  </a:moveTo>
                  <a:lnTo>
                    <a:pt x="910035" y="1451610"/>
                  </a:lnTo>
                  <a:lnTo>
                    <a:pt x="241154" y="1065564"/>
                  </a:lnTo>
                  <a:lnTo>
                    <a:pt x="201966" y="1039358"/>
                  </a:lnTo>
                  <a:lnTo>
                    <a:pt x="164818" y="1007461"/>
                  </a:lnTo>
                  <a:lnTo>
                    <a:pt x="130201" y="970728"/>
                  </a:lnTo>
                  <a:lnTo>
                    <a:pt x="98605" y="930017"/>
                  </a:lnTo>
                  <a:lnTo>
                    <a:pt x="70522" y="886187"/>
                  </a:lnTo>
                  <a:lnTo>
                    <a:pt x="46444" y="840093"/>
                  </a:lnTo>
                  <a:lnTo>
                    <a:pt x="26861" y="792595"/>
                  </a:lnTo>
                  <a:lnTo>
                    <a:pt x="12266" y="744548"/>
                  </a:lnTo>
                  <a:lnTo>
                    <a:pt x="3148" y="696812"/>
                  </a:lnTo>
                  <a:lnTo>
                    <a:pt x="0" y="650242"/>
                  </a:lnTo>
                  <a:lnTo>
                    <a:pt x="0" y="169422"/>
                  </a:lnTo>
                  <a:lnTo>
                    <a:pt x="4886" y="116646"/>
                  </a:lnTo>
                  <a:lnTo>
                    <a:pt x="18902" y="72941"/>
                  </a:lnTo>
                  <a:lnTo>
                    <a:pt x="41082" y="38866"/>
                  </a:lnTo>
                  <a:lnTo>
                    <a:pt x="106073" y="1837"/>
                  </a:lnTo>
                  <a:lnTo>
                    <a:pt x="146953" y="0"/>
                  </a:lnTo>
                  <a:lnTo>
                    <a:pt x="192137" y="10024"/>
                  </a:lnTo>
                  <a:lnTo>
                    <a:pt x="240658" y="32470"/>
                  </a:lnTo>
                  <a:lnTo>
                    <a:pt x="1150694" y="557949"/>
                  </a:lnTo>
                  <a:lnTo>
                    <a:pt x="1189761" y="584020"/>
                  </a:lnTo>
                  <a:lnTo>
                    <a:pt x="1226839" y="615810"/>
                  </a:lnTo>
                  <a:lnTo>
                    <a:pt x="1261428" y="652459"/>
                  </a:lnTo>
                  <a:lnTo>
                    <a:pt x="1293028" y="693106"/>
                  </a:lnTo>
                  <a:lnTo>
                    <a:pt x="1321139" y="736892"/>
                  </a:lnTo>
                  <a:lnTo>
                    <a:pt x="1345261" y="782955"/>
                  </a:lnTo>
                  <a:lnTo>
                    <a:pt x="1364893" y="830435"/>
                  </a:lnTo>
                  <a:lnTo>
                    <a:pt x="1379534" y="878472"/>
                  </a:lnTo>
                  <a:lnTo>
                    <a:pt x="1388686" y="926205"/>
                  </a:lnTo>
                  <a:lnTo>
                    <a:pt x="1391848" y="972774"/>
                  </a:lnTo>
                  <a:lnTo>
                    <a:pt x="1391848" y="1453594"/>
                  </a:lnTo>
                  <a:lnTo>
                    <a:pt x="1386962" y="1506370"/>
                  </a:lnTo>
                  <a:lnTo>
                    <a:pt x="1372946" y="1550075"/>
                  </a:lnTo>
                  <a:lnTo>
                    <a:pt x="1350766" y="1584150"/>
                  </a:lnTo>
                  <a:lnTo>
                    <a:pt x="1285775" y="1621179"/>
                  </a:lnTo>
                  <a:lnTo>
                    <a:pt x="1244895" y="1623017"/>
                  </a:lnTo>
                  <a:lnTo>
                    <a:pt x="1199711" y="1612992"/>
                  </a:lnTo>
                  <a:lnTo>
                    <a:pt x="1151190" y="1590546"/>
                  </a:lnTo>
                  <a:lnTo>
                    <a:pt x="1146228" y="1587569"/>
                  </a:lnTo>
                  <a:lnTo>
                    <a:pt x="1028132" y="1790020"/>
                  </a:lnTo>
                  <a:close/>
                </a:path>
              </a:pathLst>
            </a:custGeom>
            <a:solidFill>
              <a:srgbClr val="F0ABC1"/>
            </a:solidFill>
          </p:spPr>
          <p:txBody>
            <a:bodyPr wrap="square" lIns="0" tIns="0" rIns="0" bIns="0" rtlCol="0"/>
            <a:lstStyle/>
            <a:p>
              <a:endParaRPr/>
            </a:p>
          </p:txBody>
        </p:sp>
        <p:sp>
          <p:nvSpPr>
            <p:cNvPr id="6" name="object 6"/>
            <p:cNvSpPr/>
            <p:nvPr/>
          </p:nvSpPr>
          <p:spPr>
            <a:xfrm>
              <a:off x="470965" y="479132"/>
              <a:ext cx="1176020" cy="1513840"/>
            </a:xfrm>
            <a:custGeom>
              <a:avLst/>
              <a:gdLst/>
              <a:ahLst/>
              <a:cxnLst/>
              <a:rect l="l" t="t" r="r" b="b"/>
              <a:pathLst>
                <a:path w="1176020" h="1513839">
                  <a:moveTo>
                    <a:pt x="307645" y="1513618"/>
                  </a:moveTo>
                  <a:lnTo>
                    <a:pt x="207908" y="1342428"/>
                  </a:lnTo>
                  <a:lnTo>
                    <a:pt x="203443" y="1344909"/>
                  </a:lnTo>
                  <a:lnTo>
                    <a:pt x="156707" y="1365716"/>
                  </a:lnTo>
                  <a:lnTo>
                    <a:pt x="113851" y="1372896"/>
                  </a:lnTo>
                  <a:lnTo>
                    <a:pt x="76082" y="1367160"/>
                  </a:lnTo>
                  <a:lnTo>
                    <a:pt x="44606" y="1349220"/>
                  </a:lnTo>
                  <a:lnTo>
                    <a:pt x="20629" y="1319788"/>
                  </a:lnTo>
                  <a:lnTo>
                    <a:pt x="5358" y="1279575"/>
                  </a:lnTo>
                  <a:lnTo>
                    <a:pt x="0" y="1229294"/>
                  </a:lnTo>
                  <a:lnTo>
                    <a:pt x="0" y="822904"/>
                  </a:lnTo>
                  <a:lnTo>
                    <a:pt x="3432" y="779034"/>
                  </a:lnTo>
                  <a:lnTo>
                    <a:pt x="13015" y="734091"/>
                  </a:lnTo>
                  <a:lnTo>
                    <a:pt x="28173" y="689057"/>
                  </a:lnTo>
                  <a:lnTo>
                    <a:pt x="48329" y="644918"/>
                  </a:lnTo>
                  <a:lnTo>
                    <a:pt x="72909" y="602658"/>
                  </a:lnTo>
                  <a:lnTo>
                    <a:pt x="101335" y="563261"/>
                  </a:lnTo>
                  <a:lnTo>
                    <a:pt x="133033" y="527710"/>
                  </a:lnTo>
                  <a:lnTo>
                    <a:pt x="167426" y="496991"/>
                  </a:lnTo>
                  <a:lnTo>
                    <a:pt x="203939" y="472088"/>
                  </a:lnTo>
                  <a:lnTo>
                    <a:pt x="972557" y="27987"/>
                  </a:lnTo>
                  <a:lnTo>
                    <a:pt x="1019292" y="7179"/>
                  </a:lnTo>
                  <a:lnTo>
                    <a:pt x="1062148" y="0"/>
                  </a:lnTo>
                  <a:lnTo>
                    <a:pt x="1099917" y="5735"/>
                  </a:lnTo>
                  <a:lnTo>
                    <a:pt x="1131394" y="23675"/>
                  </a:lnTo>
                  <a:lnTo>
                    <a:pt x="1155371" y="53108"/>
                  </a:lnTo>
                  <a:lnTo>
                    <a:pt x="1170642" y="93320"/>
                  </a:lnTo>
                  <a:lnTo>
                    <a:pt x="1176000" y="143602"/>
                  </a:lnTo>
                  <a:lnTo>
                    <a:pt x="1176000" y="549992"/>
                  </a:lnTo>
                  <a:lnTo>
                    <a:pt x="1172715" y="593861"/>
                  </a:lnTo>
                  <a:lnTo>
                    <a:pt x="1163247" y="638805"/>
                  </a:lnTo>
                  <a:lnTo>
                    <a:pt x="1148176" y="683838"/>
                  </a:lnTo>
                  <a:lnTo>
                    <a:pt x="1128081" y="727977"/>
                  </a:lnTo>
                  <a:lnTo>
                    <a:pt x="1103544" y="770237"/>
                  </a:lnTo>
                  <a:lnTo>
                    <a:pt x="1075142" y="809635"/>
                  </a:lnTo>
                  <a:lnTo>
                    <a:pt x="1043457" y="845185"/>
                  </a:lnTo>
                  <a:lnTo>
                    <a:pt x="1009069" y="875904"/>
                  </a:lnTo>
                  <a:lnTo>
                    <a:pt x="972557" y="900807"/>
                  </a:lnTo>
                  <a:lnTo>
                    <a:pt x="407382" y="1227309"/>
                  </a:lnTo>
                  <a:lnTo>
                    <a:pt x="307645" y="1513618"/>
                  </a:lnTo>
                  <a:close/>
                </a:path>
              </a:pathLst>
            </a:custGeom>
            <a:solidFill>
              <a:srgbClr val="94DDDE"/>
            </a:solidFill>
          </p:spPr>
          <p:txBody>
            <a:bodyPr wrap="square" lIns="0" tIns="0" rIns="0" bIns="0" rtlCol="0"/>
            <a:lstStyle/>
            <a:p>
              <a:endParaRPr/>
            </a:p>
          </p:txBody>
        </p:sp>
        <p:sp>
          <p:nvSpPr>
            <p:cNvPr id="7" name="object 7"/>
            <p:cNvSpPr/>
            <p:nvPr/>
          </p:nvSpPr>
          <p:spPr>
            <a:xfrm>
              <a:off x="825409" y="591494"/>
              <a:ext cx="1471295" cy="901065"/>
            </a:xfrm>
            <a:custGeom>
              <a:avLst/>
              <a:gdLst/>
              <a:ahLst/>
              <a:cxnLst/>
              <a:rect l="l" t="t" r="r" b="b"/>
              <a:pathLst>
                <a:path w="1471295" h="901065">
                  <a:moveTo>
                    <a:pt x="1208594" y="556222"/>
                  </a:moveTo>
                  <a:lnTo>
                    <a:pt x="1006144" y="272891"/>
                  </a:lnTo>
                  <a:lnTo>
                    <a:pt x="976475" y="222953"/>
                  </a:lnTo>
                  <a:lnTo>
                    <a:pt x="956357" y="171586"/>
                  </a:lnTo>
                  <a:lnTo>
                    <a:pt x="946409" y="121767"/>
                  </a:lnTo>
                  <a:lnTo>
                    <a:pt x="947250" y="76474"/>
                  </a:lnTo>
                  <a:lnTo>
                    <a:pt x="959501" y="38683"/>
                  </a:lnTo>
                  <a:lnTo>
                    <a:pt x="983485" y="11534"/>
                  </a:lnTo>
                  <a:lnTo>
                    <a:pt x="1015090" y="0"/>
                  </a:lnTo>
                  <a:lnTo>
                    <a:pt x="1051851" y="3048"/>
                  </a:lnTo>
                  <a:lnTo>
                    <a:pt x="1091303" y="19645"/>
                  </a:lnTo>
                  <a:lnTo>
                    <a:pt x="1130980" y="48759"/>
                  </a:lnTo>
                  <a:lnTo>
                    <a:pt x="1168418" y="89357"/>
                  </a:lnTo>
                  <a:lnTo>
                    <a:pt x="1201151" y="140405"/>
                  </a:lnTo>
                  <a:lnTo>
                    <a:pt x="1208595" y="154298"/>
                  </a:lnTo>
                  <a:lnTo>
                    <a:pt x="1323414" y="154298"/>
                  </a:lnTo>
                  <a:lnTo>
                    <a:pt x="1379571" y="197147"/>
                  </a:lnTo>
                  <a:lnTo>
                    <a:pt x="1410580" y="234179"/>
                  </a:lnTo>
                  <a:lnTo>
                    <a:pt x="1437170" y="277526"/>
                  </a:lnTo>
                  <a:lnTo>
                    <a:pt x="1457688" y="325984"/>
                  </a:lnTo>
                  <a:lnTo>
                    <a:pt x="1469986" y="378066"/>
                  </a:lnTo>
                  <a:lnTo>
                    <a:pt x="1470923" y="424431"/>
                  </a:lnTo>
                  <a:lnTo>
                    <a:pt x="1461046" y="462817"/>
                  </a:lnTo>
                  <a:lnTo>
                    <a:pt x="1440905" y="490962"/>
                  </a:lnTo>
                  <a:lnTo>
                    <a:pt x="1411045" y="506602"/>
                  </a:lnTo>
                  <a:lnTo>
                    <a:pt x="1208594" y="556222"/>
                  </a:lnTo>
                  <a:close/>
                </a:path>
                <a:path w="1471295" h="901065">
                  <a:moveTo>
                    <a:pt x="1323414" y="154298"/>
                  </a:moveTo>
                  <a:lnTo>
                    <a:pt x="1208595" y="154298"/>
                  </a:lnTo>
                  <a:lnTo>
                    <a:pt x="1216038" y="148840"/>
                  </a:lnTo>
                  <a:lnTo>
                    <a:pt x="1244372" y="136242"/>
                  </a:lnTo>
                  <a:lnTo>
                    <a:pt x="1276543" y="135978"/>
                  </a:lnTo>
                  <a:lnTo>
                    <a:pt x="1310901" y="146843"/>
                  </a:lnTo>
                  <a:lnTo>
                    <a:pt x="1323414" y="154298"/>
                  </a:lnTo>
                  <a:close/>
                </a:path>
                <a:path w="1471295" h="901065">
                  <a:moveTo>
                    <a:pt x="89843" y="900773"/>
                  </a:moveTo>
                  <a:lnTo>
                    <a:pt x="82284" y="894408"/>
                  </a:lnTo>
                  <a:lnTo>
                    <a:pt x="80725" y="880739"/>
                  </a:lnTo>
                  <a:lnTo>
                    <a:pt x="103551" y="713519"/>
                  </a:lnTo>
                  <a:lnTo>
                    <a:pt x="6295" y="660921"/>
                  </a:lnTo>
                  <a:lnTo>
                    <a:pt x="0" y="651959"/>
                  </a:lnTo>
                  <a:lnTo>
                    <a:pt x="589" y="637972"/>
                  </a:lnTo>
                  <a:lnTo>
                    <a:pt x="7132" y="622683"/>
                  </a:lnTo>
                  <a:lnTo>
                    <a:pt x="18700" y="609812"/>
                  </a:lnTo>
                  <a:lnTo>
                    <a:pt x="153667" y="509579"/>
                  </a:lnTo>
                  <a:lnTo>
                    <a:pt x="213708" y="334916"/>
                  </a:lnTo>
                  <a:lnTo>
                    <a:pt x="222438" y="319200"/>
                  </a:lnTo>
                  <a:lnTo>
                    <a:pt x="234052" y="308927"/>
                  </a:lnTo>
                  <a:lnTo>
                    <a:pt x="245666" y="305818"/>
                  </a:lnTo>
                  <a:lnTo>
                    <a:pt x="254396" y="311594"/>
                  </a:lnTo>
                  <a:lnTo>
                    <a:pt x="314437" y="416789"/>
                  </a:lnTo>
                  <a:lnTo>
                    <a:pt x="450711" y="416789"/>
                  </a:lnTo>
                  <a:lnTo>
                    <a:pt x="364553" y="563170"/>
                  </a:lnTo>
                  <a:lnTo>
                    <a:pt x="387379" y="703595"/>
                  </a:lnTo>
                  <a:lnTo>
                    <a:pt x="385820" y="719039"/>
                  </a:lnTo>
                  <a:lnTo>
                    <a:pt x="378261" y="734111"/>
                  </a:lnTo>
                  <a:lnTo>
                    <a:pt x="367073" y="745462"/>
                  </a:lnTo>
                  <a:lnTo>
                    <a:pt x="363286" y="746764"/>
                  </a:lnTo>
                  <a:lnTo>
                    <a:pt x="234052" y="746764"/>
                  </a:lnTo>
                  <a:lnTo>
                    <a:pt x="113475" y="889175"/>
                  </a:lnTo>
                  <a:lnTo>
                    <a:pt x="101031" y="899231"/>
                  </a:lnTo>
                  <a:lnTo>
                    <a:pt x="89843" y="900773"/>
                  </a:lnTo>
                  <a:close/>
                </a:path>
                <a:path w="1471295" h="901065">
                  <a:moveTo>
                    <a:pt x="450711" y="416789"/>
                  </a:moveTo>
                  <a:lnTo>
                    <a:pt x="314437" y="416789"/>
                  </a:lnTo>
                  <a:lnTo>
                    <a:pt x="449404" y="361215"/>
                  </a:lnTo>
                  <a:lnTo>
                    <a:pt x="460972" y="360393"/>
                  </a:lnTo>
                  <a:lnTo>
                    <a:pt x="467515" y="368038"/>
                  </a:lnTo>
                  <a:lnTo>
                    <a:pt x="468105" y="381451"/>
                  </a:lnTo>
                  <a:lnTo>
                    <a:pt x="461809" y="397934"/>
                  </a:lnTo>
                  <a:lnTo>
                    <a:pt x="450711" y="416789"/>
                  </a:lnTo>
                  <a:close/>
                </a:path>
                <a:path w="1471295" h="901065">
                  <a:moveTo>
                    <a:pt x="354629" y="749742"/>
                  </a:moveTo>
                  <a:lnTo>
                    <a:pt x="234052" y="746764"/>
                  </a:lnTo>
                  <a:lnTo>
                    <a:pt x="363286" y="746764"/>
                  </a:lnTo>
                  <a:lnTo>
                    <a:pt x="354629" y="749742"/>
                  </a:lnTo>
                  <a:close/>
                </a:path>
              </a:pathLst>
            </a:custGeom>
            <a:solidFill>
              <a:srgbClr val="FFFFFF"/>
            </a:solidFill>
          </p:spPr>
          <p:txBody>
            <a:bodyPr wrap="square" lIns="0" tIns="0" rIns="0" bIns="0" rtlCol="0"/>
            <a:lstStyle/>
            <a:p>
              <a:endParaRPr/>
            </a:p>
          </p:txBody>
        </p:sp>
        <p:sp>
          <p:nvSpPr>
            <p:cNvPr id="8" name="object 8"/>
            <p:cNvSpPr/>
            <p:nvPr/>
          </p:nvSpPr>
          <p:spPr>
            <a:xfrm>
              <a:off x="370732" y="11784"/>
              <a:ext cx="2476500" cy="2006600"/>
            </a:xfrm>
            <a:custGeom>
              <a:avLst/>
              <a:gdLst/>
              <a:ahLst/>
              <a:cxnLst/>
              <a:rect l="l" t="t" r="r" b="b"/>
              <a:pathLst>
                <a:path w="2476500" h="2006600">
                  <a:moveTo>
                    <a:pt x="412441" y="2006599"/>
                  </a:moveTo>
                  <a:lnTo>
                    <a:pt x="404911" y="2006599"/>
                  </a:lnTo>
                  <a:lnTo>
                    <a:pt x="327493" y="1968499"/>
                  </a:lnTo>
                  <a:lnTo>
                    <a:pt x="252567" y="1841499"/>
                  </a:lnTo>
                  <a:lnTo>
                    <a:pt x="155807" y="1841499"/>
                  </a:lnTo>
                  <a:lnTo>
                    <a:pt x="151341" y="1828799"/>
                  </a:lnTo>
                  <a:lnTo>
                    <a:pt x="67483" y="1790699"/>
                  </a:lnTo>
                  <a:lnTo>
                    <a:pt x="38517" y="1765299"/>
                  </a:lnTo>
                  <a:lnTo>
                    <a:pt x="17367" y="1739899"/>
                  </a:lnTo>
                  <a:lnTo>
                    <a:pt x="4403" y="1701799"/>
                  </a:lnTo>
                  <a:lnTo>
                    <a:pt x="0" y="1650999"/>
                  </a:lnTo>
                  <a:lnTo>
                    <a:pt x="0" y="1244599"/>
                  </a:lnTo>
                  <a:lnTo>
                    <a:pt x="3427" y="1193799"/>
                  </a:lnTo>
                  <a:lnTo>
                    <a:pt x="13302" y="1155699"/>
                  </a:lnTo>
                  <a:lnTo>
                    <a:pt x="29018" y="1104899"/>
                  </a:lnTo>
                  <a:lnTo>
                    <a:pt x="49966" y="1054099"/>
                  </a:lnTo>
                  <a:lnTo>
                    <a:pt x="75536" y="1015999"/>
                  </a:lnTo>
                  <a:lnTo>
                    <a:pt x="105121" y="977899"/>
                  </a:lnTo>
                  <a:lnTo>
                    <a:pt x="138112" y="939799"/>
                  </a:lnTo>
                  <a:lnTo>
                    <a:pt x="173901" y="901699"/>
                  </a:lnTo>
                  <a:lnTo>
                    <a:pt x="211878" y="876299"/>
                  </a:lnTo>
                  <a:lnTo>
                    <a:pt x="951220" y="457199"/>
                  </a:lnTo>
                  <a:lnTo>
                    <a:pt x="951220" y="228599"/>
                  </a:lnTo>
                  <a:lnTo>
                    <a:pt x="953701" y="190499"/>
                  </a:lnTo>
                  <a:lnTo>
                    <a:pt x="961020" y="152399"/>
                  </a:lnTo>
                  <a:lnTo>
                    <a:pt x="989428" y="101599"/>
                  </a:lnTo>
                  <a:lnTo>
                    <a:pt x="1018177" y="63499"/>
                  </a:lnTo>
                  <a:lnTo>
                    <a:pt x="1029620" y="63499"/>
                  </a:lnTo>
                  <a:lnTo>
                    <a:pt x="1130846" y="12699"/>
                  </a:lnTo>
                  <a:lnTo>
                    <a:pt x="1171666" y="0"/>
                  </a:lnTo>
                  <a:lnTo>
                    <a:pt x="1266704" y="0"/>
                  </a:lnTo>
                  <a:lnTo>
                    <a:pt x="1318410" y="25399"/>
                  </a:lnTo>
                  <a:lnTo>
                    <a:pt x="1405033" y="76199"/>
                  </a:lnTo>
                  <a:lnTo>
                    <a:pt x="1072107" y="76199"/>
                  </a:lnTo>
                  <a:lnTo>
                    <a:pt x="1058857" y="88899"/>
                  </a:lnTo>
                  <a:lnTo>
                    <a:pt x="1046491" y="88899"/>
                  </a:lnTo>
                  <a:lnTo>
                    <a:pt x="1020130" y="114299"/>
                  </a:lnTo>
                  <a:lnTo>
                    <a:pt x="1000840" y="139699"/>
                  </a:lnTo>
                  <a:lnTo>
                    <a:pt x="988994" y="177799"/>
                  </a:lnTo>
                  <a:lnTo>
                    <a:pt x="984962" y="228599"/>
                  </a:lnTo>
                  <a:lnTo>
                    <a:pt x="984962" y="431799"/>
                  </a:lnTo>
                  <a:lnTo>
                    <a:pt x="1170046" y="431799"/>
                  </a:lnTo>
                  <a:lnTo>
                    <a:pt x="1225620" y="457199"/>
                  </a:lnTo>
                  <a:lnTo>
                    <a:pt x="1229590" y="457199"/>
                  </a:lnTo>
                  <a:lnTo>
                    <a:pt x="1254927" y="482599"/>
                  </a:lnTo>
                  <a:lnTo>
                    <a:pt x="1117696" y="482599"/>
                  </a:lnTo>
                  <a:lnTo>
                    <a:pt x="1081721" y="507999"/>
                  </a:lnTo>
                  <a:lnTo>
                    <a:pt x="312607" y="952499"/>
                  </a:lnTo>
                  <a:lnTo>
                    <a:pt x="273313" y="977899"/>
                  </a:lnTo>
                  <a:lnTo>
                    <a:pt x="236712" y="1003299"/>
                  </a:lnTo>
                  <a:lnTo>
                    <a:pt x="203587" y="1054099"/>
                  </a:lnTo>
                  <a:lnTo>
                    <a:pt x="174725" y="1092199"/>
                  </a:lnTo>
                  <a:lnTo>
                    <a:pt x="150910" y="1142999"/>
                  </a:lnTo>
                  <a:lnTo>
                    <a:pt x="132928" y="1193799"/>
                  </a:lnTo>
                  <a:lnTo>
                    <a:pt x="121562" y="1231899"/>
                  </a:lnTo>
                  <a:lnTo>
                    <a:pt x="117600" y="1282699"/>
                  </a:lnTo>
                  <a:lnTo>
                    <a:pt x="117600" y="1689099"/>
                  </a:lnTo>
                  <a:lnTo>
                    <a:pt x="120902" y="1727199"/>
                  </a:lnTo>
                  <a:lnTo>
                    <a:pt x="130625" y="1765299"/>
                  </a:lnTo>
                  <a:lnTo>
                    <a:pt x="168212" y="1803399"/>
                  </a:lnTo>
                  <a:lnTo>
                    <a:pt x="195255" y="1816099"/>
                  </a:lnTo>
                  <a:lnTo>
                    <a:pt x="337045" y="1816099"/>
                  </a:lnTo>
                  <a:lnTo>
                    <a:pt x="404405" y="1930399"/>
                  </a:lnTo>
                  <a:lnTo>
                    <a:pt x="439584" y="1930399"/>
                  </a:lnTo>
                  <a:lnTo>
                    <a:pt x="412441" y="2006599"/>
                  </a:lnTo>
                  <a:close/>
                </a:path>
                <a:path w="2476500" h="2006600">
                  <a:moveTo>
                    <a:pt x="2347534" y="1663699"/>
                  </a:moveTo>
                  <a:lnTo>
                    <a:pt x="2248356" y="1663699"/>
                  </a:lnTo>
                  <a:lnTo>
                    <a:pt x="2281044" y="1650999"/>
                  </a:lnTo>
                  <a:lnTo>
                    <a:pt x="2307404" y="1638299"/>
                  </a:lnTo>
                  <a:lnTo>
                    <a:pt x="2326694" y="1600199"/>
                  </a:lnTo>
                  <a:lnTo>
                    <a:pt x="2338541" y="1562099"/>
                  </a:lnTo>
                  <a:lnTo>
                    <a:pt x="2342573" y="1511299"/>
                  </a:lnTo>
                  <a:lnTo>
                    <a:pt x="2343069" y="1028699"/>
                  </a:lnTo>
                  <a:lnTo>
                    <a:pt x="2340023" y="990599"/>
                  </a:lnTo>
                  <a:lnTo>
                    <a:pt x="2331207" y="939799"/>
                  </a:lnTo>
                  <a:lnTo>
                    <a:pt x="2317104" y="901699"/>
                  </a:lnTo>
                  <a:lnTo>
                    <a:pt x="2298196" y="850899"/>
                  </a:lnTo>
                  <a:lnTo>
                    <a:pt x="2274965" y="800099"/>
                  </a:lnTo>
                  <a:lnTo>
                    <a:pt x="2247893" y="761999"/>
                  </a:lnTo>
                  <a:lnTo>
                    <a:pt x="2217463" y="723899"/>
                  </a:lnTo>
                  <a:lnTo>
                    <a:pt x="2184157" y="685799"/>
                  </a:lnTo>
                  <a:lnTo>
                    <a:pt x="2148457" y="660399"/>
                  </a:lnTo>
                  <a:lnTo>
                    <a:pt x="2110846" y="634999"/>
                  </a:lnTo>
                  <a:lnTo>
                    <a:pt x="1200810" y="101599"/>
                  </a:lnTo>
                  <a:lnTo>
                    <a:pt x="1174411" y="88899"/>
                  </a:lnTo>
                  <a:lnTo>
                    <a:pt x="1148895" y="88899"/>
                  </a:lnTo>
                  <a:lnTo>
                    <a:pt x="1124403" y="76199"/>
                  </a:lnTo>
                  <a:lnTo>
                    <a:pt x="1405033" y="76199"/>
                  </a:lnTo>
                  <a:lnTo>
                    <a:pt x="2227950" y="558799"/>
                  </a:lnTo>
                  <a:lnTo>
                    <a:pt x="2264742" y="571499"/>
                  </a:lnTo>
                  <a:lnTo>
                    <a:pt x="2299884" y="609599"/>
                  </a:lnTo>
                  <a:lnTo>
                    <a:pt x="2332979" y="634999"/>
                  </a:lnTo>
                  <a:lnTo>
                    <a:pt x="2363631" y="673099"/>
                  </a:lnTo>
                  <a:lnTo>
                    <a:pt x="2391445" y="723899"/>
                  </a:lnTo>
                  <a:lnTo>
                    <a:pt x="2416024" y="761999"/>
                  </a:lnTo>
                  <a:lnTo>
                    <a:pt x="2436973" y="800099"/>
                  </a:lnTo>
                  <a:lnTo>
                    <a:pt x="2453896" y="850899"/>
                  </a:lnTo>
                  <a:lnTo>
                    <a:pt x="2466396" y="888999"/>
                  </a:lnTo>
                  <a:lnTo>
                    <a:pt x="2474079" y="939799"/>
                  </a:lnTo>
                  <a:lnTo>
                    <a:pt x="2476201" y="977899"/>
                  </a:lnTo>
                  <a:lnTo>
                    <a:pt x="2476201" y="1473199"/>
                  </a:lnTo>
                  <a:lnTo>
                    <a:pt x="2471415" y="1523999"/>
                  </a:lnTo>
                  <a:lnTo>
                    <a:pt x="2456327" y="1562099"/>
                  </a:lnTo>
                  <a:lnTo>
                    <a:pt x="2431749" y="1600199"/>
                  </a:lnTo>
                  <a:lnTo>
                    <a:pt x="2398147" y="1638299"/>
                  </a:lnTo>
                  <a:lnTo>
                    <a:pt x="2347534" y="1663699"/>
                  </a:lnTo>
                  <a:close/>
                </a:path>
                <a:path w="2476500" h="2006600">
                  <a:moveTo>
                    <a:pt x="1170046" y="431799"/>
                  </a:moveTo>
                  <a:lnTo>
                    <a:pt x="984962" y="431799"/>
                  </a:lnTo>
                  <a:lnTo>
                    <a:pt x="1028170" y="406399"/>
                  </a:lnTo>
                  <a:lnTo>
                    <a:pt x="1107702" y="406399"/>
                  </a:lnTo>
                  <a:lnTo>
                    <a:pt x="1142258" y="419099"/>
                  </a:lnTo>
                  <a:lnTo>
                    <a:pt x="1170046" y="431799"/>
                  </a:lnTo>
                  <a:close/>
                </a:path>
                <a:path w="2476500" h="2006600">
                  <a:moveTo>
                    <a:pt x="439584" y="1930399"/>
                  </a:moveTo>
                  <a:lnTo>
                    <a:pt x="404405" y="1930399"/>
                  </a:lnTo>
                  <a:lnTo>
                    <a:pt x="494217" y="1676399"/>
                  </a:lnTo>
                  <a:lnTo>
                    <a:pt x="499676" y="1676399"/>
                  </a:lnTo>
                  <a:lnTo>
                    <a:pt x="1064851" y="1346199"/>
                  </a:lnTo>
                  <a:lnTo>
                    <a:pt x="1104145" y="1320799"/>
                  </a:lnTo>
                  <a:lnTo>
                    <a:pt x="1140746" y="1282699"/>
                  </a:lnTo>
                  <a:lnTo>
                    <a:pt x="1173871" y="1244599"/>
                  </a:lnTo>
                  <a:lnTo>
                    <a:pt x="1202733" y="1206499"/>
                  </a:lnTo>
                  <a:lnTo>
                    <a:pt x="1226548" y="1155699"/>
                  </a:lnTo>
                  <a:lnTo>
                    <a:pt x="1244530" y="1104899"/>
                  </a:lnTo>
                  <a:lnTo>
                    <a:pt x="1255895" y="1054099"/>
                  </a:lnTo>
                  <a:lnTo>
                    <a:pt x="1259858" y="1015999"/>
                  </a:lnTo>
                  <a:lnTo>
                    <a:pt x="1259858" y="609599"/>
                  </a:lnTo>
                  <a:lnTo>
                    <a:pt x="1256555" y="571499"/>
                  </a:lnTo>
                  <a:lnTo>
                    <a:pt x="1246833" y="533399"/>
                  </a:lnTo>
                  <a:lnTo>
                    <a:pt x="1209246" y="495299"/>
                  </a:lnTo>
                  <a:lnTo>
                    <a:pt x="1182203" y="482599"/>
                  </a:lnTo>
                  <a:lnTo>
                    <a:pt x="1254927" y="482599"/>
                  </a:lnTo>
                  <a:lnTo>
                    <a:pt x="1274124" y="507999"/>
                  </a:lnTo>
                  <a:lnTo>
                    <a:pt x="1286808" y="546099"/>
                  </a:lnTo>
                  <a:lnTo>
                    <a:pt x="1292608" y="584199"/>
                  </a:lnTo>
                  <a:lnTo>
                    <a:pt x="1292608" y="596899"/>
                  </a:lnTo>
                  <a:lnTo>
                    <a:pt x="1293104" y="596899"/>
                  </a:lnTo>
                  <a:lnTo>
                    <a:pt x="1293104" y="1015999"/>
                  </a:lnTo>
                  <a:lnTo>
                    <a:pt x="1291452" y="1041399"/>
                  </a:lnTo>
                  <a:lnTo>
                    <a:pt x="1286591" y="1079499"/>
                  </a:lnTo>
                  <a:lnTo>
                    <a:pt x="1278660" y="1104899"/>
                  </a:lnTo>
                  <a:lnTo>
                    <a:pt x="1267797" y="1142999"/>
                  </a:lnTo>
                  <a:lnTo>
                    <a:pt x="1312314" y="1168399"/>
                  </a:lnTo>
                  <a:lnTo>
                    <a:pt x="1255392" y="1168399"/>
                  </a:lnTo>
                  <a:lnTo>
                    <a:pt x="1229328" y="1219199"/>
                  </a:lnTo>
                  <a:lnTo>
                    <a:pt x="1198119" y="1269999"/>
                  </a:lnTo>
                  <a:lnTo>
                    <a:pt x="1162575" y="1308099"/>
                  </a:lnTo>
                  <a:lnTo>
                    <a:pt x="1123506" y="1346199"/>
                  </a:lnTo>
                  <a:lnTo>
                    <a:pt x="1081721" y="1371599"/>
                  </a:lnTo>
                  <a:lnTo>
                    <a:pt x="521012" y="1701799"/>
                  </a:lnTo>
                  <a:lnTo>
                    <a:pt x="439584" y="1930399"/>
                  </a:lnTo>
                  <a:close/>
                </a:path>
                <a:path w="2476500" h="2006600">
                  <a:moveTo>
                    <a:pt x="1655828" y="1142999"/>
                  </a:moveTo>
                  <a:lnTo>
                    <a:pt x="1446927" y="850899"/>
                  </a:lnTo>
                  <a:lnTo>
                    <a:pt x="1419898" y="812799"/>
                  </a:lnTo>
                  <a:lnTo>
                    <a:pt x="1400063" y="761999"/>
                  </a:lnTo>
                  <a:lnTo>
                    <a:pt x="1387755" y="723899"/>
                  </a:lnTo>
                  <a:lnTo>
                    <a:pt x="1383303" y="673099"/>
                  </a:lnTo>
                  <a:lnTo>
                    <a:pt x="1387038" y="634999"/>
                  </a:lnTo>
                  <a:lnTo>
                    <a:pt x="1399291" y="609599"/>
                  </a:lnTo>
                  <a:lnTo>
                    <a:pt x="1414309" y="584199"/>
                  </a:lnTo>
                  <a:lnTo>
                    <a:pt x="1433095" y="571499"/>
                  </a:lnTo>
                  <a:lnTo>
                    <a:pt x="1455323" y="558799"/>
                  </a:lnTo>
                  <a:lnTo>
                    <a:pt x="1521095" y="558799"/>
                  </a:lnTo>
                  <a:lnTo>
                    <a:pt x="1561974" y="584199"/>
                  </a:lnTo>
                  <a:lnTo>
                    <a:pt x="1479676" y="584199"/>
                  </a:lnTo>
                  <a:lnTo>
                    <a:pt x="1463883" y="596899"/>
                  </a:lnTo>
                  <a:lnTo>
                    <a:pt x="1450090" y="596899"/>
                  </a:lnTo>
                  <a:lnTo>
                    <a:pt x="1438437" y="609599"/>
                  </a:lnTo>
                  <a:lnTo>
                    <a:pt x="1429063" y="622299"/>
                  </a:lnTo>
                  <a:lnTo>
                    <a:pt x="1418425" y="660399"/>
                  </a:lnTo>
                  <a:lnTo>
                    <a:pt x="1418266" y="698499"/>
                  </a:lnTo>
                  <a:lnTo>
                    <a:pt x="1427991" y="736599"/>
                  </a:lnTo>
                  <a:lnTo>
                    <a:pt x="1447006" y="787399"/>
                  </a:lnTo>
                  <a:lnTo>
                    <a:pt x="1474714" y="838199"/>
                  </a:lnTo>
                  <a:lnTo>
                    <a:pt x="1670218" y="1104899"/>
                  </a:lnTo>
                  <a:lnTo>
                    <a:pt x="1815854" y="1104899"/>
                  </a:lnTo>
                  <a:lnTo>
                    <a:pt x="1655828" y="1142999"/>
                  </a:lnTo>
                  <a:close/>
                </a:path>
                <a:path w="2476500" h="2006600">
                  <a:moveTo>
                    <a:pt x="1657316" y="749299"/>
                  </a:moveTo>
                  <a:lnTo>
                    <a:pt x="1640942" y="723899"/>
                  </a:lnTo>
                  <a:lnTo>
                    <a:pt x="1601936" y="660399"/>
                  </a:lnTo>
                  <a:lnTo>
                    <a:pt x="1559254" y="622299"/>
                  </a:lnTo>
                  <a:lnTo>
                    <a:pt x="1517225" y="596899"/>
                  </a:lnTo>
                  <a:lnTo>
                    <a:pt x="1480172" y="584199"/>
                  </a:lnTo>
                  <a:lnTo>
                    <a:pt x="1561974" y="584199"/>
                  </a:lnTo>
                  <a:lnTo>
                    <a:pt x="1601496" y="609599"/>
                  </a:lnTo>
                  <a:lnTo>
                    <a:pt x="1637850" y="647699"/>
                  </a:lnTo>
                  <a:lnTo>
                    <a:pt x="1669226" y="698499"/>
                  </a:lnTo>
                  <a:lnTo>
                    <a:pt x="1752588" y="698499"/>
                  </a:lnTo>
                  <a:lnTo>
                    <a:pt x="1788581" y="711199"/>
                  </a:lnTo>
                  <a:lnTo>
                    <a:pt x="1805971" y="723899"/>
                  </a:lnTo>
                  <a:lnTo>
                    <a:pt x="1696261" y="723899"/>
                  </a:lnTo>
                  <a:lnTo>
                    <a:pt x="1680638" y="736599"/>
                  </a:lnTo>
                  <a:lnTo>
                    <a:pt x="1657316" y="749299"/>
                  </a:lnTo>
                  <a:close/>
                </a:path>
                <a:path w="2476500" h="2006600">
                  <a:moveTo>
                    <a:pt x="1752588" y="698499"/>
                  </a:moveTo>
                  <a:lnTo>
                    <a:pt x="1687694" y="698499"/>
                  </a:lnTo>
                  <a:lnTo>
                    <a:pt x="1707929" y="685799"/>
                  </a:lnTo>
                  <a:lnTo>
                    <a:pt x="1729654" y="685799"/>
                  </a:lnTo>
                  <a:lnTo>
                    <a:pt x="1752588" y="698499"/>
                  </a:lnTo>
                  <a:close/>
                </a:path>
                <a:path w="2476500" h="2006600">
                  <a:moveTo>
                    <a:pt x="1815854" y="1104899"/>
                  </a:moveTo>
                  <a:lnTo>
                    <a:pt x="1670218" y="1104899"/>
                  </a:lnTo>
                  <a:lnTo>
                    <a:pt x="1861752" y="1066799"/>
                  </a:lnTo>
                  <a:lnTo>
                    <a:pt x="1872638" y="1054099"/>
                  </a:lnTo>
                  <a:lnTo>
                    <a:pt x="1882220" y="1054099"/>
                  </a:lnTo>
                  <a:lnTo>
                    <a:pt x="1890501" y="1041399"/>
                  </a:lnTo>
                  <a:lnTo>
                    <a:pt x="1897479" y="1028699"/>
                  </a:lnTo>
                  <a:lnTo>
                    <a:pt x="1906674" y="1003299"/>
                  </a:lnTo>
                  <a:lnTo>
                    <a:pt x="1909636" y="977899"/>
                  </a:lnTo>
                  <a:lnTo>
                    <a:pt x="1906271" y="939799"/>
                  </a:lnTo>
                  <a:lnTo>
                    <a:pt x="1896486" y="901699"/>
                  </a:lnTo>
                  <a:lnTo>
                    <a:pt x="1873534" y="850899"/>
                  </a:lnTo>
                  <a:lnTo>
                    <a:pt x="1843984" y="812799"/>
                  </a:lnTo>
                  <a:lnTo>
                    <a:pt x="1810528" y="774699"/>
                  </a:lnTo>
                  <a:lnTo>
                    <a:pt x="1775857" y="749299"/>
                  </a:lnTo>
                  <a:lnTo>
                    <a:pt x="1742663" y="723899"/>
                  </a:lnTo>
                  <a:lnTo>
                    <a:pt x="1805971" y="723899"/>
                  </a:lnTo>
                  <a:lnTo>
                    <a:pt x="1823361" y="736599"/>
                  </a:lnTo>
                  <a:lnTo>
                    <a:pt x="1855798" y="774699"/>
                  </a:lnTo>
                  <a:lnTo>
                    <a:pt x="1884761" y="800099"/>
                  </a:lnTo>
                  <a:lnTo>
                    <a:pt x="1909121" y="850899"/>
                  </a:lnTo>
                  <a:lnTo>
                    <a:pt x="1927747" y="888999"/>
                  </a:lnTo>
                  <a:lnTo>
                    <a:pt x="1939098" y="939799"/>
                  </a:lnTo>
                  <a:lnTo>
                    <a:pt x="1942633" y="977899"/>
                  </a:lnTo>
                  <a:lnTo>
                    <a:pt x="1938354" y="1015999"/>
                  </a:lnTo>
                  <a:lnTo>
                    <a:pt x="1926259" y="1054099"/>
                  </a:lnTo>
                  <a:lnTo>
                    <a:pt x="1886555" y="1092199"/>
                  </a:lnTo>
                  <a:lnTo>
                    <a:pt x="1869195" y="1092199"/>
                  </a:lnTo>
                  <a:lnTo>
                    <a:pt x="1815854" y="1104899"/>
                  </a:lnTo>
                  <a:close/>
                </a:path>
                <a:path w="2476500" h="2006600">
                  <a:moveTo>
                    <a:pt x="572780" y="1485899"/>
                  </a:moveTo>
                  <a:lnTo>
                    <a:pt x="528161" y="1485899"/>
                  </a:lnTo>
                  <a:lnTo>
                    <a:pt x="522129" y="1473199"/>
                  </a:lnTo>
                  <a:lnTo>
                    <a:pt x="518516" y="1460499"/>
                  </a:lnTo>
                  <a:lnTo>
                    <a:pt x="518531" y="1447799"/>
                  </a:lnTo>
                  <a:lnTo>
                    <a:pt x="539868" y="1295399"/>
                  </a:lnTo>
                  <a:lnTo>
                    <a:pt x="452536" y="1244599"/>
                  </a:lnTo>
                  <a:lnTo>
                    <a:pt x="441868" y="1244599"/>
                  </a:lnTo>
                  <a:lnTo>
                    <a:pt x="438720" y="1231899"/>
                  </a:lnTo>
                  <a:lnTo>
                    <a:pt x="437154" y="1219199"/>
                  </a:lnTo>
                  <a:lnTo>
                    <a:pt x="438255" y="1206499"/>
                  </a:lnTo>
                  <a:lnTo>
                    <a:pt x="443357" y="1193799"/>
                  </a:lnTo>
                  <a:lnTo>
                    <a:pt x="451808" y="1181099"/>
                  </a:lnTo>
                  <a:lnTo>
                    <a:pt x="462957" y="1168399"/>
                  </a:lnTo>
                  <a:lnTo>
                    <a:pt x="593458" y="1066799"/>
                  </a:lnTo>
                  <a:lnTo>
                    <a:pt x="652010" y="901699"/>
                  </a:lnTo>
                  <a:lnTo>
                    <a:pt x="659670" y="888999"/>
                  </a:lnTo>
                  <a:lnTo>
                    <a:pt x="670121" y="876299"/>
                  </a:lnTo>
                  <a:lnTo>
                    <a:pt x="682433" y="863599"/>
                  </a:lnTo>
                  <a:lnTo>
                    <a:pt x="718284" y="863599"/>
                  </a:lnTo>
                  <a:lnTo>
                    <a:pt x="723463" y="876299"/>
                  </a:lnTo>
                  <a:lnTo>
                    <a:pt x="738633" y="901699"/>
                  </a:lnTo>
                  <a:lnTo>
                    <a:pt x="687737" y="901699"/>
                  </a:lnTo>
                  <a:lnTo>
                    <a:pt x="684759" y="914399"/>
                  </a:lnTo>
                  <a:lnTo>
                    <a:pt x="622734" y="1092199"/>
                  </a:lnTo>
                  <a:lnTo>
                    <a:pt x="483797" y="1193799"/>
                  </a:lnTo>
                  <a:lnTo>
                    <a:pt x="478021" y="1206499"/>
                  </a:lnTo>
                  <a:lnTo>
                    <a:pt x="474059" y="1206499"/>
                  </a:lnTo>
                  <a:lnTo>
                    <a:pt x="471865" y="1219199"/>
                  </a:lnTo>
                  <a:lnTo>
                    <a:pt x="471392" y="1219199"/>
                  </a:lnTo>
                  <a:lnTo>
                    <a:pt x="577083" y="1282699"/>
                  </a:lnTo>
                  <a:lnTo>
                    <a:pt x="552769" y="1460499"/>
                  </a:lnTo>
                  <a:lnTo>
                    <a:pt x="591022" y="1460499"/>
                  </a:lnTo>
                  <a:lnTo>
                    <a:pt x="580557" y="1473199"/>
                  </a:lnTo>
                  <a:lnTo>
                    <a:pt x="572780" y="1485899"/>
                  </a:lnTo>
                  <a:close/>
                </a:path>
                <a:path w="2476500" h="2006600">
                  <a:moveTo>
                    <a:pt x="762167" y="1015999"/>
                  </a:moveTo>
                  <a:lnTo>
                    <a:pt x="696668" y="901699"/>
                  </a:lnTo>
                  <a:lnTo>
                    <a:pt x="738633" y="901699"/>
                  </a:lnTo>
                  <a:lnTo>
                    <a:pt x="776557" y="965199"/>
                  </a:lnTo>
                  <a:lnTo>
                    <a:pt x="877683" y="965199"/>
                  </a:lnTo>
                  <a:lnTo>
                    <a:pt x="762167" y="1015999"/>
                  </a:lnTo>
                  <a:close/>
                </a:path>
                <a:path w="2476500" h="2006600">
                  <a:moveTo>
                    <a:pt x="877683" y="965199"/>
                  </a:moveTo>
                  <a:lnTo>
                    <a:pt x="776557" y="965199"/>
                  </a:lnTo>
                  <a:lnTo>
                    <a:pt x="897630" y="914399"/>
                  </a:lnTo>
                  <a:lnTo>
                    <a:pt x="925193" y="914399"/>
                  </a:lnTo>
                  <a:lnTo>
                    <a:pt x="932364" y="927099"/>
                  </a:lnTo>
                  <a:lnTo>
                    <a:pt x="938412" y="939799"/>
                  </a:lnTo>
                  <a:lnTo>
                    <a:pt x="940180" y="952499"/>
                  </a:lnTo>
                  <a:lnTo>
                    <a:pt x="905569" y="952499"/>
                  </a:lnTo>
                  <a:lnTo>
                    <a:pt x="905534" y="952951"/>
                  </a:lnTo>
                  <a:lnTo>
                    <a:pt x="877683" y="965199"/>
                  </a:lnTo>
                  <a:close/>
                </a:path>
                <a:path w="2476500" h="2006600">
                  <a:moveTo>
                    <a:pt x="905534" y="952951"/>
                  </a:moveTo>
                  <a:lnTo>
                    <a:pt x="905569" y="952499"/>
                  </a:lnTo>
                  <a:lnTo>
                    <a:pt x="906562" y="952499"/>
                  </a:lnTo>
                  <a:lnTo>
                    <a:pt x="905534" y="952951"/>
                  </a:lnTo>
                  <a:close/>
                </a:path>
                <a:path w="2476500" h="2006600">
                  <a:moveTo>
                    <a:pt x="591022" y="1460499"/>
                  </a:moveTo>
                  <a:lnTo>
                    <a:pt x="552769" y="1460499"/>
                  </a:lnTo>
                  <a:lnTo>
                    <a:pt x="555747" y="1447799"/>
                  </a:lnTo>
                  <a:lnTo>
                    <a:pt x="681286" y="1308099"/>
                  </a:lnTo>
                  <a:lnTo>
                    <a:pt x="814764" y="1308099"/>
                  </a:lnTo>
                  <a:lnTo>
                    <a:pt x="818734" y="1295399"/>
                  </a:lnTo>
                  <a:lnTo>
                    <a:pt x="824192" y="1295399"/>
                  </a:lnTo>
                  <a:lnTo>
                    <a:pt x="825681" y="1282699"/>
                  </a:lnTo>
                  <a:lnTo>
                    <a:pt x="825185" y="1282699"/>
                  </a:lnTo>
                  <a:lnTo>
                    <a:pt x="801367" y="1130299"/>
                  </a:lnTo>
                  <a:lnTo>
                    <a:pt x="902096" y="965199"/>
                  </a:lnTo>
                  <a:lnTo>
                    <a:pt x="904577" y="965199"/>
                  </a:lnTo>
                  <a:lnTo>
                    <a:pt x="905534" y="952951"/>
                  </a:lnTo>
                  <a:lnTo>
                    <a:pt x="906562" y="952499"/>
                  </a:lnTo>
                  <a:lnTo>
                    <a:pt x="940180" y="952499"/>
                  </a:lnTo>
                  <a:lnTo>
                    <a:pt x="937668" y="965199"/>
                  </a:lnTo>
                  <a:lnTo>
                    <a:pt x="930876" y="977899"/>
                  </a:lnTo>
                  <a:lnTo>
                    <a:pt x="836597" y="1142999"/>
                  </a:lnTo>
                  <a:lnTo>
                    <a:pt x="858430" y="1269999"/>
                  </a:lnTo>
                  <a:lnTo>
                    <a:pt x="849219" y="1308099"/>
                  </a:lnTo>
                  <a:lnTo>
                    <a:pt x="834201" y="1333499"/>
                  </a:lnTo>
                  <a:lnTo>
                    <a:pt x="695676" y="1333499"/>
                  </a:lnTo>
                  <a:lnTo>
                    <a:pt x="591022" y="1460499"/>
                  </a:lnTo>
                  <a:close/>
                </a:path>
                <a:path w="2476500" h="2006600">
                  <a:moveTo>
                    <a:pt x="1991261" y="1892299"/>
                  </a:moveTo>
                  <a:lnTo>
                    <a:pt x="1940152" y="1739899"/>
                  </a:lnTo>
                  <a:lnTo>
                    <a:pt x="1863737" y="1523999"/>
                  </a:lnTo>
                  <a:lnTo>
                    <a:pt x="1255392" y="1168399"/>
                  </a:lnTo>
                  <a:lnTo>
                    <a:pt x="1312314" y="1168399"/>
                  </a:lnTo>
                  <a:lnTo>
                    <a:pt x="1891028" y="1498599"/>
                  </a:lnTo>
                  <a:lnTo>
                    <a:pt x="1999200" y="1816099"/>
                  </a:lnTo>
                  <a:lnTo>
                    <a:pt x="2106628" y="1816099"/>
                  </a:lnTo>
                  <a:lnTo>
                    <a:pt x="2092486" y="1841499"/>
                  </a:lnTo>
                  <a:lnTo>
                    <a:pt x="1991261" y="1892299"/>
                  </a:lnTo>
                  <a:close/>
                </a:path>
                <a:path w="2476500" h="2006600">
                  <a:moveTo>
                    <a:pt x="808314" y="1346199"/>
                  </a:moveTo>
                  <a:lnTo>
                    <a:pt x="695676" y="1333499"/>
                  </a:lnTo>
                  <a:lnTo>
                    <a:pt x="817005" y="1333499"/>
                  </a:lnTo>
                  <a:lnTo>
                    <a:pt x="808314" y="1346199"/>
                  </a:lnTo>
                  <a:close/>
                </a:path>
                <a:path w="2476500" h="2006600">
                  <a:moveTo>
                    <a:pt x="2106628" y="1816099"/>
                  </a:moveTo>
                  <a:lnTo>
                    <a:pt x="1999200" y="1816099"/>
                  </a:lnTo>
                  <a:lnTo>
                    <a:pt x="2107373" y="1625599"/>
                  </a:lnTo>
                  <a:lnTo>
                    <a:pt x="2127221" y="1638299"/>
                  </a:lnTo>
                  <a:lnTo>
                    <a:pt x="2170514" y="1650999"/>
                  </a:lnTo>
                  <a:lnTo>
                    <a:pt x="2211203" y="1663699"/>
                  </a:lnTo>
                  <a:lnTo>
                    <a:pt x="2347534" y="1663699"/>
                  </a:lnTo>
                  <a:lnTo>
                    <a:pt x="2296922" y="1689099"/>
                  </a:lnTo>
                  <a:lnTo>
                    <a:pt x="2177337" y="1689099"/>
                  </a:lnTo>
                  <a:lnTo>
                    <a:pt x="2106628" y="1816099"/>
                  </a:lnTo>
                  <a:close/>
                </a:path>
                <a:path w="2476500" h="2006600">
                  <a:moveTo>
                    <a:pt x="2262684" y="1701799"/>
                  </a:moveTo>
                  <a:lnTo>
                    <a:pt x="2189153" y="1701799"/>
                  </a:lnTo>
                  <a:lnTo>
                    <a:pt x="2177337" y="1689099"/>
                  </a:lnTo>
                  <a:lnTo>
                    <a:pt x="2270623" y="1689099"/>
                  </a:lnTo>
                  <a:lnTo>
                    <a:pt x="2262684" y="1701799"/>
                  </a:lnTo>
                  <a:close/>
                </a:path>
                <a:path w="2476500" h="2006600">
                  <a:moveTo>
                    <a:pt x="337045" y="1816099"/>
                  </a:moveTo>
                  <a:lnTo>
                    <a:pt x="226020" y="1816099"/>
                  </a:lnTo>
                  <a:lnTo>
                    <a:pt x="259762" y="1803399"/>
                  </a:lnTo>
                  <a:lnTo>
                    <a:pt x="295736" y="1790699"/>
                  </a:lnTo>
                  <a:lnTo>
                    <a:pt x="314592" y="1777999"/>
                  </a:lnTo>
                  <a:lnTo>
                    <a:pt x="337045" y="1816099"/>
                  </a:lnTo>
                  <a:close/>
                </a:path>
                <a:path w="2476500" h="2006600">
                  <a:moveTo>
                    <a:pt x="232595" y="1854199"/>
                  </a:moveTo>
                  <a:lnTo>
                    <a:pt x="190541" y="1854199"/>
                  </a:lnTo>
                  <a:lnTo>
                    <a:pt x="186076" y="1841499"/>
                  </a:lnTo>
                  <a:lnTo>
                    <a:pt x="242534" y="1841499"/>
                  </a:lnTo>
                  <a:lnTo>
                    <a:pt x="232595" y="1854199"/>
                  </a:lnTo>
                  <a:close/>
                </a:path>
              </a:pathLst>
            </a:custGeom>
            <a:solidFill>
              <a:srgbClr val="2A4A81"/>
            </a:solidFill>
          </p:spPr>
          <p:txBody>
            <a:bodyPr wrap="square" lIns="0" tIns="0" rIns="0" bIns="0" rtlCol="0"/>
            <a:lstStyle/>
            <a:p>
              <a:endParaRPr/>
            </a:p>
          </p:txBody>
        </p:sp>
      </p:grpSp>
      <p:grpSp>
        <p:nvGrpSpPr>
          <p:cNvPr id="10" name="object 10"/>
          <p:cNvGrpSpPr/>
          <p:nvPr/>
        </p:nvGrpSpPr>
        <p:grpSpPr>
          <a:xfrm>
            <a:off x="3936841" y="1587727"/>
            <a:ext cx="7319645" cy="3020695"/>
            <a:chOff x="3936841" y="1587727"/>
            <a:chExt cx="7319645" cy="3020695"/>
          </a:xfrm>
        </p:grpSpPr>
        <p:sp>
          <p:nvSpPr>
            <p:cNvPr id="11" name="object 11"/>
            <p:cNvSpPr/>
            <p:nvPr/>
          </p:nvSpPr>
          <p:spPr>
            <a:xfrm>
              <a:off x="3936841" y="1587727"/>
              <a:ext cx="7319645" cy="1920239"/>
            </a:xfrm>
            <a:custGeom>
              <a:avLst/>
              <a:gdLst/>
              <a:ahLst/>
              <a:cxnLst/>
              <a:rect l="l" t="t" r="r" b="b"/>
              <a:pathLst>
                <a:path w="7319645" h="1920239">
                  <a:moveTo>
                    <a:pt x="6836021" y="1919872"/>
                  </a:moveTo>
                  <a:lnTo>
                    <a:pt x="485774" y="1919872"/>
                  </a:lnTo>
                  <a:lnTo>
                    <a:pt x="437762" y="1917495"/>
                  </a:lnTo>
                  <a:lnTo>
                    <a:pt x="390562" y="1910452"/>
                  </a:lnTo>
                  <a:lnTo>
                    <a:pt x="344494" y="1898874"/>
                  </a:lnTo>
                  <a:lnTo>
                    <a:pt x="299876" y="1882894"/>
                  </a:lnTo>
                  <a:lnTo>
                    <a:pt x="257028" y="1862644"/>
                  </a:lnTo>
                  <a:lnTo>
                    <a:pt x="216266" y="1838256"/>
                  </a:lnTo>
                  <a:lnTo>
                    <a:pt x="177911" y="1809861"/>
                  </a:lnTo>
                  <a:lnTo>
                    <a:pt x="142280" y="1777592"/>
                  </a:lnTo>
                  <a:lnTo>
                    <a:pt x="110010" y="1741961"/>
                  </a:lnTo>
                  <a:lnTo>
                    <a:pt x="81615" y="1703605"/>
                  </a:lnTo>
                  <a:lnTo>
                    <a:pt x="57227" y="1662844"/>
                  </a:lnTo>
                  <a:lnTo>
                    <a:pt x="36977" y="1619995"/>
                  </a:lnTo>
                  <a:lnTo>
                    <a:pt x="20997" y="1575377"/>
                  </a:lnTo>
                  <a:lnTo>
                    <a:pt x="9420" y="1529309"/>
                  </a:lnTo>
                  <a:lnTo>
                    <a:pt x="2377" y="1482110"/>
                  </a:lnTo>
                  <a:lnTo>
                    <a:pt x="0" y="1434097"/>
                  </a:lnTo>
                  <a:lnTo>
                    <a:pt x="0" y="485774"/>
                  </a:lnTo>
                  <a:lnTo>
                    <a:pt x="2377"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6" y="36977"/>
                  </a:lnTo>
                  <a:lnTo>
                    <a:pt x="344494" y="20997"/>
                  </a:lnTo>
                  <a:lnTo>
                    <a:pt x="390562" y="9419"/>
                  </a:lnTo>
                  <a:lnTo>
                    <a:pt x="437762" y="2376"/>
                  </a:lnTo>
                  <a:lnTo>
                    <a:pt x="485767" y="0"/>
                  </a:lnTo>
                  <a:lnTo>
                    <a:pt x="6836028" y="0"/>
                  </a:lnTo>
                  <a:lnTo>
                    <a:pt x="6884033" y="2376"/>
                  </a:lnTo>
                  <a:lnTo>
                    <a:pt x="6931233" y="9419"/>
                  </a:lnTo>
                  <a:lnTo>
                    <a:pt x="6977301" y="20997"/>
                  </a:lnTo>
                  <a:lnTo>
                    <a:pt x="7021918" y="36977"/>
                  </a:lnTo>
                  <a:lnTo>
                    <a:pt x="7064767" y="57227"/>
                  </a:lnTo>
                  <a:lnTo>
                    <a:pt x="7105528" y="81615"/>
                  </a:lnTo>
                  <a:lnTo>
                    <a:pt x="7143884" y="110010"/>
                  </a:lnTo>
                  <a:lnTo>
                    <a:pt x="7179514" y="142279"/>
                  </a:lnTo>
                  <a:lnTo>
                    <a:pt x="7211784" y="177910"/>
                  </a:lnTo>
                  <a:lnTo>
                    <a:pt x="7240179" y="216266"/>
                  </a:lnTo>
                  <a:lnTo>
                    <a:pt x="7264567" y="257027"/>
                  </a:lnTo>
                  <a:lnTo>
                    <a:pt x="7284818" y="299876"/>
                  </a:lnTo>
                  <a:lnTo>
                    <a:pt x="7300797" y="344494"/>
                  </a:lnTo>
                  <a:lnTo>
                    <a:pt x="7312375" y="390562"/>
                  </a:lnTo>
                  <a:lnTo>
                    <a:pt x="7319418" y="437761"/>
                  </a:lnTo>
                  <a:lnTo>
                    <a:pt x="7319418" y="1482110"/>
                  </a:lnTo>
                  <a:lnTo>
                    <a:pt x="7312375" y="1529309"/>
                  </a:lnTo>
                  <a:lnTo>
                    <a:pt x="7300797" y="1575377"/>
                  </a:lnTo>
                  <a:lnTo>
                    <a:pt x="7284818" y="1619995"/>
                  </a:lnTo>
                  <a:lnTo>
                    <a:pt x="7264567" y="1662844"/>
                  </a:lnTo>
                  <a:lnTo>
                    <a:pt x="7240179" y="1703605"/>
                  </a:lnTo>
                  <a:lnTo>
                    <a:pt x="7211784" y="1741961"/>
                  </a:lnTo>
                  <a:lnTo>
                    <a:pt x="7179514" y="1777592"/>
                  </a:lnTo>
                  <a:lnTo>
                    <a:pt x="7143884" y="1809861"/>
                  </a:lnTo>
                  <a:lnTo>
                    <a:pt x="7105528" y="1838256"/>
                  </a:lnTo>
                  <a:lnTo>
                    <a:pt x="7064767" y="1862644"/>
                  </a:lnTo>
                  <a:lnTo>
                    <a:pt x="7021918" y="1882894"/>
                  </a:lnTo>
                  <a:lnTo>
                    <a:pt x="6977301" y="1898874"/>
                  </a:lnTo>
                  <a:lnTo>
                    <a:pt x="6931233" y="1910452"/>
                  </a:lnTo>
                  <a:lnTo>
                    <a:pt x="6884033" y="1917495"/>
                  </a:lnTo>
                  <a:lnTo>
                    <a:pt x="6836021" y="1919872"/>
                  </a:lnTo>
                  <a:close/>
                </a:path>
              </a:pathLst>
            </a:custGeom>
            <a:solidFill>
              <a:srgbClr val="ECC3A6"/>
            </a:solidFill>
          </p:spPr>
          <p:txBody>
            <a:bodyPr wrap="square" lIns="0" tIns="0" rIns="0" bIns="0" rtlCol="0"/>
            <a:lstStyle/>
            <a:p>
              <a:endParaRPr/>
            </a:p>
          </p:txBody>
        </p:sp>
        <p:sp>
          <p:nvSpPr>
            <p:cNvPr id="12" name="object 12"/>
            <p:cNvSpPr/>
            <p:nvPr/>
          </p:nvSpPr>
          <p:spPr>
            <a:xfrm>
              <a:off x="4510458" y="3237936"/>
              <a:ext cx="6368415" cy="1370330"/>
            </a:xfrm>
            <a:custGeom>
              <a:avLst/>
              <a:gdLst/>
              <a:ahLst/>
              <a:cxnLst/>
              <a:rect l="l" t="t" r="r" b="b"/>
              <a:pathLst>
                <a:path w="6368415" h="1370329">
                  <a:moveTo>
                    <a:pt x="5882088" y="1370077"/>
                  </a:moveTo>
                  <a:lnTo>
                    <a:pt x="485774" y="1370077"/>
                  </a:lnTo>
                  <a:lnTo>
                    <a:pt x="437761" y="1367700"/>
                  </a:lnTo>
                  <a:lnTo>
                    <a:pt x="390562" y="1360657"/>
                  </a:lnTo>
                  <a:lnTo>
                    <a:pt x="344494" y="1349079"/>
                  </a:lnTo>
                  <a:lnTo>
                    <a:pt x="299876" y="1333100"/>
                  </a:lnTo>
                  <a:lnTo>
                    <a:pt x="257027" y="1312850"/>
                  </a:lnTo>
                  <a:lnTo>
                    <a:pt x="216266" y="1288461"/>
                  </a:lnTo>
                  <a:lnTo>
                    <a:pt x="177910" y="1260066"/>
                  </a:lnTo>
                  <a:lnTo>
                    <a:pt x="142279" y="1227797"/>
                  </a:lnTo>
                  <a:lnTo>
                    <a:pt x="110010" y="1192166"/>
                  </a:lnTo>
                  <a:lnTo>
                    <a:pt x="81615" y="1153810"/>
                  </a:lnTo>
                  <a:lnTo>
                    <a:pt x="57227" y="1113049"/>
                  </a:lnTo>
                  <a:lnTo>
                    <a:pt x="36977" y="1070200"/>
                  </a:lnTo>
                  <a:lnTo>
                    <a:pt x="20997" y="1025582"/>
                  </a:lnTo>
                  <a:lnTo>
                    <a:pt x="9420" y="979515"/>
                  </a:lnTo>
                  <a:lnTo>
                    <a:pt x="2376" y="932315"/>
                  </a:lnTo>
                  <a:lnTo>
                    <a:pt x="0" y="884306"/>
                  </a:lnTo>
                  <a:lnTo>
                    <a:pt x="0" y="485770"/>
                  </a:lnTo>
                  <a:lnTo>
                    <a:pt x="2376" y="437761"/>
                  </a:lnTo>
                  <a:lnTo>
                    <a:pt x="9420" y="390562"/>
                  </a:lnTo>
                  <a:lnTo>
                    <a:pt x="20997" y="344494"/>
                  </a:lnTo>
                  <a:lnTo>
                    <a:pt x="36977" y="299876"/>
                  </a:lnTo>
                  <a:lnTo>
                    <a:pt x="57227" y="257027"/>
                  </a:lnTo>
                  <a:lnTo>
                    <a:pt x="81615" y="216266"/>
                  </a:lnTo>
                  <a:lnTo>
                    <a:pt x="110010" y="177911"/>
                  </a:lnTo>
                  <a:lnTo>
                    <a:pt x="142279" y="142279"/>
                  </a:lnTo>
                  <a:lnTo>
                    <a:pt x="177910" y="110010"/>
                  </a:lnTo>
                  <a:lnTo>
                    <a:pt x="216266" y="81615"/>
                  </a:lnTo>
                  <a:lnTo>
                    <a:pt x="257027" y="57227"/>
                  </a:lnTo>
                  <a:lnTo>
                    <a:pt x="299876" y="36977"/>
                  </a:lnTo>
                  <a:lnTo>
                    <a:pt x="344494" y="20997"/>
                  </a:lnTo>
                  <a:lnTo>
                    <a:pt x="390562" y="9420"/>
                  </a:lnTo>
                  <a:lnTo>
                    <a:pt x="437761" y="2376"/>
                  </a:lnTo>
                  <a:lnTo>
                    <a:pt x="485771" y="0"/>
                  </a:lnTo>
                  <a:lnTo>
                    <a:pt x="5882090" y="0"/>
                  </a:lnTo>
                  <a:lnTo>
                    <a:pt x="5930100" y="2376"/>
                  </a:lnTo>
                  <a:lnTo>
                    <a:pt x="5977300" y="9420"/>
                  </a:lnTo>
                  <a:lnTo>
                    <a:pt x="6023368" y="20997"/>
                  </a:lnTo>
                  <a:lnTo>
                    <a:pt x="6067985" y="36977"/>
                  </a:lnTo>
                  <a:lnTo>
                    <a:pt x="6110834" y="57227"/>
                  </a:lnTo>
                  <a:lnTo>
                    <a:pt x="6151595" y="81615"/>
                  </a:lnTo>
                  <a:lnTo>
                    <a:pt x="6189951" y="110010"/>
                  </a:lnTo>
                  <a:lnTo>
                    <a:pt x="6225582" y="142279"/>
                  </a:lnTo>
                  <a:lnTo>
                    <a:pt x="6257851" y="177911"/>
                  </a:lnTo>
                  <a:lnTo>
                    <a:pt x="6286246" y="216266"/>
                  </a:lnTo>
                  <a:lnTo>
                    <a:pt x="6310635" y="257027"/>
                  </a:lnTo>
                  <a:lnTo>
                    <a:pt x="6330885" y="299876"/>
                  </a:lnTo>
                  <a:lnTo>
                    <a:pt x="6346865" y="344494"/>
                  </a:lnTo>
                  <a:lnTo>
                    <a:pt x="6358442" y="390562"/>
                  </a:lnTo>
                  <a:lnTo>
                    <a:pt x="6365486" y="437761"/>
                  </a:lnTo>
                  <a:lnTo>
                    <a:pt x="6367863" y="485770"/>
                  </a:lnTo>
                  <a:lnTo>
                    <a:pt x="6367863" y="884306"/>
                  </a:lnTo>
                  <a:lnTo>
                    <a:pt x="6365486" y="932315"/>
                  </a:lnTo>
                  <a:lnTo>
                    <a:pt x="6358442" y="979515"/>
                  </a:lnTo>
                  <a:lnTo>
                    <a:pt x="6346865" y="1025582"/>
                  </a:lnTo>
                  <a:lnTo>
                    <a:pt x="6330885" y="1070200"/>
                  </a:lnTo>
                  <a:lnTo>
                    <a:pt x="6310635" y="1113049"/>
                  </a:lnTo>
                  <a:lnTo>
                    <a:pt x="6286246" y="1153810"/>
                  </a:lnTo>
                  <a:lnTo>
                    <a:pt x="6257851" y="1192166"/>
                  </a:lnTo>
                  <a:lnTo>
                    <a:pt x="6225582" y="1227797"/>
                  </a:lnTo>
                  <a:lnTo>
                    <a:pt x="6189951" y="1260066"/>
                  </a:lnTo>
                  <a:lnTo>
                    <a:pt x="6151595" y="1288461"/>
                  </a:lnTo>
                  <a:lnTo>
                    <a:pt x="6110834" y="1312850"/>
                  </a:lnTo>
                  <a:lnTo>
                    <a:pt x="6067985" y="1333100"/>
                  </a:lnTo>
                  <a:lnTo>
                    <a:pt x="6023368" y="1349079"/>
                  </a:lnTo>
                  <a:lnTo>
                    <a:pt x="5977300" y="1360657"/>
                  </a:lnTo>
                  <a:lnTo>
                    <a:pt x="5930100" y="1367700"/>
                  </a:lnTo>
                  <a:lnTo>
                    <a:pt x="5882088" y="1370077"/>
                  </a:lnTo>
                  <a:close/>
                </a:path>
              </a:pathLst>
            </a:custGeom>
            <a:solidFill>
              <a:srgbClr val="E69A45"/>
            </a:solidFill>
          </p:spPr>
          <p:txBody>
            <a:bodyPr wrap="square" lIns="0" tIns="0" rIns="0" bIns="0" rtlCol="0"/>
            <a:lstStyle/>
            <a:p>
              <a:endParaRPr/>
            </a:p>
          </p:txBody>
        </p:sp>
      </p:grpSp>
      <p:sp>
        <p:nvSpPr>
          <p:cNvPr id="13" name="object 13"/>
          <p:cNvSpPr txBox="1"/>
          <p:nvPr/>
        </p:nvSpPr>
        <p:spPr>
          <a:xfrm>
            <a:off x="4460093" y="1456068"/>
            <a:ext cx="6275705" cy="2797810"/>
          </a:xfrm>
          <a:prstGeom prst="rect">
            <a:avLst/>
          </a:prstGeom>
        </p:spPr>
        <p:txBody>
          <a:bodyPr vert="horz" wrap="square" lIns="0" tIns="512445" rIns="0" bIns="0" rtlCol="0">
            <a:spAutoFit/>
          </a:bodyPr>
          <a:lstStyle/>
          <a:p>
            <a:pPr marL="12700">
              <a:lnSpc>
                <a:spcPct val="100000"/>
              </a:lnSpc>
              <a:spcBef>
                <a:spcPts val="4035"/>
              </a:spcBef>
            </a:pPr>
            <a:r>
              <a:rPr sz="6000" spc="1305" dirty="0">
                <a:solidFill>
                  <a:srgbClr val="31346E"/>
                </a:solidFill>
                <a:latin typeface="Trebuchet MS"/>
                <a:cs typeface="Trebuchet MS"/>
              </a:rPr>
              <a:t>M</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r>
              <a:rPr sz="6000" spc="-695" dirty="0">
                <a:solidFill>
                  <a:srgbClr val="31346E"/>
                </a:solidFill>
                <a:latin typeface="Trebuchet MS"/>
                <a:cs typeface="Trebuchet MS"/>
              </a:rPr>
              <a:t> </a:t>
            </a:r>
            <a:r>
              <a:rPr sz="6000" spc="1195" dirty="0">
                <a:solidFill>
                  <a:srgbClr val="31346E"/>
                </a:solidFill>
                <a:latin typeface="Trebuchet MS"/>
                <a:cs typeface="Trebuchet MS"/>
              </a:rPr>
              <a:t>N</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r>
              <a:rPr sz="6000" spc="-695" dirty="0">
                <a:solidFill>
                  <a:srgbClr val="31346E"/>
                </a:solidFill>
                <a:latin typeface="Trebuchet MS"/>
                <a:cs typeface="Trebuchet MS"/>
              </a:rPr>
              <a:t> </a:t>
            </a:r>
            <a:r>
              <a:rPr sz="6000" spc="220" dirty="0">
                <a:solidFill>
                  <a:srgbClr val="31346E"/>
                </a:solidFill>
                <a:latin typeface="Trebuchet MS"/>
                <a:cs typeface="Trebuchet MS"/>
              </a:rPr>
              <a:t>P</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r>
              <a:rPr sz="6000" spc="-695" dirty="0">
                <a:solidFill>
                  <a:srgbClr val="31346E"/>
                </a:solidFill>
                <a:latin typeface="Trebuchet MS"/>
                <a:cs typeface="Trebuchet MS"/>
              </a:rPr>
              <a:t> </a:t>
            </a:r>
            <a:r>
              <a:rPr sz="6000" spc="690" dirty="0">
                <a:solidFill>
                  <a:srgbClr val="31346E"/>
                </a:solidFill>
                <a:latin typeface="Trebuchet MS"/>
                <a:cs typeface="Trebuchet MS"/>
              </a:rPr>
              <a:t>L</a:t>
            </a:r>
            <a:r>
              <a:rPr sz="6000" spc="-695" dirty="0">
                <a:solidFill>
                  <a:srgbClr val="31346E"/>
                </a:solidFill>
                <a:latin typeface="Trebuchet MS"/>
                <a:cs typeface="Trebuchet MS"/>
              </a:rPr>
              <a:t> </a:t>
            </a:r>
            <a:r>
              <a:rPr sz="6000" spc="160" dirty="0">
                <a:solidFill>
                  <a:srgbClr val="31346E"/>
                </a:solidFill>
                <a:latin typeface="Trebuchet MS"/>
                <a:cs typeface="Trebuchet MS"/>
              </a:rPr>
              <a:t>I</a:t>
            </a:r>
            <a:r>
              <a:rPr sz="6000" spc="-695" dirty="0">
                <a:solidFill>
                  <a:srgbClr val="31346E"/>
                </a:solidFill>
                <a:latin typeface="Trebuchet MS"/>
                <a:cs typeface="Trebuchet MS"/>
              </a:rPr>
              <a:t> </a:t>
            </a:r>
            <a:r>
              <a:rPr sz="6000" spc="1095" dirty="0">
                <a:solidFill>
                  <a:srgbClr val="31346E"/>
                </a:solidFill>
                <a:latin typeface="Trebuchet MS"/>
                <a:cs typeface="Trebuchet MS"/>
              </a:rPr>
              <a:t>O</a:t>
            </a:r>
            <a:endParaRPr sz="6000">
              <a:latin typeface="Trebuchet MS"/>
              <a:cs typeface="Trebuchet MS"/>
            </a:endParaRPr>
          </a:p>
          <a:p>
            <a:pPr marL="495934">
              <a:lnSpc>
                <a:spcPct val="100000"/>
              </a:lnSpc>
              <a:spcBef>
                <a:spcPts val="3790"/>
              </a:spcBef>
            </a:pPr>
            <a:r>
              <a:rPr sz="5750" spc="260" dirty="0">
                <a:solidFill>
                  <a:srgbClr val="FEFEFE"/>
                </a:solidFill>
                <a:latin typeface="Trebuchet MS"/>
                <a:cs typeface="Trebuchet MS"/>
              </a:rPr>
              <a:t>Un</a:t>
            </a:r>
            <a:r>
              <a:rPr sz="5750" spc="55" dirty="0">
                <a:solidFill>
                  <a:srgbClr val="FEFEFE"/>
                </a:solidFill>
                <a:latin typeface="Trebuchet MS"/>
                <a:cs typeface="Trebuchet MS"/>
              </a:rPr>
              <a:t> </a:t>
            </a:r>
            <a:r>
              <a:rPr sz="5750" spc="-30" dirty="0">
                <a:solidFill>
                  <a:srgbClr val="FEFEFE"/>
                </a:solidFill>
                <a:latin typeface="Trebuchet MS"/>
                <a:cs typeface="Trebuchet MS"/>
              </a:rPr>
              <a:t>solo</a:t>
            </a:r>
            <a:r>
              <a:rPr sz="5750" spc="60" dirty="0">
                <a:solidFill>
                  <a:srgbClr val="FEFEFE"/>
                </a:solidFill>
                <a:latin typeface="Trebuchet MS"/>
                <a:cs typeface="Trebuchet MS"/>
              </a:rPr>
              <a:t> </a:t>
            </a:r>
            <a:r>
              <a:rPr sz="5750" spc="15" dirty="0">
                <a:solidFill>
                  <a:srgbClr val="FEFEFE"/>
                </a:solidFill>
                <a:latin typeface="Trebuchet MS"/>
                <a:cs typeface="Trebuchet MS"/>
              </a:rPr>
              <a:t>vendedor</a:t>
            </a:r>
            <a:endParaRPr sz="5750">
              <a:latin typeface="Trebuchet MS"/>
              <a:cs typeface="Trebuchet MS"/>
            </a:endParaRPr>
          </a:p>
        </p:txBody>
      </p:sp>
      <p:sp>
        <p:nvSpPr>
          <p:cNvPr id="14" name="object 14"/>
          <p:cNvSpPr/>
          <p:nvPr/>
        </p:nvSpPr>
        <p:spPr>
          <a:xfrm>
            <a:off x="3283656" y="9696858"/>
            <a:ext cx="81280" cy="589915"/>
          </a:xfrm>
          <a:custGeom>
            <a:avLst/>
            <a:gdLst/>
            <a:ahLst/>
            <a:cxnLst/>
            <a:rect l="l" t="t" r="r" b="b"/>
            <a:pathLst>
              <a:path w="81279" h="589915">
                <a:moveTo>
                  <a:pt x="0" y="0"/>
                </a:moveTo>
                <a:lnTo>
                  <a:pt x="81066" y="0"/>
                </a:lnTo>
                <a:lnTo>
                  <a:pt x="81066" y="589877"/>
                </a:lnTo>
                <a:lnTo>
                  <a:pt x="0" y="589877"/>
                </a:lnTo>
                <a:lnTo>
                  <a:pt x="0" y="0"/>
                </a:lnTo>
                <a:close/>
              </a:path>
            </a:pathLst>
          </a:custGeom>
          <a:solidFill>
            <a:srgbClr val="F0ABC1"/>
          </a:solidFill>
        </p:spPr>
        <p:txBody>
          <a:bodyPr wrap="square" lIns="0" tIns="0" rIns="0" bIns="0" rtlCol="0"/>
          <a:lstStyle/>
          <a:p>
            <a:endParaRPr/>
          </a:p>
        </p:txBody>
      </p:sp>
      <p:sp>
        <p:nvSpPr>
          <p:cNvPr id="15" name="object 15"/>
          <p:cNvSpPr/>
          <p:nvPr/>
        </p:nvSpPr>
        <p:spPr>
          <a:xfrm>
            <a:off x="3283656" y="4983973"/>
            <a:ext cx="81280" cy="589915"/>
          </a:xfrm>
          <a:custGeom>
            <a:avLst/>
            <a:gdLst/>
            <a:ahLst/>
            <a:cxnLst/>
            <a:rect l="l" t="t" r="r" b="b"/>
            <a:pathLst>
              <a:path w="81279" h="589914">
                <a:moveTo>
                  <a:pt x="0" y="0"/>
                </a:moveTo>
                <a:lnTo>
                  <a:pt x="81066" y="0"/>
                </a:lnTo>
                <a:lnTo>
                  <a:pt x="81066" y="589877"/>
                </a:lnTo>
                <a:lnTo>
                  <a:pt x="0" y="589877"/>
                </a:lnTo>
                <a:lnTo>
                  <a:pt x="0" y="0"/>
                </a:lnTo>
                <a:close/>
              </a:path>
            </a:pathLst>
          </a:custGeom>
          <a:solidFill>
            <a:srgbClr val="F0ABC1"/>
          </a:solidFill>
        </p:spPr>
        <p:txBody>
          <a:bodyPr wrap="square" lIns="0" tIns="0" rIns="0" bIns="0" rtlCol="0"/>
          <a:lstStyle/>
          <a:p>
            <a:endParaRPr/>
          </a:p>
        </p:txBody>
      </p:sp>
      <p:sp>
        <p:nvSpPr>
          <p:cNvPr id="16" name="object 16"/>
          <p:cNvSpPr/>
          <p:nvPr/>
        </p:nvSpPr>
        <p:spPr>
          <a:xfrm>
            <a:off x="0" y="7599909"/>
            <a:ext cx="752475" cy="64135"/>
          </a:xfrm>
          <a:custGeom>
            <a:avLst/>
            <a:gdLst/>
            <a:ahLst/>
            <a:cxnLst/>
            <a:rect l="l" t="t" r="r" b="b"/>
            <a:pathLst>
              <a:path w="752475" h="64134">
                <a:moveTo>
                  <a:pt x="0" y="0"/>
                </a:moveTo>
                <a:lnTo>
                  <a:pt x="751879" y="0"/>
                </a:lnTo>
                <a:lnTo>
                  <a:pt x="751879" y="63626"/>
                </a:lnTo>
                <a:lnTo>
                  <a:pt x="0" y="63626"/>
                </a:lnTo>
                <a:lnTo>
                  <a:pt x="0" y="0"/>
                </a:lnTo>
                <a:close/>
              </a:path>
            </a:pathLst>
          </a:custGeom>
          <a:solidFill>
            <a:srgbClr val="F0ABC1"/>
          </a:solidFill>
        </p:spPr>
        <p:txBody>
          <a:bodyPr wrap="square" lIns="0" tIns="0" rIns="0" bIns="0" rtlCol="0"/>
          <a:lstStyle/>
          <a:p>
            <a:endParaRPr/>
          </a:p>
        </p:txBody>
      </p:sp>
      <p:sp>
        <p:nvSpPr>
          <p:cNvPr id="17" name="object 17"/>
          <p:cNvSpPr/>
          <p:nvPr/>
        </p:nvSpPr>
        <p:spPr>
          <a:xfrm>
            <a:off x="1505106" y="9304251"/>
            <a:ext cx="392430" cy="551180"/>
          </a:xfrm>
          <a:custGeom>
            <a:avLst/>
            <a:gdLst/>
            <a:ahLst/>
            <a:cxnLst/>
            <a:rect l="l" t="t" r="r" b="b"/>
            <a:pathLst>
              <a:path w="392430" h="551179">
                <a:moveTo>
                  <a:pt x="0" y="500704"/>
                </a:moveTo>
                <a:lnTo>
                  <a:pt x="311849" y="0"/>
                </a:lnTo>
                <a:lnTo>
                  <a:pt x="392141" y="50007"/>
                </a:lnTo>
                <a:lnTo>
                  <a:pt x="80292" y="550711"/>
                </a:lnTo>
                <a:lnTo>
                  <a:pt x="0" y="500704"/>
                </a:lnTo>
                <a:close/>
              </a:path>
            </a:pathLst>
          </a:custGeom>
          <a:solidFill>
            <a:srgbClr val="F0ABC1"/>
          </a:solidFill>
        </p:spPr>
        <p:txBody>
          <a:bodyPr wrap="square" lIns="0" tIns="0" rIns="0" bIns="0" rtlCol="0"/>
          <a:lstStyle/>
          <a:p>
            <a:endParaRPr/>
          </a:p>
        </p:txBody>
      </p:sp>
      <p:sp>
        <p:nvSpPr>
          <p:cNvPr id="18" name="object 18"/>
          <p:cNvSpPr/>
          <p:nvPr/>
        </p:nvSpPr>
        <p:spPr>
          <a:xfrm>
            <a:off x="461420" y="6139343"/>
            <a:ext cx="741045" cy="494665"/>
          </a:xfrm>
          <a:custGeom>
            <a:avLst/>
            <a:gdLst/>
            <a:ahLst/>
            <a:cxnLst/>
            <a:rect l="l" t="t" r="r" b="b"/>
            <a:pathLst>
              <a:path w="741044" h="494665">
                <a:moveTo>
                  <a:pt x="740536" y="440271"/>
                </a:moveTo>
                <a:lnTo>
                  <a:pt x="706899" y="494280"/>
                </a:lnTo>
                <a:lnTo>
                  <a:pt x="0" y="54008"/>
                </a:lnTo>
                <a:lnTo>
                  <a:pt x="33637" y="0"/>
                </a:lnTo>
                <a:lnTo>
                  <a:pt x="740536" y="440271"/>
                </a:lnTo>
                <a:close/>
              </a:path>
            </a:pathLst>
          </a:custGeom>
          <a:solidFill>
            <a:srgbClr val="F0ABC1"/>
          </a:solidFill>
        </p:spPr>
        <p:txBody>
          <a:bodyPr wrap="square" lIns="0" tIns="0" rIns="0" bIns="0" rtlCol="0"/>
          <a:lstStyle/>
          <a:p>
            <a:endParaRPr/>
          </a:p>
        </p:txBody>
      </p:sp>
      <p:sp>
        <p:nvSpPr>
          <p:cNvPr id="19" name="object 19"/>
          <p:cNvSpPr/>
          <p:nvPr/>
        </p:nvSpPr>
        <p:spPr>
          <a:xfrm>
            <a:off x="382460" y="8555392"/>
            <a:ext cx="750570" cy="459105"/>
          </a:xfrm>
          <a:custGeom>
            <a:avLst/>
            <a:gdLst/>
            <a:ahLst/>
            <a:cxnLst/>
            <a:rect l="l" t="t" r="r" b="b"/>
            <a:pathLst>
              <a:path w="750569" h="459104">
                <a:moveTo>
                  <a:pt x="750404" y="55384"/>
                </a:moveTo>
                <a:lnTo>
                  <a:pt x="723696" y="7747"/>
                </a:lnTo>
                <a:lnTo>
                  <a:pt x="719353" y="0"/>
                </a:lnTo>
                <a:lnTo>
                  <a:pt x="0" y="403377"/>
                </a:lnTo>
                <a:lnTo>
                  <a:pt x="4343" y="411124"/>
                </a:lnTo>
                <a:lnTo>
                  <a:pt x="31051" y="458762"/>
                </a:lnTo>
                <a:lnTo>
                  <a:pt x="750404" y="55384"/>
                </a:lnTo>
                <a:close/>
              </a:path>
            </a:pathLst>
          </a:custGeom>
          <a:solidFill>
            <a:srgbClr val="F0ABC1"/>
          </a:solidFill>
        </p:spPr>
        <p:txBody>
          <a:bodyPr wrap="square" lIns="0" tIns="0" rIns="0" bIns="0" rtlCol="0"/>
          <a:lstStyle/>
          <a:p>
            <a:endParaRPr/>
          </a:p>
        </p:txBody>
      </p:sp>
      <p:sp>
        <p:nvSpPr>
          <p:cNvPr id="20" name="object 20"/>
          <p:cNvSpPr/>
          <p:nvPr/>
        </p:nvSpPr>
        <p:spPr>
          <a:xfrm>
            <a:off x="1809487" y="5252712"/>
            <a:ext cx="370205" cy="560705"/>
          </a:xfrm>
          <a:custGeom>
            <a:avLst/>
            <a:gdLst/>
            <a:ahLst/>
            <a:cxnLst/>
            <a:rect l="l" t="t" r="r" b="b"/>
            <a:pathLst>
              <a:path w="370205" h="560704">
                <a:moveTo>
                  <a:pt x="288511" y="560111"/>
                </a:moveTo>
                <a:lnTo>
                  <a:pt x="0" y="45605"/>
                </a:lnTo>
                <a:lnTo>
                  <a:pt x="81329" y="0"/>
                </a:lnTo>
                <a:lnTo>
                  <a:pt x="369841" y="514505"/>
                </a:lnTo>
                <a:lnTo>
                  <a:pt x="288511" y="560111"/>
                </a:lnTo>
                <a:close/>
              </a:path>
            </a:pathLst>
          </a:custGeom>
          <a:solidFill>
            <a:srgbClr val="F0ABC1"/>
          </a:solidFill>
        </p:spPr>
        <p:txBody>
          <a:bodyPr wrap="square" lIns="0" tIns="0" rIns="0" bIns="0" rtlCol="0"/>
          <a:lstStyle/>
          <a:p>
            <a:endParaRPr/>
          </a:p>
        </p:txBody>
      </p:sp>
      <p:grpSp>
        <p:nvGrpSpPr>
          <p:cNvPr id="21" name="object 21"/>
          <p:cNvGrpSpPr/>
          <p:nvPr/>
        </p:nvGrpSpPr>
        <p:grpSpPr>
          <a:xfrm>
            <a:off x="4679561" y="4623289"/>
            <a:ext cx="13435965" cy="5300345"/>
            <a:chOff x="4679561" y="4623289"/>
            <a:chExt cx="13435965" cy="5300345"/>
          </a:xfrm>
        </p:grpSpPr>
        <p:pic>
          <p:nvPicPr>
            <p:cNvPr id="22" name="object 22"/>
            <p:cNvPicPr/>
            <p:nvPr/>
          </p:nvPicPr>
          <p:blipFill>
            <a:blip r:embed="rId3" cstate="print"/>
            <a:stretch>
              <a:fillRect/>
            </a:stretch>
          </p:blipFill>
          <p:spPr>
            <a:xfrm>
              <a:off x="6393874" y="4636591"/>
              <a:ext cx="11708189" cy="615802"/>
            </a:xfrm>
            <a:prstGeom prst="rect">
              <a:avLst/>
            </a:prstGeom>
          </p:spPr>
        </p:pic>
        <p:sp>
          <p:nvSpPr>
            <p:cNvPr id="23" name="object 23"/>
            <p:cNvSpPr/>
            <p:nvPr/>
          </p:nvSpPr>
          <p:spPr>
            <a:xfrm>
              <a:off x="6393874" y="4817871"/>
              <a:ext cx="11708765" cy="4862830"/>
            </a:xfrm>
            <a:custGeom>
              <a:avLst/>
              <a:gdLst/>
              <a:ahLst/>
              <a:cxnLst/>
              <a:rect l="l" t="t" r="r" b="b"/>
              <a:pathLst>
                <a:path w="11708765" h="4862830">
                  <a:moveTo>
                    <a:pt x="5714448" y="434549"/>
                  </a:moveTo>
                  <a:lnTo>
                    <a:pt x="4931090" y="434549"/>
                  </a:lnTo>
                  <a:lnTo>
                    <a:pt x="5029332" y="81940"/>
                  </a:lnTo>
                  <a:lnTo>
                    <a:pt x="5045898" y="48878"/>
                  </a:lnTo>
                  <a:lnTo>
                    <a:pt x="5073667" y="22962"/>
                  </a:lnTo>
                  <a:lnTo>
                    <a:pt x="5109863" y="6050"/>
                  </a:lnTo>
                  <a:lnTo>
                    <a:pt x="5151709" y="0"/>
                  </a:lnTo>
                  <a:lnTo>
                    <a:pt x="5490130" y="0"/>
                  </a:lnTo>
                  <a:lnTo>
                    <a:pt x="5531718" y="5973"/>
                  </a:lnTo>
                  <a:lnTo>
                    <a:pt x="5567763" y="22683"/>
                  </a:lnTo>
                  <a:lnTo>
                    <a:pt x="5612267" y="81062"/>
                  </a:lnTo>
                  <a:lnTo>
                    <a:pt x="5714448" y="434549"/>
                  </a:lnTo>
                  <a:close/>
                </a:path>
                <a:path w="11708765" h="4862830">
                  <a:moveTo>
                    <a:pt x="11613832" y="4862226"/>
                  </a:moveTo>
                  <a:lnTo>
                    <a:pt x="94357" y="4862226"/>
                  </a:lnTo>
                  <a:lnTo>
                    <a:pt x="57633" y="4854811"/>
                  </a:lnTo>
                  <a:lnTo>
                    <a:pt x="27640" y="4834591"/>
                  </a:lnTo>
                  <a:lnTo>
                    <a:pt x="7416" y="4804604"/>
                  </a:lnTo>
                  <a:lnTo>
                    <a:pt x="0" y="4767888"/>
                  </a:lnTo>
                  <a:lnTo>
                    <a:pt x="0" y="434523"/>
                  </a:lnTo>
                  <a:lnTo>
                    <a:pt x="1444391" y="434523"/>
                  </a:lnTo>
                  <a:lnTo>
                    <a:pt x="1601201" y="127326"/>
                  </a:lnTo>
                  <a:lnTo>
                    <a:pt x="1629055" y="85095"/>
                  </a:lnTo>
                  <a:lnTo>
                    <a:pt x="1664839" y="50594"/>
                  </a:lnTo>
                  <a:lnTo>
                    <a:pt x="1707004" y="24775"/>
                  </a:lnTo>
                  <a:lnTo>
                    <a:pt x="1754002" y="8586"/>
                  </a:lnTo>
                  <a:lnTo>
                    <a:pt x="1804285" y="2979"/>
                  </a:lnTo>
                  <a:lnTo>
                    <a:pt x="4511272" y="2979"/>
                  </a:lnTo>
                  <a:lnTo>
                    <a:pt x="4561659" y="8608"/>
                  </a:lnTo>
                  <a:lnTo>
                    <a:pt x="4608740" y="24856"/>
                  </a:lnTo>
                  <a:lnTo>
                    <a:pt x="4650961" y="50767"/>
                  </a:lnTo>
                  <a:lnTo>
                    <a:pt x="4686764" y="85384"/>
                  </a:lnTo>
                  <a:lnTo>
                    <a:pt x="4714595" y="127752"/>
                  </a:lnTo>
                  <a:lnTo>
                    <a:pt x="4870367" y="434549"/>
                  </a:lnTo>
                  <a:lnTo>
                    <a:pt x="11708189" y="434549"/>
                  </a:lnTo>
                  <a:lnTo>
                    <a:pt x="11708189" y="1274278"/>
                  </a:lnTo>
                  <a:lnTo>
                    <a:pt x="146671" y="1274278"/>
                  </a:lnTo>
                  <a:lnTo>
                    <a:pt x="146671" y="4606482"/>
                  </a:lnTo>
                  <a:lnTo>
                    <a:pt x="154065" y="4643100"/>
                  </a:lnTo>
                  <a:lnTo>
                    <a:pt x="174229" y="4673002"/>
                  </a:lnTo>
                  <a:lnTo>
                    <a:pt x="204137" y="4693161"/>
                  </a:lnTo>
                  <a:lnTo>
                    <a:pt x="240762" y="4700553"/>
                  </a:lnTo>
                  <a:lnTo>
                    <a:pt x="11708189" y="4700553"/>
                  </a:lnTo>
                  <a:lnTo>
                    <a:pt x="11708189" y="4767888"/>
                  </a:lnTo>
                  <a:lnTo>
                    <a:pt x="11700773" y="4804615"/>
                  </a:lnTo>
                  <a:lnTo>
                    <a:pt x="11680548" y="4834601"/>
                  </a:lnTo>
                  <a:lnTo>
                    <a:pt x="11650555" y="4854815"/>
                  </a:lnTo>
                  <a:lnTo>
                    <a:pt x="11613832" y="4862226"/>
                  </a:lnTo>
                  <a:close/>
                </a:path>
                <a:path w="11708765" h="4862830">
                  <a:moveTo>
                    <a:pt x="1093678" y="281629"/>
                  </a:moveTo>
                  <a:lnTo>
                    <a:pt x="1049227" y="272655"/>
                  </a:lnTo>
                  <a:lnTo>
                    <a:pt x="1012924" y="248182"/>
                  </a:lnTo>
                  <a:lnTo>
                    <a:pt x="988446" y="211886"/>
                  </a:lnTo>
                  <a:lnTo>
                    <a:pt x="979469" y="167445"/>
                  </a:lnTo>
                  <a:lnTo>
                    <a:pt x="988446" y="123004"/>
                  </a:lnTo>
                  <a:lnTo>
                    <a:pt x="1012924" y="86709"/>
                  </a:lnTo>
                  <a:lnTo>
                    <a:pt x="1049227" y="62235"/>
                  </a:lnTo>
                  <a:lnTo>
                    <a:pt x="1093678" y="53261"/>
                  </a:lnTo>
                  <a:lnTo>
                    <a:pt x="1138139" y="62235"/>
                  </a:lnTo>
                  <a:lnTo>
                    <a:pt x="1174441" y="86709"/>
                  </a:lnTo>
                  <a:lnTo>
                    <a:pt x="1198913" y="123004"/>
                  </a:lnTo>
                  <a:lnTo>
                    <a:pt x="1207886" y="167445"/>
                  </a:lnTo>
                  <a:lnTo>
                    <a:pt x="1198909" y="211886"/>
                  </a:lnTo>
                  <a:lnTo>
                    <a:pt x="1174431" y="248182"/>
                  </a:lnTo>
                  <a:lnTo>
                    <a:pt x="1138128" y="272655"/>
                  </a:lnTo>
                  <a:lnTo>
                    <a:pt x="1093678" y="281629"/>
                  </a:lnTo>
                  <a:close/>
                </a:path>
                <a:path w="11708765" h="4862830">
                  <a:moveTo>
                    <a:pt x="11708189" y="4700553"/>
                  </a:moveTo>
                  <a:lnTo>
                    <a:pt x="11467400" y="4700553"/>
                  </a:lnTo>
                  <a:lnTo>
                    <a:pt x="11504026" y="4693161"/>
                  </a:lnTo>
                  <a:lnTo>
                    <a:pt x="11533934" y="4673002"/>
                  </a:lnTo>
                  <a:lnTo>
                    <a:pt x="11554098" y="4643100"/>
                  </a:lnTo>
                  <a:lnTo>
                    <a:pt x="11561492" y="4606482"/>
                  </a:lnTo>
                  <a:lnTo>
                    <a:pt x="11561492" y="1274278"/>
                  </a:lnTo>
                  <a:lnTo>
                    <a:pt x="11708189" y="1274278"/>
                  </a:lnTo>
                  <a:lnTo>
                    <a:pt x="11708189" y="4700553"/>
                  </a:lnTo>
                  <a:close/>
                </a:path>
              </a:pathLst>
            </a:custGeom>
            <a:solidFill>
              <a:srgbClr val="E4E4E4"/>
            </a:solidFill>
          </p:spPr>
          <p:txBody>
            <a:bodyPr wrap="square" lIns="0" tIns="0" rIns="0" bIns="0" rtlCol="0"/>
            <a:lstStyle/>
            <a:p>
              <a:endParaRPr/>
            </a:p>
          </p:txBody>
        </p:sp>
        <p:sp>
          <p:nvSpPr>
            <p:cNvPr id="24" name="object 24"/>
            <p:cNvSpPr/>
            <p:nvPr/>
          </p:nvSpPr>
          <p:spPr>
            <a:xfrm>
              <a:off x="6993413" y="4871132"/>
              <a:ext cx="9304655" cy="1078865"/>
            </a:xfrm>
            <a:custGeom>
              <a:avLst/>
              <a:gdLst/>
              <a:ahLst/>
              <a:cxnLst/>
              <a:rect l="l" t="t" r="r" b="b"/>
              <a:pathLst>
                <a:path w="9304655" h="1078864">
                  <a:moveTo>
                    <a:pt x="9027333" y="1078419"/>
                  </a:moveTo>
                  <a:lnTo>
                    <a:pt x="1481777" y="1078419"/>
                  </a:lnTo>
                  <a:lnTo>
                    <a:pt x="1431926" y="1073952"/>
                  </a:lnTo>
                  <a:lnTo>
                    <a:pt x="1385006" y="1061073"/>
                  </a:lnTo>
                  <a:lnTo>
                    <a:pt x="1341799" y="1040564"/>
                  </a:lnTo>
                  <a:lnTo>
                    <a:pt x="1303089" y="1013208"/>
                  </a:lnTo>
                  <a:lnTo>
                    <a:pt x="1269660" y="979788"/>
                  </a:lnTo>
                  <a:lnTo>
                    <a:pt x="1242296" y="941087"/>
                  </a:lnTo>
                  <a:lnTo>
                    <a:pt x="1221780" y="897888"/>
                  </a:lnTo>
                  <a:lnTo>
                    <a:pt x="1208895" y="850973"/>
                  </a:lnTo>
                  <a:lnTo>
                    <a:pt x="1204426" y="801126"/>
                  </a:lnTo>
                  <a:lnTo>
                    <a:pt x="1208896" y="751278"/>
                  </a:lnTo>
                  <a:lnTo>
                    <a:pt x="1221782" y="704363"/>
                  </a:lnTo>
                  <a:lnTo>
                    <a:pt x="1242298" y="661164"/>
                  </a:lnTo>
                  <a:lnTo>
                    <a:pt x="1269662" y="622463"/>
                  </a:lnTo>
                  <a:lnTo>
                    <a:pt x="1303090" y="589043"/>
                  </a:lnTo>
                  <a:lnTo>
                    <a:pt x="1341799" y="561688"/>
                  </a:lnTo>
                  <a:lnTo>
                    <a:pt x="1385006" y="541179"/>
                  </a:lnTo>
                  <a:lnTo>
                    <a:pt x="1431929" y="528299"/>
                  </a:lnTo>
                  <a:lnTo>
                    <a:pt x="1481778" y="523832"/>
                  </a:lnTo>
                  <a:lnTo>
                    <a:pt x="9027307" y="523832"/>
                  </a:lnTo>
                  <a:lnTo>
                    <a:pt x="9077161" y="528300"/>
                  </a:lnTo>
                  <a:lnTo>
                    <a:pt x="9124085" y="541182"/>
                  </a:lnTo>
                  <a:lnTo>
                    <a:pt x="9167294" y="561694"/>
                  </a:lnTo>
                  <a:lnTo>
                    <a:pt x="9206004" y="589052"/>
                  </a:lnTo>
                  <a:lnTo>
                    <a:pt x="9239432" y="622474"/>
                  </a:lnTo>
                  <a:lnTo>
                    <a:pt x="9266794" y="661176"/>
                  </a:lnTo>
                  <a:lnTo>
                    <a:pt x="9287308" y="704374"/>
                  </a:lnTo>
                  <a:lnTo>
                    <a:pt x="9300190" y="751285"/>
                  </a:lnTo>
                  <a:lnTo>
                    <a:pt x="9304658" y="801126"/>
                  </a:lnTo>
                  <a:lnTo>
                    <a:pt x="9300190" y="850973"/>
                  </a:lnTo>
                  <a:lnTo>
                    <a:pt x="9287308" y="897888"/>
                  </a:lnTo>
                  <a:lnTo>
                    <a:pt x="9266795" y="941087"/>
                  </a:lnTo>
                  <a:lnTo>
                    <a:pt x="9239435" y="979788"/>
                  </a:lnTo>
                  <a:lnTo>
                    <a:pt x="9206010" y="1013208"/>
                  </a:lnTo>
                  <a:lnTo>
                    <a:pt x="9167305" y="1040564"/>
                  </a:lnTo>
                  <a:lnTo>
                    <a:pt x="9124101" y="1061073"/>
                  </a:lnTo>
                  <a:lnTo>
                    <a:pt x="9077183" y="1073952"/>
                  </a:lnTo>
                  <a:lnTo>
                    <a:pt x="9027333" y="1078419"/>
                  </a:lnTo>
                  <a:close/>
                </a:path>
                <a:path w="9304655" h="1078864">
                  <a:moveTo>
                    <a:pt x="114208" y="228368"/>
                  </a:moveTo>
                  <a:lnTo>
                    <a:pt x="69757" y="219394"/>
                  </a:lnTo>
                  <a:lnTo>
                    <a:pt x="33454" y="194920"/>
                  </a:lnTo>
                  <a:lnTo>
                    <a:pt x="8976" y="158625"/>
                  </a:lnTo>
                  <a:lnTo>
                    <a:pt x="0" y="114184"/>
                  </a:lnTo>
                  <a:lnTo>
                    <a:pt x="8976" y="69743"/>
                  </a:lnTo>
                  <a:lnTo>
                    <a:pt x="33454" y="33447"/>
                  </a:lnTo>
                  <a:lnTo>
                    <a:pt x="69757" y="8974"/>
                  </a:lnTo>
                  <a:lnTo>
                    <a:pt x="114208" y="0"/>
                  </a:lnTo>
                  <a:lnTo>
                    <a:pt x="158669" y="8974"/>
                  </a:lnTo>
                  <a:lnTo>
                    <a:pt x="194971" y="33447"/>
                  </a:lnTo>
                  <a:lnTo>
                    <a:pt x="219443" y="69743"/>
                  </a:lnTo>
                  <a:lnTo>
                    <a:pt x="228416" y="114184"/>
                  </a:lnTo>
                  <a:lnTo>
                    <a:pt x="219439" y="158625"/>
                  </a:lnTo>
                  <a:lnTo>
                    <a:pt x="194961" y="194920"/>
                  </a:lnTo>
                  <a:lnTo>
                    <a:pt x="158658" y="219394"/>
                  </a:lnTo>
                  <a:lnTo>
                    <a:pt x="114208" y="228368"/>
                  </a:lnTo>
                  <a:close/>
                </a:path>
              </a:pathLst>
            </a:custGeom>
            <a:solidFill>
              <a:srgbClr val="FFEBE3"/>
            </a:solidFill>
          </p:spPr>
          <p:txBody>
            <a:bodyPr wrap="square" lIns="0" tIns="0" rIns="0" bIns="0" rtlCol="0"/>
            <a:lstStyle/>
            <a:p>
              <a:endParaRPr/>
            </a:p>
          </p:txBody>
        </p:sp>
        <p:pic>
          <p:nvPicPr>
            <p:cNvPr id="25" name="object 25"/>
            <p:cNvPicPr/>
            <p:nvPr/>
          </p:nvPicPr>
          <p:blipFill>
            <a:blip r:embed="rId4" cstate="print"/>
            <a:stretch>
              <a:fillRect/>
            </a:stretch>
          </p:blipFill>
          <p:spPr>
            <a:xfrm>
              <a:off x="6613482" y="4871132"/>
              <a:ext cx="228416" cy="228368"/>
            </a:xfrm>
            <a:prstGeom prst="rect">
              <a:avLst/>
            </a:prstGeom>
          </p:spPr>
        </p:pic>
        <p:sp>
          <p:nvSpPr>
            <p:cNvPr id="26" name="object 26"/>
            <p:cNvSpPr/>
            <p:nvPr/>
          </p:nvSpPr>
          <p:spPr>
            <a:xfrm>
              <a:off x="6380569" y="4623289"/>
              <a:ext cx="11734800" cy="5067300"/>
            </a:xfrm>
            <a:custGeom>
              <a:avLst/>
              <a:gdLst/>
              <a:ahLst/>
              <a:cxnLst/>
              <a:rect l="l" t="t" r="r" b="b"/>
              <a:pathLst>
                <a:path w="11734800" h="5067300">
                  <a:moveTo>
                    <a:pt x="11627110" y="5067300"/>
                  </a:moveTo>
                  <a:lnTo>
                    <a:pt x="107662" y="5067300"/>
                  </a:lnTo>
                  <a:lnTo>
                    <a:pt x="65794" y="5054600"/>
                  </a:lnTo>
                  <a:lnTo>
                    <a:pt x="31568" y="5029200"/>
                  </a:lnTo>
                  <a:lnTo>
                    <a:pt x="8473" y="5003800"/>
                  </a:lnTo>
                  <a:lnTo>
                    <a:pt x="0" y="4953000"/>
                  </a:lnTo>
                  <a:lnTo>
                    <a:pt x="0" y="152400"/>
                  </a:lnTo>
                  <a:lnTo>
                    <a:pt x="7984" y="101600"/>
                  </a:lnTo>
                  <a:lnTo>
                    <a:pt x="30206" y="63500"/>
                  </a:lnTo>
                  <a:lnTo>
                    <a:pt x="64069" y="25400"/>
                  </a:lnTo>
                  <a:lnTo>
                    <a:pt x="106976" y="0"/>
                  </a:lnTo>
                  <a:lnTo>
                    <a:pt x="11627822" y="0"/>
                  </a:lnTo>
                  <a:lnTo>
                    <a:pt x="11670730" y="25400"/>
                  </a:lnTo>
                  <a:lnTo>
                    <a:pt x="105886" y="25400"/>
                  </a:lnTo>
                  <a:lnTo>
                    <a:pt x="64647" y="63500"/>
                  </a:lnTo>
                  <a:lnTo>
                    <a:pt x="36820" y="101600"/>
                  </a:lnTo>
                  <a:lnTo>
                    <a:pt x="26609" y="152400"/>
                  </a:lnTo>
                  <a:lnTo>
                    <a:pt x="26609" y="609600"/>
                  </a:lnTo>
                  <a:lnTo>
                    <a:pt x="1482082" y="609600"/>
                  </a:lnTo>
                  <a:lnTo>
                    <a:pt x="1469537" y="635000"/>
                  </a:lnTo>
                  <a:lnTo>
                    <a:pt x="26609" y="635000"/>
                  </a:lnTo>
                  <a:lnTo>
                    <a:pt x="26609" y="4953000"/>
                  </a:lnTo>
                  <a:lnTo>
                    <a:pt x="32987" y="4991100"/>
                  </a:lnTo>
                  <a:lnTo>
                    <a:pt x="50371" y="5016500"/>
                  </a:lnTo>
                  <a:lnTo>
                    <a:pt x="76138" y="5029200"/>
                  </a:lnTo>
                  <a:lnTo>
                    <a:pt x="107662" y="5041900"/>
                  </a:lnTo>
                  <a:lnTo>
                    <a:pt x="11686099" y="5041900"/>
                  </a:lnTo>
                  <a:lnTo>
                    <a:pt x="11668981" y="5054600"/>
                  </a:lnTo>
                  <a:lnTo>
                    <a:pt x="11627110" y="5067300"/>
                  </a:lnTo>
                  <a:close/>
                </a:path>
                <a:path w="11734800" h="5067300">
                  <a:moveTo>
                    <a:pt x="11734799" y="609600"/>
                  </a:moveTo>
                  <a:lnTo>
                    <a:pt x="11708189" y="609600"/>
                  </a:lnTo>
                  <a:lnTo>
                    <a:pt x="11708189" y="152400"/>
                  </a:lnTo>
                  <a:lnTo>
                    <a:pt x="11697979" y="101600"/>
                  </a:lnTo>
                  <a:lnTo>
                    <a:pt x="11670151" y="63500"/>
                  </a:lnTo>
                  <a:lnTo>
                    <a:pt x="11628912" y="25400"/>
                  </a:lnTo>
                  <a:lnTo>
                    <a:pt x="11670730" y="25400"/>
                  </a:lnTo>
                  <a:lnTo>
                    <a:pt x="11704592" y="63500"/>
                  </a:lnTo>
                  <a:lnTo>
                    <a:pt x="11726814" y="101600"/>
                  </a:lnTo>
                  <a:lnTo>
                    <a:pt x="11734799" y="152400"/>
                  </a:lnTo>
                  <a:lnTo>
                    <a:pt x="11734799" y="609600"/>
                  </a:lnTo>
                  <a:close/>
                </a:path>
                <a:path w="11734800" h="5067300">
                  <a:moveTo>
                    <a:pt x="1482082" y="609600"/>
                  </a:moveTo>
                  <a:lnTo>
                    <a:pt x="1449553" y="609600"/>
                  </a:lnTo>
                  <a:lnTo>
                    <a:pt x="1602664" y="304800"/>
                  </a:lnTo>
                  <a:lnTo>
                    <a:pt x="1632167" y="266700"/>
                  </a:lnTo>
                  <a:lnTo>
                    <a:pt x="1669957" y="228600"/>
                  </a:lnTo>
                  <a:lnTo>
                    <a:pt x="1714489" y="203200"/>
                  </a:lnTo>
                  <a:lnTo>
                    <a:pt x="1764215" y="177800"/>
                  </a:lnTo>
                  <a:lnTo>
                    <a:pt x="4569371" y="177800"/>
                  </a:lnTo>
                  <a:lnTo>
                    <a:pt x="4611783" y="190500"/>
                  </a:lnTo>
                  <a:lnTo>
                    <a:pt x="4631351" y="203200"/>
                  </a:lnTo>
                  <a:lnTo>
                    <a:pt x="1817589" y="203200"/>
                  </a:lnTo>
                  <a:lnTo>
                    <a:pt x="1770094" y="215900"/>
                  </a:lnTo>
                  <a:lnTo>
                    <a:pt x="1725848" y="228600"/>
                  </a:lnTo>
                  <a:lnTo>
                    <a:pt x="1686227" y="254000"/>
                  </a:lnTo>
                  <a:lnTo>
                    <a:pt x="1652602" y="279400"/>
                  </a:lnTo>
                  <a:lnTo>
                    <a:pt x="1626347" y="317500"/>
                  </a:lnTo>
                  <a:lnTo>
                    <a:pt x="1482082" y="609600"/>
                  </a:lnTo>
                  <a:close/>
                </a:path>
                <a:path w="11734800" h="5067300">
                  <a:moveTo>
                    <a:pt x="4961904" y="609600"/>
                  </a:moveTo>
                  <a:lnTo>
                    <a:pt x="4934283" y="609600"/>
                  </a:lnTo>
                  <a:lnTo>
                    <a:pt x="5029811" y="266700"/>
                  </a:lnTo>
                  <a:lnTo>
                    <a:pt x="5048212" y="228600"/>
                  </a:lnTo>
                  <a:lnTo>
                    <a:pt x="5078852" y="203200"/>
                  </a:lnTo>
                  <a:lnTo>
                    <a:pt x="5118772" y="177800"/>
                  </a:lnTo>
                  <a:lnTo>
                    <a:pt x="5549342" y="177800"/>
                  </a:lnTo>
                  <a:lnTo>
                    <a:pt x="5589100" y="203200"/>
                  </a:lnTo>
                  <a:lnTo>
                    <a:pt x="5127345" y="203200"/>
                  </a:lnTo>
                  <a:lnTo>
                    <a:pt x="5094928" y="215900"/>
                  </a:lnTo>
                  <a:lnTo>
                    <a:pt x="5070159" y="241300"/>
                  </a:lnTo>
                  <a:lnTo>
                    <a:pt x="5055436" y="279400"/>
                  </a:lnTo>
                  <a:lnTo>
                    <a:pt x="4961904" y="609600"/>
                  </a:lnTo>
                  <a:close/>
                </a:path>
                <a:path w="11734800" h="5067300">
                  <a:moveTo>
                    <a:pt x="11686099" y="5041900"/>
                  </a:moveTo>
                  <a:lnTo>
                    <a:pt x="11627110" y="5041900"/>
                  </a:lnTo>
                  <a:lnTo>
                    <a:pt x="11658638" y="5029200"/>
                  </a:lnTo>
                  <a:lnTo>
                    <a:pt x="11684414" y="5016500"/>
                  </a:lnTo>
                  <a:lnTo>
                    <a:pt x="11701807" y="4991100"/>
                  </a:lnTo>
                  <a:lnTo>
                    <a:pt x="11708189" y="4953000"/>
                  </a:lnTo>
                  <a:lnTo>
                    <a:pt x="11708189" y="635000"/>
                  </a:lnTo>
                  <a:lnTo>
                    <a:pt x="4874066" y="635000"/>
                  </a:lnTo>
                  <a:lnTo>
                    <a:pt x="4716032" y="317500"/>
                  </a:lnTo>
                  <a:lnTo>
                    <a:pt x="4689793" y="279400"/>
                  </a:lnTo>
                  <a:lnTo>
                    <a:pt x="4656154" y="254000"/>
                  </a:lnTo>
                  <a:lnTo>
                    <a:pt x="4616488" y="228600"/>
                  </a:lnTo>
                  <a:lnTo>
                    <a:pt x="4572171" y="215900"/>
                  </a:lnTo>
                  <a:lnTo>
                    <a:pt x="4524576" y="203200"/>
                  </a:lnTo>
                  <a:lnTo>
                    <a:pt x="4631351" y="203200"/>
                  </a:lnTo>
                  <a:lnTo>
                    <a:pt x="4685885" y="241300"/>
                  </a:lnTo>
                  <a:lnTo>
                    <a:pt x="4715790" y="266700"/>
                  </a:lnTo>
                  <a:lnTo>
                    <a:pt x="4739741" y="304800"/>
                  </a:lnTo>
                  <a:lnTo>
                    <a:pt x="4891814" y="609600"/>
                  </a:lnTo>
                  <a:lnTo>
                    <a:pt x="11734799" y="609600"/>
                  </a:lnTo>
                  <a:lnTo>
                    <a:pt x="11734799" y="4953000"/>
                  </a:lnTo>
                  <a:lnTo>
                    <a:pt x="11726321" y="5003800"/>
                  </a:lnTo>
                  <a:lnTo>
                    <a:pt x="11703216" y="5029200"/>
                  </a:lnTo>
                  <a:lnTo>
                    <a:pt x="11686099" y="5041900"/>
                  </a:lnTo>
                  <a:close/>
                </a:path>
                <a:path w="11734800" h="5067300">
                  <a:moveTo>
                    <a:pt x="5737758" y="609600"/>
                  </a:moveTo>
                  <a:lnTo>
                    <a:pt x="5710057" y="609600"/>
                  </a:lnTo>
                  <a:lnTo>
                    <a:pt x="5612773" y="266700"/>
                  </a:lnTo>
                  <a:lnTo>
                    <a:pt x="5597900" y="241300"/>
                  </a:lnTo>
                  <a:lnTo>
                    <a:pt x="5573121" y="215900"/>
                  </a:lnTo>
                  <a:lnTo>
                    <a:pt x="5540834" y="203200"/>
                  </a:lnTo>
                  <a:lnTo>
                    <a:pt x="5589100" y="203200"/>
                  </a:lnTo>
                  <a:lnTo>
                    <a:pt x="5619753" y="228600"/>
                  </a:lnTo>
                  <a:lnTo>
                    <a:pt x="5638344" y="266700"/>
                  </a:lnTo>
                  <a:lnTo>
                    <a:pt x="5737758" y="609600"/>
                  </a:lnTo>
                  <a:close/>
                </a:path>
                <a:path w="11734800" h="5067300">
                  <a:moveTo>
                    <a:pt x="347121" y="482600"/>
                  </a:moveTo>
                  <a:lnTo>
                    <a:pt x="297538" y="469900"/>
                  </a:lnTo>
                  <a:lnTo>
                    <a:pt x="257001" y="444500"/>
                  </a:lnTo>
                  <a:lnTo>
                    <a:pt x="229646" y="406400"/>
                  </a:lnTo>
                  <a:lnTo>
                    <a:pt x="219608" y="355600"/>
                  </a:lnTo>
                  <a:lnTo>
                    <a:pt x="229642" y="304800"/>
                  </a:lnTo>
                  <a:lnTo>
                    <a:pt x="256991" y="266700"/>
                  </a:lnTo>
                  <a:lnTo>
                    <a:pt x="297527" y="241300"/>
                  </a:lnTo>
                  <a:lnTo>
                    <a:pt x="347121" y="228600"/>
                  </a:lnTo>
                  <a:lnTo>
                    <a:pt x="396715" y="241300"/>
                  </a:lnTo>
                  <a:lnTo>
                    <a:pt x="416983" y="254000"/>
                  </a:lnTo>
                  <a:lnTo>
                    <a:pt x="347121" y="254000"/>
                  </a:lnTo>
                  <a:lnTo>
                    <a:pt x="307881" y="266700"/>
                  </a:lnTo>
                  <a:lnTo>
                    <a:pt x="275804" y="279400"/>
                  </a:lnTo>
                  <a:lnTo>
                    <a:pt x="254159" y="317500"/>
                  </a:lnTo>
                  <a:lnTo>
                    <a:pt x="246217" y="355600"/>
                  </a:lnTo>
                  <a:lnTo>
                    <a:pt x="254159" y="393700"/>
                  </a:lnTo>
                  <a:lnTo>
                    <a:pt x="275804" y="431800"/>
                  </a:lnTo>
                  <a:lnTo>
                    <a:pt x="307881" y="444500"/>
                  </a:lnTo>
                  <a:lnTo>
                    <a:pt x="347121" y="457200"/>
                  </a:lnTo>
                  <a:lnTo>
                    <a:pt x="416972" y="457200"/>
                  </a:lnTo>
                  <a:lnTo>
                    <a:pt x="396703" y="469900"/>
                  </a:lnTo>
                  <a:lnTo>
                    <a:pt x="347121" y="482600"/>
                  </a:lnTo>
                  <a:close/>
                </a:path>
                <a:path w="11734800" h="5067300">
                  <a:moveTo>
                    <a:pt x="727051" y="482600"/>
                  </a:moveTo>
                  <a:lnTo>
                    <a:pt x="677469" y="469900"/>
                  </a:lnTo>
                  <a:lnTo>
                    <a:pt x="636932" y="444500"/>
                  </a:lnTo>
                  <a:lnTo>
                    <a:pt x="609576" y="406400"/>
                  </a:lnTo>
                  <a:lnTo>
                    <a:pt x="599539" y="355600"/>
                  </a:lnTo>
                  <a:lnTo>
                    <a:pt x="609576" y="304800"/>
                  </a:lnTo>
                  <a:lnTo>
                    <a:pt x="636932" y="266700"/>
                  </a:lnTo>
                  <a:lnTo>
                    <a:pt x="677469" y="241300"/>
                  </a:lnTo>
                  <a:lnTo>
                    <a:pt x="727051" y="228600"/>
                  </a:lnTo>
                  <a:lnTo>
                    <a:pt x="776634" y="241300"/>
                  </a:lnTo>
                  <a:lnTo>
                    <a:pt x="796903" y="254000"/>
                  </a:lnTo>
                  <a:lnTo>
                    <a:pt x="727051" y="254000"/>
                  </a:lnTo>
                  <a:lnTo>
                    <a:pt x="687812" y="266700"/>
                  </a:lnTo>
                  <a:lnTo>
                    <a:pt x="655735" y="279400"/>
                  </a:lnTo>
                  <a:lnTo>
                    <a:pt x="634090" y="317500"/>
                  </a:lnTo>
                  <a:lnTo>
                    <a:pt x="626148" y="355600"/>
                  </a:lnTo>
                  <a:lnTo>
                    <a:pt x="634090" y="393700"/>
                  </a:lnTo>
                  <a:lnTo>
                    <a:pt x="655735" y="431800"/>
                  </a:lnTo>
                  <a:lnTo>
                    <a:pt x="687812" y="444500"/>
                  </a:lnTo>
                  <a:lnTo>
                    <a:pt x="727051" y="457200"/>
                  </a:lnTo>
                  <a:lnTo>
                    <a:pt x="796903" y="457200"/>
                  </a:lnTo>
                  <a:lnTo>
                    <a:pt x="776634" y="469900"/>
                  </a:lnTo>
                  <a:lnTo>
                    <a:pt x="727051" y="482600"/>
                  </a:lnTo>
                  <a:close/>
                </a:path>
                <a:path w="11734800" h="5067300">
                  <a:moveTo>
                    <a:pt x="1107009" y="482600"/>
                  </a:moveTo>
                  <a:lnTo>
                    <a:pt x="1057426" y="469900"/>
                  </a:lnTo>
                  <a:lnTo>
                    <a:pt x="1016889" y="444500"/>
                  </a:lnTo>
                  <a:lnTo>
                    <a:pt x="989534" y="406400"/>
                  </a:lnTo>
                  <a:lnTo>
                    <a:pt x="979496" y="355600"/>
                  </a:lnTo>
                  <a:lnTo>
                    <a:pt x="989530" y="304800"/>
                  </a:lnTo>
                  <a:lnTo>
                    <a:pt x="1016879" y="266700"/>
                  </a:lnTo>
                  <a:lnTo>
                    <a:pt x="1057415" y="241300"/>
                  </a:lnTo>
                  <a:lnTo>
                    <a:pt x="1107009" y="228600"/>
                  </a:lnTo>
                  <a:lnTo>
                    <a:pt x="1156592" y="241300"/>
                  </a:lnTo>
                  <a:lnTo>
                    <a:pt x="1176860" y="254000"/>
                  </a:lnTo>
                  <a:lnTo>
                    <a:pt x="1107009" y="254000"/>
                  </a:lnTo>
                  <a:lnTo>
                    <a:pt x="1067769" y="266700"/>
                  </a:lnTo>
                  <a:lnTo>
                    <a:pt x="1035692" y="279400"/>
                  </a:lnTo>
                  <a:lnTo>
                    <a:pt x="1014047" y="317500"/>
                  </a:lnTo>
                  <a:lnTo>
                    <a:pt x="1006106" y="355600"/>
                  </a:lnTo>
                  <a:lnTo>
                    <a:pt x="1014047" y="393700"/>
                  </a:lnTo>
                  <a:lnTo>
                    <a:pt x="1035692" y="431800"/>
                  </a:lnTo>
                  <a:lnTo>
                    <a:pt x="1067769" y="444500"/>
                  </a:lnTo>
                  <a:lnTo>
                    <a:pt x="1107009" y="457200"/>
                  </a:lnTo>
                  <a:lnTo>
                    <a:pt x="1176860" y="457200"/>
                  </a:lnTo>
                  <a:lnTo>
                    <a:pt x="1156592" y="469900"/>
                  </a:lnTo>
                  <a:lnTo>
                    <a:pt x="1107009" y="482600"/>
                  </a:lnTo>
                  <a:close/>
                </a:path>
                <a:path w="11734800" h="5067300">
                  <a:moveTo>
                    <a:pt x="416972" y="457200"/>
                  </a:moveTo>
                  <a:lnTo>
                    <a:pt x="347121" y="457200"/>
                  </a:lnTo>
                  <a:lnTo>
                    <a:pt x="386360" y="444500"/>
                  </a:lnTo>
                  <a:lnTo>
                    <a:pt x="418438" y="431800"/>
                  </a:lnTo>
                  <a:lnTo>
                    <a:pt x="440082" y="393700"/>
                  </a:lnTo>
                  <a:lnTo>
                    <a:pt x="448024" y="355600"/>
                  </a:lnTo>
                  <a:lnTo>
                    <a:pt x="440082" y="317500"/>
                  </a:lnTo>
                  <a:lnTo>
                    <a:pt x="418438" y="279400"/>
                  </a:lnTo>
                  <a:lnTo>
                    <a:pt x="386360" y="266700"/>
                  </a:lnTo>
                  <a:lnTo>
                    <a:pt x="347121" y="254000"/>
                  </a:lnTo>
                  <a:lnTo>
                    <a:pt x="416983" y="254000"/>
                  </a:lnTo>
                  <a:lnTo>
                    <a:pt x="437250" y="266700"/>
                  </a:lnTo>
                  <a:lnTo>
                    <a:pt x="464600" y="304800"/>
                  </a:lnTo>
                  <a:lnTo>
                    <a:pt x="474634" y="355600"/>
                  </a:lnTo>
                  <a:lnTo>
                    <a:pt x="464596" y="406400"/>
                  </a:lnTo>
                  <a:lnTo>
                    <a:pt x="437241" y="444500"/>
                  </a:lnTo>
                  <a:lnTo>
                    <a:pt x="416972" y="457200"/>
                  </a:lnTo>
                  <a:close/>
                </a:path>
                <a:path w="11734800" h="5067300">
                  <a:moveTo>
                    <a:pt x="796903" y="457200"/>
                  </a:moveTo>
                  <a:lnTo>
                    <a:pt x="727051" y="457200"/>
                  </a:lnTo>
                  <a:lnTo>
                    <a:pt x="766291" y="444500"/>
                  </a:lnTo>
                  <a:lnTo>
                    <a:pt x="798368" y="431800"/>
                  </a:lnTo>
                  <a:lnTo>
                    <a:pt x="820013" y="393700"/>
                  </a:lnTo>
                  <a:lnTo>
                    <a:pt x="827955" y="355600"/>
                  </a:lnTo>
                  <a:lnTo>
                    <a:pt x="820013" y="317500"/>
                  </a:lnTo>
                  <a:lnTo>
                    <a:pt x="798368" y="279400"/>
                  </a:lnTo>
                  <a:lnTo>
                    <a:pt x="766291" y="266700"/>
                  </a:lnTo>
                  <a:lnTo>
                    <a:pt x="727051" y="254000"/>
                  </a:lnTo>
                  <a:lnTo>
                    <a:pt x="796903" y="254000"/>
                  </a:lnTo>
                  <a:lnTo>
                    <a:pt x="817171" y="266700"/>
                  </a:lnTo>
                  <a:lnTo>
                    <a:pt x="844527" y="304800"/>
                  </a:lnTo>
                  <a:lnTo>
                    <a:pt x="854564" y="355600"/>
                  </a:lnTo>
                  <a:lnTo>
                    <a:pt x="844527" y="406400"/>
                  </a:lnTo>
                  <a:lnTo>
                    <a:pt x="817171" y="444500"/>
                  </a:lnTo>
                  <a:lnTo>
                    <a:pt x="796903" y="457200"/>
                  </a:lnTo>
                  <a:close/>
                </a:path>
                <a:path w="11734800" h="5067300">
                  <a:moveTo>
                    <a:pt x="1176860" y="457200"/>
                  </a:moveTo>
                  <a:lnTo>
                    <a:pt x="1107009" y="457200"/>
                  </a:lnTo>
                  <a:lnTo>
                    <a:pt x="1146237" y="444500"/>
                  </a:lnTo>
                  <a:lnTo>
                    <a:pt x="1178316" y="431800"/>
                  </a:lnTo>
                  <a:lnTo>
                    <a:pt x="1199967" y="393700"/>
                  </a:lnTo>
                  <a:lnTo>
                    <a:pt x="1207912" y="355600"/>
                  </a:lnTo>
                  <a:lnTo>
                    <a:pt x="1199970" y="317500"/>
                  </a:lnTo>
                  <a:lnTo>
                    <a:pt x="1178326" y="279400"/>
                  </a:lnTo>
                  <a:lnTo>
                    <a:pt x="1146248" y="266700"/>
                  </a:lnTo>
                  <a:lnTo>
                    <a:pt x="1107009" y="254000"/>
                  </a:lnTo>
                  <a:lnTo>
                    <a:pt x="1176860" y="254000"/>
                  </a:lnTo>
                  <a:lnTo>
                    <a:pt x="1197129" y="266700"/>
                  </a:lnTo>
                  <a:lnTo>
                    <a:pt x="1224484" y="304800"/>
                  </a:lnTo>
                  <a:lnTo>
                    <a:pt x="1234522" y="355600"/>
                  </a:lnTo>
                  <a:lnTo>
                    <a:pt x="1224484" y="406400"/>
                  </a:lnTo>
                  <a:lnTo>
                    <a:pt x="1197129" y="444500"/>
                  </a:lnTo>
                  <a:lnTo>
                    <a:pt x="1176860" y="457200"/>
                  </a:lnTo>
                  <a:close/>
                </a:path>
                <a:path w="11734800" h="5067300">
                  <a:moveTo>
                    <a:pt x="5353915" y="393700"/>
                  </a:moveTo>
                  <a:lnTo>
                    <a:pt x="5327305" y="393700"/>
                  </a:lnTo>
                  <a:lnTo>
                    <a:pt x="5327305" y="292100"/>
                  </a:lnTo>
                  <a:lnTo>
                    <a:pt x="5333266" y="279400"/>
                  </a:lnTo>
                  <a:lnTo>
                    <a:pt x="5347954" y="279400"/>
                  </a:lnTo>
                  <a:lnTo>
                    <a:pt x="5353915" y="292100"/>
                  </a:lnTo>
                  <a:lnTo>
                    <a:pt x="5353915" y="393700"/>
                  </a:lnTo>
                  <a:close/>
                </a:path>
                <a:path w="11734800" h="5067300">
                  <a:moveTo>
                    <a:pt x="1947151" y="444500"/>
                  </a:moveTo>
                  <a:lnTo>
                    <a:pt x="1926316" y="444500"/>
                  </a:lnTo>
                  <a:lnTo>
                    <a:pt x="1926316" y="368300"/>
                  </a:lnTo>
                  <a:lnTo>
                    <a:pt x="1910191" y="368300"/>
                  </a:lnTo>
                  <a:lnTo>
                    <a:pt x="1909126" y="355600"/>
                  </a:lnTo>
                  <a:lnTo>
                    <a:pt x="1910191" y="355600"/>
                  </a:lnTo>
                  <a:lnTo>
                    <a:pt x="1914475" y="342900"/>
                  </a:lnTo>
                  <a:lnTo>
                    <a:pt x="1947151" y="342900"/>
                  </a:lnTo>
                  <a:lnTo>
                    <a:pt x="1970005" y="381000"/>
                  </a:lnTo>
                  <a:lnTo>
                    <a:pt x="1947151" y="381000"/>
                  </a:lnTo>
                  <a:lnTo>
                    <a:pt x="1947151" y="444500"/>
                  </a:lnTo>
                  <a:close/>
                </a:path>
                <a:path w="11734800" h="5067300">
                  <a:moveTo>
                    <a:pt x="2033153" y="355600"/>
                  </a:moveTo>
                  <a:lnTo>
                    <a:pt x="1980094" y="355600"/>
                  </a:lnTo>
                  <a:lnTo>
                    <a:pt x="1984351" y="342900"/>
                  </a:lnTo>
                  <a:lnTo>
                    <a:pt x="2028896" y="342900"/>
                  </a:lnTo>
                  <a:lnTo>
                    <a:pt x="2033153" y="355600"/>
                  </a:lnTo>
                  <a:close/>
                </a:path>
                <a:path w="11734800" h="5067300">
                  <a:moveTo>
                    <a:pt x="2440039" y="393700"/>
                  </a:moveTo>
                  <a:lnTo>
                    <a:pt x="2419178" y="393700"/>
                  </a:lnTo>
                  <a:lnTo>
                    <a:pt x="2419178" y="342900"/>
                  </a:lnTo>
                  <a:lnTo>
                    <a:pt x="2527212" y="342900"/>
                  </a:lnTo>
                  <a:lnTo>
                    <a:pt x="2527212" y="368300"/>
                  </a:lnTo>
                  <a:lnTo>
                    <a:pt x="2440039" y="368300"/>
                  </a:lnTo>
                  <a:lnTo>
                    <a:pt x="2440039" y="393700"/>
                  </a:lnTo>
                  <a:close/>
                </a:path>
                <a:path w="11734800" h="5067300">
                  <a:moveTo>
                    <a:pt x="2699802" y="444500"/>
                  </a:moveTo>
                  <a:lnTo>
                    <a:pt x="2676225" y="444500"/>
                  </a:lnTo>
                  <a:lnTo>
                    <a:pt x="2676225" y="355600"/>
                  </a:lnTo>
                  <a:lnTo>
                    <a:pt x="2658743" y="355600"/>
                  </a:lnTo>
                  <a:lnTo>
                    <a:pt x="2658743" y="342900"/>
                  </a:lnTo>
                  <a:lnTo>
                    <a:pt x="2697087" y="342900"/>
                  </a:lnTo>
                  <a:lnTo>
                    <a:pt x="2697087" y="381000"/>
                  </a:lnTo>
                  <a:lnTo>
                    <a:pt x="2757296" y="381000"/>
                  </a:lnTo>
                  <a:lnTo>
                    <a:pt x="2765234" y="393700"/>
                  </a:lnTo>
                  <a:lnTo>
                    <a:pt x="2712175" y="393700"/>
                  </a:lnTo>
                  <a:lnTo>
                    <a:pt x="2706135" y="406400"/>
                  </a:lnTo>
                  <a:lnTo>
                    <a:pt x="2700094" y="406400"/>
                  </a:lnTo>
                  <a:lnTo>
                    <a:pt x="2697087" y="419100"/>
                  </a:lnTo>
                  <a:lnTo>
                    <a:pt x="2697087" y="431800"/>
                  </a:lnTo>
                  <a:lnTo>
                    <a:pt x="2699802" y="444500"/>
                  </a:lnTo>
                  <a:close/>
                </a:path>
                <a:path w="11734800" h="5067300">
                  <a:moveTo>
                    <a:pt x="2033180" y="368300"/>
                  </a:moveTo>
                  <a:lnTo>
                    <a:pt x="1980094" y="368300"/>
                  </a:lnTo>
                  <a:lnTo>
                    <a:pt x="1979029" y="355600"/>
                  </a:lnTo>
                  <a:lnTo>
                    <a:pt x="2034218" y="355600"/>
                  </a:lnTo>
                  <a:lnTo>
                    <a:pt x="2033180" y="368300"/>
                  </a:lnTo>
                  <a:close/>
                </a:path>
                <a:path w="11734800" h="5067300">
                  <a:moveTo>
                    <a:pt x="2021419" y="431800"/>
                  </a:moveTo>
                  <a:lnTo>
                    <a:pt x="2000477" y="431800"/>
                  </a:lnTo>
                  <a:lnTo>
                    <a:pt x="2000477" y="368300"/>
                  </a:lnTo>
                  <a:lnTo>
                    <a:pt x="2021419" y="368300"/>
                  </a:lnTo>
                  <a:lnTo>
                    <a:pt x="2021419" y="431800"/>
                  </a:lnTo>
                  <a:close/>
                </a:path>
                <a:path w="11734800" h="5067300">
                  <a:moveTo>
                    <a:pt x="2483519" y="444500"/>
                  </a:moveTo>
                  <a:lnTo>
                    <a:pt x="2462657" y="444500"/>
                  </a:lnTo>
                  <a:lnTo>
                    <a:pt x="2462657" y="368300"/>
                  </a:lnTo>
                  <a:lnTo>
                    <a:pt x="2483519" y="368300"/>
                  </a:lnTo>
                  <a:lnTo>
                    <a:pt x="2483519" y="444500"/>
                  </a:lnTo>
                  <a:close/>
                </a:path>
                <a:path w="11734800" h="5067300">
                  <a:moveTo>
                    <a:pt x="2527212" y="393700"/>
                  </a:moveTo>
                  <a:lnTo>
                    <a:pt x="2506403" y="393700"/>
                  </a:lnTo>
                  <a:lnTo>
                    <a:pt x="2506403" y="368300"/>
                  </a:lnTo>
                  <a:lnTo>
                    <a:pt x="2527212" y="368300"/>
                  </a:lnTo>
                  <a:lnTo>
                    <a:pt x="2527212" y="393700"/>
                  </a:lnTo>
                  <a:close/>
                </a:path>
                <a:path w="11734800" h="5067300">
                  <a:moveTo>
                    <a:pt x="2021419" y="469900"/>
                  </a:moveTo>
                  <a:lnTo>
                    <a:pt x="2000770" y="469900"/>
                  </a:lnTo>
                  <a:lnTo>
                    <a:pt x="1947151" y="381000"/>
                  </a:lnTo>
                  <a:lnTo>
                    <a:pt x="1970005" y="381000"/>
                  </a:lnTo>
                  <a:lnTo>
                    <a:pt x="2000477" y="431800"/>
                  </a:lnTo>
                  <a:lnTo>
                    <a:pt x="2021419" y="431800"/>
                  </a:lnTo>
                  <a:lnTo>
                    <a:pt x="2021419" y="469900"/>
                  </a:lnTo>
                  <a:close/>
                </a:path>
                <a:path w="11734800" h="5067300">
                  <a:moveTo>
                    <a:pt x="2135280" y="393700"/>
                  </a:moveTo>
                  <a:lnTo>
                    <a:pt x="2058725" y="393700"/>
                  </a:lnTo>
                  <a:lnTo>
                    <a:pt x="2067141" y="381000"/>
                  </a:lnTo>
                  <a:lnTo>
                    <a:pt x="2131795" y="381000"/>
                  </a:lnTo>
                  <a:lnTo>
                    <a:pt x="2135280" y="393700"/>
                  </a:lnTo>
                  <a:close/>
                </a:path>
                <a:path w="11734800" h="5067300">
                  <a:moveTo>
                    <a:pt x="2207658" y="393700"/>
                  </a:moveTo>
                  <a:lnTo>
                    <a:pt x="2160373" y="393700"/>
                  </a:lnTo>
                  <a:lnTo>
                    <a:pt x="2160373" y="381000"/>
                  </a:lnTo>
                  <a:lnTo>
                    <a:pt x="2207658" y="381000"/>
                  </a:lnTo>
                  <a:lnTo>
                    <a:pt x="2207658" y="393700"/>
                  </a:lnTo>
                  <a:close/>
                </a:path>
                <a:path w="11734800" h="5067300">
                  <a:moveTo>
                    <a:pt x="2286130" y="393700"/>
                  </a:moveTo>
                  <a:lnTo>
                    <a:pt x="2238658" y="393700"/>
                  </a:lnTo>
                  <a:lnTo>
                    <a:pt x="2238658" y="381000"/>
                  </a:lnTo>
                  <a:lnTo>
                    <a:pt x="2286130" y="381000"/>
                  </a:lnTo>
                  <a:lnTo>
                    <a:pt x="2286130" y="393700"/>
                  </a:lnTo>
                  <a:close/>
                </a:path>
                <a:path w="11734800" h="5067300">
                  <a:moveTo>
                    <a:pt x="2634395" y="393700"/>
                  </a:moveTo>
                  <a:lnTo>
                    <a:pt x="2555285" y="393700"/>
                  </a:lnTo>
                  <a:lnTo>
                    <a:pt x="2555631" y="381000"/>
                  </a:lnTo>
                  <a:lnTo>
                    <a:pt x="2627237" y="381000"/>
                  </a:lnTo>
                  <a:lnTo>
                    <a:pt x="2634395" y="393700"/>
                  </a:lnTo>
                  <a:close/>
                </a:path>
                <a:path w="11734800" h="5067300">
                  <a:moveTo>
                    <a:pt x="2065670" y="419100"/>
                  </a:moveTo>
                  <a:lnTo>
                    <a:pt x="2043506" y="419100"/>
                  </a:lnTo>
                  <a:lnTo>
                    <a:pt x="2046548" y="406400"/>
                  </a:lnTo>
                  <a:lnTo>
                    <a:pt x="2051620" y="393700"/>
                  </a:lnTo>
                  <a:lnTo>
                    <a:pt x="2083445" y="393700"/>
                  </a:lnTo>
                  <a:lnTo>
                    <a:pt x="2078283" y="406400"/>
                  </a:lnTo>
                  <a:lnTo>
                    <a:pt x="2068916" y="406400"/>
                  </a:lnTo>
                  <a:lnTo>
                    <a:pt x="2065670" y="419100"/>
                  </a:lnTo>
                  <a:close/>
                </a:path>
                <a:path w="11734800" h="5067300">
                  <a:moveTo>
                    <a:pt x="2144195" y="406400"/>
                  </a:moveTo>
                  <a:lnTo>
                    <a:pt x="2114978" y="406400"/>
                  </a:lnTo>
                  <a:lnTo>
                    <a:pt x="2109842" y="393700"/>
                  </a:lnTo>
                  <a:lnTo>
                    <a:pt x="2140150" y="393700"/>
                  </a:lnTo>
                  <a:lnTo>
                    <a:pt x="2144195" y="406400"/>
                  </a:lnTo>
                  <a:close/>
                </a:path>
                <a:path w="11734800" h="5067300">
                  <a:moveTo>
                    <a:pt x="2209016" y="469900"/>
                  </a:moveTo>
                  <a:lnTo>
                    <a:pt x="2189378" y="469900"/>
                  </a:lnTo>
                  <a:lnTo>
                    <a:pt x="2171895" y="393700"/>
                  </a:lnTo>
                  <a:lnTo>
                    <a:pt x="2193209" y="393700"/>
                  </a:lnTo>
                  <a:lnTo>
                    <a:pt x="2201139" y="431800"/>
                  </a:lnTo>
                  <a:lnTo>
                    <a:pt x="2223438" y="431800"/>
                  </a:lnTo>
                  <a:lnTo>
                    <a:pt x="2209016" y="469900"/>
                  </a:lnTo>
                  <a:close/>
                </a:path>
                <a:path w="11734800" h="5067300">
                  <a:moveTo>
                    <a:pt x="2245577" y="431800"/>
                  </a:moveTo>
                  <a:lnTo>
                    <a:pt x="2201139" y="431800"/>
                  </a:lnTo>
                  <a:lnTo>
                    <a:pt x="2214045" y="393700"/>
                  </a:lnTo>
                  <a:lnTo>
                    <a:pt x="2232565" y="393700"/>
                  </a:lnTo>
                  <a:lnTo>
                    <a:pt x="2245577" y="431800"/>
                  </a:lnTo>
                  <a:close/>
                </a:path>
                <a:path w="11734800" h="5067300">
                  <a:moveTo>
                    <a:pt x="2258030" y="469900"/>
                  </a:moveTo>
                  <a:lnTo>
                    <a:pt x="2238712" y="469900"/>
                  </a:lnTo>
                  <a:lnTo>
                    <a:pt x="2223438" y="431800"/>
                  </a:lnTo>
                  <a:lnTo>
                    <a:pt x="2245577" y="431800"/>
                  </a:lnTo>
                  <a:lnTo>
                    <a:pt x="2253719" y="393700"/>
                  </a:lnTo>
                  <a:lnTo>
                    <a:pt x="2275034" y="393700"/>
                  </a:lnTo>
                  <a:lnTo>
                    <a:pt x="2258030" y="469900"/>
                  </a:lnTo>
                  <a:close/>
                </a:path>
                <a:path w="11734800" h="5067300">
                  <a:moveTo>
                    <a:pt x="2435250" y="406400"/>
                  </a:moveTo>
                  <a:lnTo>
                    <a:pt x="2423994" y="406400"/>
                  </a:lnTo>
                  <a:lnTo>
                    <a:pt x="2422078" y="393700"/>
                  </a:lnTo>
                  <a:lnTo>
                    <a:pt x="2439081" y="393700"/>
                  </a:lnTo>
                  <a:lnTo>
                    <a:pt x="2435250" y="406400"/>
                  </a:lnTo>
                  <a:close/>
                </a:path>
                <a:path w="11734800" h="5067300">
                  <a:moveTo>
                    <a:pt x="2522396" y="406400"/>
                  </a:moveTo>
                  <a:lnTo>
                    <a:pt x="2511220" y="406400"/>
                  </a:lnTo>
                  <a:lnTo>
                    <a:pt x="2507361" y="393700"/>
                  </a:lnTo>
                  <a:lnTo>
                    <a:pt x="2526254" y="393700"/>
                  </a:lnTo>
                  <a:lnTo>
                    <a:pt x="2522396" y="406400"/>
                  </a:lnTo>
                  <a:close/>
                </a:path>
                <a:path w="11734800" h="5067300">
                  <a:moveTo>
                    <a:pt x="2570133" y="406400"/>
                  </a:moveTo>
                  <a:lnTo>
                    <a:pt x="2562443" y="406400"/>
                  </a:lnTo>
                  <a:lnTo>
                    <a:pt x="2560101" y="393700"/>
                  </a:lnTo>
                  <a:lnTo>
                    <a:pt x="2573779" y="393700"/>
                  </a:lnTo>
                  <a:lnTo>
                    <a:pt x="2570133" y="406400"/>
                  </a:lnTo>
                  <a:close/>
                </a:path>
                <a:path w="11734800" h="5067300">
                  <a:moveTo>
                    <a:pt x="2637961" y="444500"/>
                  </a:moveTo>
                  <a:lnTo>
                    <a:pt x="2617126" y="444500"/>
                  </a:lnTo>
                  <a:lnTo>
                    <a:pt x="2617126" y="431800"/>
                  </a:lnTo>
                  <a:lnTo>
                    <a:pt x="2552387" y="431800"/>
                  </a:lnTo>
                  <a:lnTo>
                    <a:pt x="2558239" y="419100"/>
                  </a:lnTo>
                  <a:lnTo>
                    <a:pt x="2565567" y="419100"/>
                  </a:lnTo>
                  <a:lnTo>
                    <a:pt x="2574178" y="406400"/>
                  </a:lnTo>
                  <a:lnTo>
                    <a:pt x="2615742" y="406400"/>
                  </a:lnTo>
                  <a:lnTo>
                    <a:pt x="2610420" y="393700"/>
                  </a:lnTo>
                  <a:lnTo>
                    <a:pt x="2637961" y="393700"/>
                  </a:lnTo>
                  <a:lnTo>
                    <a:pt x="2637961" y="444500"/>
                  </a:lnTo>
                  <a:close/>
                </a:path>
                <a:path w="11734800" h="5067300">
                  <a:moveTo>
                    <a:pt x="2772224" y="457200"/>
                  </a:moveTo>
                  <a:lnTo>
                    <a:pt x="2738093" y="457200"/>
                  </a:lnTo>
                  <a:lnTo>
                    <a:pt x="2745783" y="444500"/>
                  </a:lnTo>
                  <a:lnTo>
                    <a:pt x="2756693" y="444500"/>
                  </a:lnTo>
                  <a:lnTo>
                    <a:pt x="2759433" y="431800"/>
                  </a:lnTo>
                  <a:lnTo>
                    <a:pt x="2759433" y="419100"/>
                  </a:lnTo>
                  <a:lnTo>
                    <a:pt x="2756427" y="406400"/>
                  </a:lnTo>
                  <a:lnTo>
                    <a:pt x="2744346" y="393700"/>
                  </a:lnTo>
                  <a:lnTo>
                    <a:pt x="2771831" y="393700"/>
                  </a:lnTo>
                  <a:lnTo>
                    <a:pt x="2776537" y="406400"/>
                  </a:lnTo>
                  <a:lnTo>
                    <a:pt x="2779356" y="419100"/>
                  </a:lnTo>
                  <a:lnTo>
                    <a:pt x="2780295" y="431800"/>
                  </a:lnTo>
                  <a:lnTo>
                    <a:pt x="2779398" y="431800"/>
                  </a:lnTo>
                  <a:lnTo>
                    <a:pt x="2776706" y="444500"/>
                  </a:lnTo>
                  <a:lnTo>
                    <a:pt x="2772224" y="457200"/>
                  </a:lnTo>
                  <a:close/>
                </a:path>
                <a:path w="11734800" h="5067300">
                  <a:moveTo>
                    <a:pt x="5466686" y="419100"/>
                  </a:moveTo>
                  <a:lnTo>
                    <a:pt x="5214561" y="419100"/>
                  </a:lnTo>
                  <a:lnTo>
                    <a:pt x="5214561" y="406400"/>
                  </a:lnTo>
                  <a:lnTo>
                    <a:pt x="5220521" y="393700"/>
                  </a:lnTo>
                  <a:lnTo>
                    <a:pt x="5460726" y="393700"/>
                  </a:lnTo>
                  <a:lnTo>
                    <a:pt x="5466686" y="406400"/>
                  </a:lnTo>
                  <a:lnTo>
                    <a:pt x="5466686" y="419100"/>
                  </a:lnTo>
                  <a:close/>
                </a:path>
                <a:path w="11734800" h="5067300">
                  <a:moveTo>
                    <a:pt x="2089645" y="457200"/>
                  </a:moveTo>
                  <a:lnTo>
                    <a:pt x="2050935" y="457200"/>
                  </a:lnTo>
                  <a:lnTo>
                    <a:pt x="2046245" y="444500"/>
                  </a:lnTo>
                  <a:lnTo>
                    <a:pt x="2043431" y="431800"/>
                  </a:lnTo>
                  <a:lnTo>
                    <a:pt x="2042493" y="419100"/>
                  </a:lnTo>
                  <a:lnTo>
                    <a:pt x="2127511" y="419100"/>
                  </a:lnTo>
                  <a:lnTo>
                    <a:pt x="2124317" y="406400"/>
                  </a:lnTo>
                  <a:lnTo>
                    <a:pt x="2149543" y="406400"/>
                  </a:lnTo>
                  <a:lnTo>
                    <a:pt x="2150634" y="419100"/>
                  </a:lnTo>
                  <a:lnTo>
                    <a:pt x="2150634" y="431800"/>
                  </a:lnTo>
                  <a:lnTo>
                    <a:pt x="2065058" y="431800"/>
                  </a:lnTo>
                  <a:lnTo>
                    <a:pt x="2067240" y="444500"/>
                  </a:lnTo>
                  <a:lnTo>
                    <a:pt x="2082141" y="444500"/>
                  </a:lnTo>
                  <a:lnTo>
                    <a:pt x="2089645" y="457200"/>
                  </a:lnTo>
                  <a:close/>
                </a:path>
                <a:path w="11734800" h="5067300">
                  <a:moveTo>
                    <a:pt x="5353915" y="533400"/>
                  </a:moveTo>
                  <a:lnTo>
                    <a:pt x="5327305" y="533400"/>
                  </a:lnTo>
                  <a:lnTo>
                    <a:pt x="5327305" y="419100"/>
                  </a:lnTo>
                  <a:lnTo>
                    <a:pt x="5353915" y="419100"/>
                  </a:lnTo>
                  <a:lnTo>
                    <a:pt x="5353915" y="533400"/>
                  </a:lnTo>
                  <a:close/>
                </a:path>
                <a:path w="11734800" h="5067300">
                  <a:moveTo>
                    <a:pt x="2568350" y="444500"/>
                  </a:moveTo>
                  <a:lnTo>
                    <a:pt x="2545692" y="444500"/>
                  </a:lnTo>
                  <a:lnTo>
                    <a:pt x="2548204" y="431800"/>
                  </a:lnTo>
                  <a:lnTo>
                    <a:pt x="2572182" y="431800"/>
                  </a:lnTo>
                  <a:lnTo>
                    <a:pt x="2568350" y="444500"/>
                  </a:lnTo>
                  <a:close/>
                </a:path>
                <a:path w="11734800" h="5067300">
                  <a:moveTo>
                    <a:pt x="1967534" y="457200"/>
                  </a:moveTo>
                  <a:lnTo>
                    <a:pt x="1914448" y="457200"/>
                  </a:lnTo>
                  <a:lnTo>
                    <a:pt x="1918652" y="444500"/>
                  </a:lnTo>
                  <a:lnTo>
                    <a:pt x="1963277" y="444500"/>
                  </a:lnTo>
                  <a:lnTo>
                    <a:pt x="1967534" y="457200"/>
                  </a:lnTo>
                  <a:close/>
                </a:path>
                <a:path w="11734800" h="5067300">
                  <a:moveTo>
                    <a:pt x="2150741" y="457200"/>
                  </a:moveTo>
                  <a:lnTo>
                    <a:pt x="2112566" y="457200"/>
                  </a:lnTo>
                  <a:lnTo>
                    <a:pt x="2120749" y="444500"/>
                  </a:lnTo>
                  <a:lnTo>
                    <a:pt x="2149783" y="444500"/>
                  </a:lnTo>
                  <a:lnTo>
                    <a:pt x="2150741" y="457200"/>
                  </a:lnTo>
                  <a:close/>
                </a:path>
                <a:path w="11734800" h="5067300">
                  <a:moveTo>
                    <a:pt x="2510395" y="457200"/>
                  </a:moveTo>
                  <a:lnTo>
                    <a:pt x="2435862" y="457200"/>
                  </a:lnTo>
                  <a:lnTo>
                    <a:pt x="2440119" y="444500"/>
                  </a:lnTo>
                  <a:lnTo>
                    <a:pt x="2506137" y="444500"/>
                  </a:lnTo>
                  <a:lnTo>
                    <a:pt x="2510395" y="457200"/>
                  </a:lnTo>
                  <a:close/>
                </a:path>
                <a:path w="11734800" h="5067300">
                  <a:moveTo>
                    <a:pt x="2572581" y="457200"/>
                  </a:moveTo>
                  <a:lnTo>
                    <a:pt x="2544854" y="457200"/>
                  </a:lnTo>
                  <a:lnTo>
                    <a:pt x="2544854" y="444500"/>
                  </a:lnTo>
                  <a:lnTo>
                    <a:pt x="2567392" y="444500"/>
                  </a:lnTo>
                  <a:lnTo>
                    <a:pt x="2572581" y="457200"/>
                  </a:lnTo>
                  <a:close/>
                </a:path>
                <a:path w="11734800" h="5067300">
                  <a:moveTo>
                    <a:pt x="2654406" y="457200"/>
                  </a:moveTo>
                  <a:lnTo>
                    <a:pt x="2593816" y="457200"/>
                  </a:lnTo>
                  <a:lnTo>
                    <a:pt x="2606535" y="444500"/>
                  </a:lnTo>
                  <a:lnTo>
                    <a:pt x="2650122" y="444500"/>
                  </a:lnTo>
                  <a:lnTo>
                    <a:pt x="2654406" y="457200"/>
                  </a:lnTo>
                  <a:close/>
                </a:path>
                <a:path w="11734800" h="5067300">
                  <a:moveTo>
                    <a:pt x="2718295" y="457200"/>
                  </a:moveTo>
                  <a:lnTo>
                    <a:pt x="2659834" y="457200"/>
                  </a:lnTo>
                  <a:lnTo>
                    <a:pt x="2664171" y="444500"/>
                  </a:lnTo>
                  <a:lnTo>
                    <a:pt x="2710658" y="444500"/>
                  </a:lnTo>
                  <a:lnTo>
                    <a:pt x="2718295" y="457200"/>
                  </a:lnTo>
                  <a:close/>
                </a:path>
                <a:path w="11734800" h="5067300">
                  <a:moveTo>
                    <a:pt x="1967534" y="469900"/>
                  </a:moveTo>
                  <a:lnTo>
                    <a:pt x="1914475" y="469900"/>
                  </a:lnTo>
                  <a:lnTo>
                    <a:pt x="1913410" y="457200"/>
                  </a:lnTo>
                  <a:lnTo>
                    <a:pt x="1968599" y="457200"/>
                  </a:lnTo>
                  <a:lnTo>
                    <a:pt x="1967534" y="469900"/>
                  </a:lnTo>
                  <a:close/>
                </a:path>
                <a:path w="11734800" h="5067300">
                  <a:moveTo>
                    <a:pt x="2144993" y="469900"/>
                  </a:moveTo>
                  <a:lnTo>
                    <a:pt x="2065629" y="469900"/>
                  </a:lnTo>
                  <a:lnTo>
                    <a:pt x="2057501" y="457200"/>
                  </a:lnTo>
                  <a:lnTo>
                    <a:pt x="2149703" y="457200"/>
                  </a:lnTo>
                  <a:lnTo>
                    <a:pt x="2144993" y="469900"/>
                  </a:lnTo>
                  <a:close/>
                </a:path>
                <a:path w="11734800" h="5067300">
                  <a:moveTo>
                    <a:pt x="2510395" y="469900"/>
                  </a:moveTo>
                  <a:lnTo>
                    <a:pt x="2435862" y="469900"/>
                  </a:lnTo>
                  <a:lnTo>
                    <a:pt x="2434797" y="457200"/>
                  </a:lnTo>
                  <a:lnTo>
                    <a:pt x="2511486" y="457200"/>
                  </a:lnTo>
                  <a:lnTo>
                    <a:pt x="2510395" y="469900"/>
                  </a:lnTo>
                  <a:close/>
                </a:path>
                <a:path w="11734800" h="5067300">
                  <a:moveTo>
                    <a:pt x="2654406" y="469900"/>
                  </a:moveTo>
                  <a:lnTo>
                    <a:pt x="2555365" y="469900"/>
                  </a:lnTo>
                  <a:lnTo>
                    <a:pt x="2548367" y="457200"/>
                  </a:lnTo>
                  <a:lnTo>
                    <a:pt x="2655470" y="457200"/>
                  </a:lnTo>
                  <a:lnTo>
                    <a:pt x="2654406" y="469900"/>
                  </a:lnTo>
                  <a:close/>
                </a:path>
                <a:path w="11734800" h="5067300">
                  <a:moveTo>
                    <a:pt x="2758199" y="469900"/>
                  </a:moveTo>
                  <a:lnTo>
                    <a:pt x="2659808" y="469900"/>
                  </a:lnTo>
                  <a:lnTo>
                    <a:pt x="2658743" y="457200"/>
                  </a:lnTo>
                  <a:lnTo>
                    <a:pt x="2765953" y="457200"/>
                  </a:lnTo>
                  <a:lnTo>
                    <a:pt x="2758199" y="469900"/>
                  </a:lnTo>
                  <a:close/>
                </a:path>
                <a:path w="11734800" h="5067300">
                  <a:moveTo>
                    <a:pt x="9687234" y="762000"/>
                  </a:moveTo>
                  <a:lnTo>
                    <a:pt x="2047538" y="762000"/>
                  </a:lnTo>
                  <a:lnTo>
                    <a:pt x="2094621" y="749300"/>
                  </a:lnTo>
                  <a:lnTo>
                    <a:pt x="9640150" y="749300"/>
                  </a:lnTo>
                  <a:lnTo>
                    <a:pt x="9687234" y="762000"/>
                  </a:lnTo>
                  <a:close/>
                </a:path>
                <a:path w="11734800" h="5067300">
                  <a:moveTo>
                    <a:pt x="9687227" y="1333500"/>
                  </a:moveTo>
                  <a:lnTo>
                    <a:pt x="2047537" y="1333500"/>
                  </a:lnTo>
                  <a:lnTo>
                    <a:pt x="2002850" y="1320800"/>
                  </a:lnTo>
                  <a:lnTo>
                    <a:pt x="1961161" y="1295400"/>
                  </a:lnTo>
                  <a:lnTo>
                    <a:pt x="1923074" y="1282700"/>
                  </a:lnTo>
                  <a:lnTo>
                    <a:pt x="1889192" y="1244600"/>
                  </a:lnTo>
                  <a:lnTo>
                    <a:pt x="1860119" y="1219200"/>
                  </a:lnTo>
                  <a:lnTo>
                    <a:pt x="1836456" y="1181100"/>
                  </a:lnTo>
                  <a:lnTo>
                    <a:pt x="1818808" y="1130300"/>
                  </a:lnTo>
                  <a:lnTo>
                    <a:pt x="1807776" y="1092200"/>
                  </a:lnTo>
                  <a:lnTo>
                    <a:pt x="1803965" y="1041400"/>
                  </a:lnTo>
                  <a:lnTo>
                    <a:pt x="1807776" y="990600"/>
                  </a:lnTo>
                  <a:lnTo>
                    <a:pt x="1818808" y="952500"/>
                  </a:lnTo>
                  <a:lnTo>
                    <a:pt x="1836456" y="914400"/>
                  </a:lnTo>
                  <a:lnTo>
                    <a:pt x="1860119" y="876300"/>
                  </a:lnTo>
                  <a:lnTo>
                    <a:pt x="1889192" y="838200"/>
                  </a:lnTo>
                  <a:lnTo>
                    <a:pt x="1923074" y="812800"/>
                  </a:lnTo>
                  <a:lnTo>
                    <a:pt x="1961161" y="787400"/>
                  </a:lnTo>
                  <a:lnTo>
                    <a:pt x="2002850" y="762000"/>
                  </a:lnTo>
                  <a:lnTo>
                    <a:pt x="9731921" y="762000"/>
                  </a:lnTo>
                  <a:lnTo>
                    <a:pt x="9752766" y="774700"/>
                  </a:lnTo>
                  <a:lnTo>
                    <a:pt x="2094621" y="774700"/>
                  </a:lnTo>
                  <a:lnTo>
                    <a:pt x="2047217" y="787400"/>
                  </a:lnTo>
                  <a:lnTo>
                    <a:pt x="2002576" y="800100"/>
                  </a:lnTo>
                  <a:lnTo>
                    <a:pt x="1961451" y="812800"/>
                  </a:lnTo>
                  <a:lnTo>
                    <a:pt x="1924591" y="838200"/>
                  </a:lnTo>
                  <a:lnTo>
                    <a:pt x="1892748" y="876300"/>
                  </a:lnTo>
                  <a:lnTo>
                    <a:pt x="1866674" y="914400"/>
                  </a:lnTo>
                  <a:lnTo>
                    <a:pt x="1847120" y="952500"/>
                  </a:lnTo>
                  <a:lnTo>
                    <a:pt x="1834837" y="990600"/>
                  </a:lnTo>
                  <a:lnTo>
                    <a:pt x="1830575" y="1041400"/>
                  </a:lnTo>
                  <a:lnTo>
                    <a:pt x="1834837" y="1092200"/>
                  </a:lnTo>
                  <a:lnTo>
                    <a:pt x="1847120" y="1130300"/>
                  </a:lnTo>
                  <a:lnTo>
                    <a:pt x="1866674" y="1181100"/>
                  </a:lnTo>
                  <a:lnTo>
                    <a:pt x="1892748" y="1206500"/>
                  </a:lnTo>
                  <a:lnTo>
                    <a:pt x="1924591" y="1244600"/>
                  </a:lnTo>
                  <a:lnTo>
                    <a:pt x="1961451" y="1270000"/>
                  </a:lnTo>
                  <a:lnTo>
                    <a:pt x="2002576" y="1295400"/>
                  </a:lnTo>
                  <a:lnTo>
                    <a:pt x="2047217" y="1308100"/>
                  </a:lnTo>
                  <a:lnTo>
                    <a:pt x="9752755" y="1308100"/>
                  </a:lnTo>
                  <a:lnTo>
                    <a:pt x="9731911" y="1320800"/>
                  </a:lnTo>
                  <a:lnTo>
                    <a:pt x="9687227" y="1333500"/>
                  </a:lnTo>
                  <a:close/>
                </a:path>
                <a:path w="11734800" h="5067300">
                  <a:moveTo>
                    <a:pt x="9752755" y="1308100"/>
                  </a:moveTo>
                  <a:lnTo>
                    <a:pt x="9687554" y="1308100"/>
                  </a:lnTo>
                  <a:lnTo>
                    <a:pt x="9732195" y="1295400"/>
                  </a:lnTo>
                  <a:lnTo>
                    <a:pt x="9773321" y="1270000"/>
                  </a:lnTo>
                  <a:lnTo>
                    <a:pt x="9810181" y="1244600"/>
                  </a:lnTo>
                  <a:lnTo>
                    <a:pt x="9842023" y="1206500"/>
                  </a:lnTo>
                  <a:lnTo>
                    <a:pt x="9868097" y="1181100"/>
                  </a:lnTo>
                  <a:lnTo>
                    <a:pt x="9887651" y="1130300"/>
                  </a:lnTo>
                  <a:lnTo>
                    <a:pt x="9899935" y="1092200"/>
                  </a:lnTo>
                  <a:lnTo>
                    <a:pt x="9904196" y="1041400"/>
                  </a:lnTo>
                  <a:lnTo>
                    <a:pt x="9899935" y="990600"/>
                  </a:lnTo>
                  <a:lnTo>
                    <a:pt x="9887651" y="952500"/>
                  </a:lnTo>
                  <a:lnTo>
                    <a:pt x="9868097" y="914400"/>
                  </a:lnTo>
                  <a:lnTo>
                    <a:pt x="9842023" y="876300"/>
                  </a:lnTo>
                  <a:lnTo>
                    <a:pt x="9810181" y="838200"/>
                  </a:lnTo>
                  <a:lnTo>
                    <a:pt x="9773321" y="812800"/>
                  </a:lnTo>
                  <a:lnTo>
                    <a:pt x="9732195" y="800100"/>
                  </a:lnTo>
                  <a:lnTo>
                    <a:pt x="9687555" y="787400"/>
                  </a:lnTo>
                  <a:lnTo>
                    <a:pt x="9640151" y="774700"/>
                  </a:lnTo>
                  <a:lnTo>
                    <a:pt x="9752766" y="774700"/>
                  </a:lnTo>
                  <a:lnTo>
                    <a:pt x="9811697" y="812800"/>
                  </a:lnTo>
                  <a:lnTo>
                    <a:pt x="9845579" y="838200"/>
                  </a:lnTo>
                  <a:lnTo>
                    <a:pt x="9874652" y="876300"/>
                  </a:lnTo>
                  <a:lnTo>
                    <a:pt x="9898315" y="914400"/>
                  </a:lnTo>
                  <a:lnTo>
                    <a:pt x="9915963" y="952500"/>
                  </a:lnTo>
                  <a:lnTo>
                    <a:pt x="9926995" y="990600"/>
                  </a:lnTo>
                  <a:lnTo>
                    <a:pt x="9930806" y="1041400"/>
                  </a:lnTo>
                  <a:lnTo>
                    <a:pt x="9926994" y="1092200"/>
                  </a:lnTo>
                  <a:lnTo>
                    <a:pt x="9915961" y="1130300"/>
                  </a:lnTo>
                  <a:lnTo>
                    <a:pt x="9898310" y="1181100"/>
                  </a:lnTo>
                  <a:lnTo>
                    <a:pt x="9874645" y="1219200"/>
                  </a:lnTo>
                  <a:lnTo>
                    <a:pt x="9845569" y="1244600"/>
                  </a:lnTo>
                  <a:lnTo>
                    <a:pt x="9811686" y="1282700"/>
                  </a:lnTo>
                  <a:lnTo>
                    <a:pt x="9773599" y="1295400"/>
                  </a:lnTo>
                  <a:lnTo>
                    <a:pt x="9752755" y="1308100"/>
                  </a:lnTo>
                  <a:close/>
                </a:path>
                <a:path w="11734800" h="5067300">
                  <a:moveTo>
                    <a:pt x="10578110" y="901700"/>
                  </a:moveTo>
                  <a:lnTo>
                    <a:pt x="10551554" y="901700"/>
                  </a:lnTo>
                  <a:lnTo>
                    <a:pt x="10531942" y="838200"/>
                  </a:lnTo>
                  <a:lnTo>
                    <a:pt x="10536200" y="825500"/>
                  </a:lnTo>
                  <a:lnTo>
                    <a:pt x="10557674" y="825500"/>
                  </a:lnTo>
                  <a:lnTo>
                    <a:pt x="10578110" y="901700"/>
                  </a:lnTo>
                  <a:close/>
                </a:path>
                <a:path w="11734800" h="5067300">
                  <a:moveTo>
                    <a:pt x="10427260" y="1257300"/>
                  </a:moveTo>
                  <a:lnTo>
                    <a:pt x="10382703" y="1244600"/>
                  </a:lnTo>
                  <a:lnTo>
                    <a:pt x="10341777" y="1231900"/>
                  </a:lnTo>
                  <a:lnTo>
                    <a:pt x="10305658" y="1206500"/>
                  </a:lnTo>
                  <a:lnTo>
                    <a:pt x="10275521" y="1181100"/>
                  </a:lnTo>
                  <a:lnTo>
                    <a:pt x="10252539" y="1143000"/>
                  </a:lnTo>
                  <a:lnTo>
                    <a:pt x="10237889" y="1104900"/>
                  </a:lnTo>
                  <a:lnTo>
                    <a:pt x="10232744" y="1054100"/>
                  </a:lnTo>
                  <a:lnTo>
                    <a:pt x="10237890" y="1016000"/>
                  </a:lnTo>
                  <a:lnTo>
                    <a:pt x="10252545" y="977900"/>
                  </a:lnTo>
                  <a:lnTo>
                    <a:pt x="10275531" y="939800"/>
                  </a:lnTo>
                  <a:lnTo>
                    <a:pt x="10305675" y="901700"/>
                  </a:lnTo>
                  <a:lnTo>
                    <a:pt x="10341799" y="889000"/>
                  </a:lnTo>
                  <a:lnTo>
                    <a:pt x="10382728" y="863600"/>
                  </a:lnTo>
                  <a:lnTo>
                    <a:pt x="10461106" y="863600"/>
                  </a:lnTo>
                  <a:lnTo>
                    <a:pt x="10493501" y="876300"/>
                  </a:lnTo>
                  <a:lnTo>
                    <a:pt x="10523856" y="889000"/>
                  </a:lnTo>
                  <a:lnTo>
                    <a:pt x="10427260" y="889000"/>
                  </a:lnTo>
                  <a:lnTo>
                    <a:pt x="10382677" y="901700"/>
                  </a:lnTo>
                  <a:lnTo>
                    <a:pt x="10342578" y="914400"/>
                  </a:lnTo>
                  <a:lnTo>
                    <a:pt x="10308578" y="939800"/>
                  </a:lnTo>
                  <a:lnTo>
                    <a:pt x="10282293" y="977900"/>
                  </a:lnTo>
                  <a:lnTo>
                    <a:pt x="10265338" y="1016000"/>
                  </a:lnTo>
                  <a:lnTo>
                    <a:pt x="10259327" y="1054100"/>
                  </a:lnTo>
                  <a:lnTo>
                    <a:pt x="10265336" y="1104900"/>
                  </a:lnTo>
                  <a:lnTo>
                    <a:pt x="10282287" y="1143000"/>
                  </a:lnTo>
                  <a:lnTo>
                    <a:pt x="10308568" y="1181100"/>
                  </a:lnTo>
                  <a:lnTo>
                    <a:pt x="10342566" y="1206500"/>
                  </a:lnTo>
                  <a:lnTo>
                    <a:pt x="10382667" y="1219200"/>
                  </a:lnTo>
                  <a:lnTo>
                    <a:pt x="10530810" y="1219200"/>
                  </a:lnTo>
                  <a:lnTo>
                    <a:pt x="10512748" y="1231900"/>
                  </a:lnTo>
                  <a:lnTo>
                    <a:pt x="10471819" y="1244600"/>
                  </a:lnTo>
                  <a:lnTo>
                    <a:pt x="10427260" y="1257300"/>
                  </a:lnTo>
                  <a:close/>
                </a:path>
                <a:path w="11734800" h="5067300">
                  <a:moveTo>
                    <a:pt x="2261069" y="1117600"/>
                  </a:moveTo>
                  <a:lnTo>
                    <a:pt x="2173804" y="1117600"/>
                  </a:lnTo>
                  <a:lnTo>
                    <a:pt x="2152384" y="1104900"/>
                  </a:lnTo>
                  <a:lnTo>
                    <a:pt x="2133098" y="1092200"/>
                  </a:lnTo>
                  <a:lnTo>
                    <a:pt x="2106051" y="1041400"/>
                  </a:lnTo>
                  <a:lnTo>
                    <a:pt x="2097036" y="1003300"/>
                  </a:lnTo>
                  <a:lnTo>
                    <a:pt x="2106051" y="952500"/>
                  </a:lnTo>
                  <a:lnTo>
                    <a:pt x="2133098" y="914400"/>
                  </a:lnTo>
                  <a:lnTo>
                    <a:pt x="2173867" y="889000"/>
                  </a:lnTo>
                  <a:lnTo>
                    <a:pt x="2220281" y="876300"/>
                  </a:lnTo>
                  <a:lnTo>
                    <a:pt x="2266690" y="889000"/>
                  </a:lnTo>
                  <a:lnTo>
                    <a:pt x="2287067" y="901700"/>
                  </a:lnTo>
                  <a:lnTo>
                    <a:pt x="2201746" y="901700"/>
                  </a:lnTo>
                  <a:lnTo>
                    <a:pt x="2183823" y="914400"/>
                  </a:lnTo>
                  <a:lnTo>
                    <a:pt x="2167007" y="914400"/>
                  </a:lnTo>
                  <a:lnTo>
                    <a:pt x="2151858" y="927100"/>
                  </a:lnTo>
                  <a:lnTo>
                    <a:pt x="2130649" y="965200"/>
                  </a:lnTo>
                  <a:lnTo>
                    <a:pt x="2123579" y="1003300"/>
                  </a:lnTo>
                  <a:lnTo>
                    <a:pt x="2130649" y="1041400"/>
                  </a:lnTo>
                  <a:lnTo>
                    <a:pt x="2151858" y="1066800"/>
                  </a:lnTo>
                  <a:lnTo>
                    <a:pt x="2178814" y="1092200"/>
                  </a:lnTo>
                  <a:lnTo>
                    <a:pt x="2297412" y="1092200"/>
                  </a:lnTo>
                  <a:lnTo>
                    <a:pt x="2309117" y="1104900"/>
                  </a:lnTo>
                  <a:lnTo>
                    <a:pt x="2274049" y="1104900"/>
                  </a:lnTo>
                  <a:lnTo>
                    <a:pt x="2261069" y="1117600"/>
                  </a:lnTo>
                  <a:close/>
                </a:path>
                <a:path w="11734800" h="5067300">
                  <a:moveTo>
                    <a:pt x="10579335" y="965200"/>
                  </a:moveTo>
                  <a:lnTo>
                    <a:pt x="10574172" y="965200"/>
                  </a:lnTo>
                  <a:lnTo>
                    <a:pt x="10453126" y="952500"/>
                  </a:lnTo>
                  <a:lnTo>
                    <a:pt x="10447724" y="939800"/>
                  </a:lnTo>
                  <a:lnTo>
                    <a:pt x="10449160" y="927100"/>
                  </a:lnTo>
                  <a:lnTo>
                    <a:pt x="10536332" y="927100"/>
                  </a:lnTo>
                  <a:lnTo>
                    <a:pt x="10512128" y="914400"/>
                  </a:lnTo>
                  <a:lnTo>
                    <a:pt x="10485508" y="901700"/>
                  </a:lnTo>
                  <a:lnTo>
                    <a:pt x="10457032" y="889000"/>
                  </a:lnTo>
                  <a:lnTo>
                    <a:pt x="10523856" y="889000"/>
                  </a:lnTo>
                  <a:lnTo>
                    <a:pt x="10551554" y="901700"/>
                  </a:lnTo>
                  <a:lnTo>
                    <a:pt x="10578110" y="901700"/>
                  </a:lnTo>
                  <a:lnTo>
                    <a:pt x="10588328" y="939800"/>
                  </a:lnTo>
                  <a:lnTo>
                    <a:pt x="10589446" y="952500"/>
                  </a:lnTo>
                  <a:lnTo>
                    <a:pt x="10583033" y="952500"/>
                  </a:lnTo>
                  <a:lnTo>
                    <a:pt x="10579335" y="965200"/>
                  </a:lnTo>
                  <a:close/>
                </a:path>
                <a:path w="11734800" h="5067300">
                  <a:moveTo>
                    <a:pt x="11315619" y="914400"/>
                  </a:moveTo>
                  <a:lnTo>
                    <a:pt x="10978050" y="914400"/>
                  </a:lnTo>
                  <a:lnTo>
                    <a:pt x="10978050" y="901700"/>
                  </a:lnTo>
                  <a:lnTo>
                    <a:pt x="10984011" y="889000"/>
                  </a:lnTo>
                  <a:lnTo>
                    <a:pt x="11309659" y="889000"/>
                  </a:lnTo>
                  <a:lnTo>
                    <a:pt x="11315619" y="901700"/>
                  </a:lnTo>
                  <a:lnTo>
                    <a:pt x="11315619" y="914400"/>
                  </a:lnTo>
                  <a:close/>
                </a:path>
                <a:path w="11734800" h="5067300">
                  <a:moveTo>
                    <a:pt x="606084" y="1206500"/>
                  </a:moveTo>
                  <a:lnTo>
                    <a:pt x="592487" y="1206500"/>
                  </a:lnTo>
                  <a:lnTo>
                    <a:pt x="433442" y="1066800"/>
                  </a:lnTo>
                  <a:lnTo>
                    <a:pt x="430648" y="1066800"/>
                  </a:lnTo>
                  <a:lnTo>
                    <a:pt x="429025" y="1054100"/>
                  </a:lnTo>
                  <a:lnTo>
                    <a:pt x="430648" y="1054100"/>
                  </a:lnTo>
                  <a:lnTo>
                    <a:pt x="433442" y="1041400"/>
                  </a:lnTo>
                  <a:lnTo>
                    <a:pt x="589933" y="901700"/>
                  </a:lnTo>
                  <a:lnTo>
                    <a:pt x="603796" y="901700"/>
                  </a:lnTo>
                  <a:lnTo>
                    <a:pt x="613642" y="914400"/>
                  </a:lnTo>
                  <a:lnTo>
                    <a:pt x="613163" y="914400"/>
                  </a:lnTo>
                  <a:lnTo>
                    <a:pt x="462233" y="1054100"/>
                  </a:lnTo>
                  <a:lnTo>
                    <a:pt x="607708" y="1181100"/>
                  </a:lnTo>
                  <a:lnTo>
                    <a:pt x="613189" y="1193800"/>
                  </a:lnTo>
                  <a:lnTo>
                    <a:pt x="613642" y="1193800"/>
                  </a:lnTo>
                  <a:lnTo>
                    <a:pt x="606084" y="1206500"/>
                  </a:lnTo>
                  <a:close/>
                </a:path>
                <a:path w="11734800" h="5067300">
                  <a:moveTo>
                    <a:pt x="1233431" y="1206500"/>
                  </a:moveTo>
                  <a:lnTo>
                    <a:pt x="1219833" y="1206500"/>
                  </a:lnTo>
                  <a:lnTo>
                    <a:pt x="1212276" y="1193800"/>
                  </a:lnTo>
                  <a:lnTo>
                    <a:pt x="1212728" y="1193800"/>
                  </a:lnTo>
                  <a:lnTo>
                    <a:pt x="1218210" y="1181100"/>
                  </a:lnTo>
                  <a:lnTo>
                    <a:pt x="1363684" y="1054100"/>
                  </a:lnTo>
                  <a:lnTo>
                    <a:pt x="1218210" y="927100"/>
                  </a:lnTo>
                  <a:lnTo>
                    <a:pt x="1212728" y="914400"/>
                  </a:lnTo>
                  <a:lnTo>
                    <a:pt x="1212276" y="914400"/>
                  </a:lnTo>
                  <a:lnTo>
                    <a:pt x="1222122" y="901700"/>
                  </a:lnTo>
                  <a:lnTo>
                    <a:pt x="1235985" y="901700"/>
                  </a:lnTo>
                  <a:lnTo>
                    <a:pt x="1392476" y="1041400"/>
                  </a:lnTo>
                  <a:lnTo>
                    <a:pt x="1395270" y="1054100"/>
                  </a:lnTo>
                  <a:lnTo>
                    <a:pt x="1396893" y="1054100"/>
                  </a:lnTo>
                  <a:lnTo>
                    <a:pt x="1395270" y="1066800"/>
                  </a:lnTo>
                  <a:lnTo>
                    <a:pt x="1392476" y="1066800"/>
                  </a:lnTo>
                  <a:lnTo>
                    <a:pt x="1233431" y="1206500"/>
                  </a:lnTo>
                  <a:close/>
                </a:path>
                <a:path w="11734800" h="5067300">
                  <a:moveTo>
                    <a:pt x="2417386" y="1181100"/>
                  </a:moveTo>
                  <a:lnTo>
                    <a:pt x="2379343" y="1181100"/>
                  </a:lnTo>
                  <a:lnTo>
                    <a:pt x="2398236" y="1155700"/>
                  </a:lnTo>
                  <a:lnTo>
                    <a:pt x="2316278" y="1079500"/>
                  </a:lnTo>
                  <a:lnTo>
                    <a:pt x="2277429" y="1079500"/>
                  </a:lnTo>
                  <a:lnTo>
                    <a:pt x="2283469" y="1066800"/>
                  </a:lnTo>
                  <a:lnTo>
                    <a:pt x="2292543" y="1066800"/>
                  </a:lnTo>
                  <a:lnTo>
                    <a:pt x="2295869" y="1054100"/>
                  </a:lnTo>
                  <a:lnTo>
                    <a:pt x="2302016" y="1054100"/>
                  </a:lnTo>
                  <a:lnTo>
                    <a:pt x="2314319" y="1016000"/>
                  </a:lnTo>
                  <a:lnTo>
                    <a:pt x="2316202" y="990600"/>
                  </a:lnTo>
                  <a:lnTo>
                    <a:pt x="2307632" y="952500"/>
                  </a:lnTo>
                  <a:lnTo>
                    <a:pt x="2288578" y="927100"/>
                  </a:lnTo>
                  <a:lnTo>
                    <a:pt x="2273418" y="914400"/>
                  </a:lnTo>
                  <a:lnTo>
                    <a:pt x="2256603" y="914400"/>
                  </a:lnTo>
                  <a:lnTo>
                    <a:pt x="2238686" y="901700"/>
                  </a:lnTo>
                  <a:lnTo>
                    <a:pt x="2287067" y="901700"/>
                  </a:lnTo>
                  <a:lnTo>
                    <a:pt x="2307444" y="914400"/>
                  </a:lnTo>
                  <a:lnTo>
                    <a:pt x="2330280" y="939800"/>
                  </a:lnTo>
                  <a:lnTo>
                    <a:pt x="2341690" y="977900"/>
                  </a:lnTo>
                  <a:lnTo>
                    <a:pt x="2341765" y="1016000"/>
                  </a:lnTo>
                  <a:lnTo>
                    <a:pt x="2330594" y="1054100"/>
                  </a:lnTo>
                  <a:lnTo>
                    <a:pt x="2431684" y="1155700"/>
                  </a:lnTo>
                  <a:lnTo>
                    <a:pt x="2431684" y="1168400"/>
                  </a:lnTo>
                  <a:lnTo>
                    <a:pt x="2417386" y="1181100"/>
                  </a:lnTo>
                  <a:close/>
                </a:path>
                <a:path w="11734800" h="5067300">
                  <a:moveTo>
                    <a:pt x="10530810" y="1219200"/>
                  </a:moveTo>
                  <a:lnTo>
                    <a:pt x="10471853" y="1219200"/>
                  </a:lnTo>
                  <a:lnTo>
                    <a:pt x="10511954" y="1206500"/>
                  </a:lnTo>
                  <a:lnTo>
                    <a:pt x="10545952" y="1181100"/>
                  </a:lnTo>
                  <a:lnTo>
                    <a:pt x="10572233" y="1143000"/>
                  </a:lnTo>
                  <a:lnTo>
                    <a:pt x="10589184" y="1104900"/>
                  </a:lnTo>
                  <a:lnTo>
                    <a:pt x="10595193" y="1054100"/>
                  </a:lnTo>
                  <a:lnTo>
                    <a:pt x="10601153" y="1041400"/>
                  </a:lnTo>
                  <a:lnTo>
                    <a:pt x="10615842" y="1041400"/>
                  </a:lnTo>
                  <a:lnTo>
                    <a:pt x="10621802" y="1054100"/>
                  </a:lnTo>
                  <a:lnTo>
                    <a:pt x="10616656" y="1104900"/>
                  </a:lnTo>
                  <a:lnTo>
                    <a:pt x="10602002" y="1143000"/>
                  </a:lnTo>
                  <a:lnTo>
                    <a:pt x="10579015" y="1181100"/>
                  </a:lnTo>
                  <a:lnTo>
                    <a:pt x="10548872" y="1206500"/>
                  </a:lnTo>
                  <a:lnTo>
                    <a:pt x="10530810" y="1219200"/>
                  </a:lnTo>
                  <a:close/>
                </a:path>
                <a:path w="11734800" h="5067300">
                  <a:moveTo>
                    <a:pt x="11309659" y="1066800"/>
                  </a:moveTo>
                  <a:lnTo>
                    <a:pt x="10983984" y="1066800"/>
                  </a:lnTo>
                  <a:lnTo>
                    <a:pt x="10978050" y="1054100"/>
                  </a:lnTo>
                  <a:lnTo>
                    <a:pt x="10978050" y="1041400"/>
                  </a:lnTo>
                  <a:lnTo>
                    <a:pt x="11315619" y="1041400"/>
                  </a:lnTo>
                  <a:lnTo>
                    <a:pt x="11315619" y="1054100"/>
                  </a:lnTo>
                  <a:lnTo>
                    <a:pt x="11309659" y="1066800"/>
                  </a:lnTo>
                  <a:close/>
                </a:path>
                <a:path w="11734800" h="5067300">
                  <a:moveTo>
                    <a:pt x="2304278" y="1092200"/>
                  </a:moveTo>
                  <a:lnTo>
                    <a:pt x="2241059" y="1092200"/>
                  </a:lnTo>
                  <a:lnTo>
                    <a:pt x="2270829" y="1079500"/>
                  </a:lnTo>
                  <a:lnTo>
                    <a:pt x="2310504" y="1079500"/>
                  </a:lnTo>
                  <a:lnTo>
                    <a:pt x="2304278" y="1092200"/>
                  </a:lnTo>
                  <a:close/>
                </a:path>
                <a:path w="11734800" h="5067300">
                  <a:moveTo>
                    <a:pt x="2388789" y="1206500"/>
                  </a:moveTo>
                  <a:lnTo>
                    <a:pt x="2372558" y="1206500"/>
                  </a:lnTo>
                  <a:lnTo>
                    <a:pt x="2274049" y="1104900"/>
                  </a:lnTo>
                  <a:lnTo>
                    <a:pt x="2309117" y="1104900"/>
                  </a:lnTo>
                  <a:lnTo>
                    <a:pt x="2379343" y="1181100"/>
                  </a:lnTo>
                  <a:lnTo>
                    <a:pt x="2417386" y="1181100"/>
                  </a:lnTo>
                  <a:lnTo>
                    <a:pt x="2388789" y="1206500"/>
                  </a:lnTo>
                  <a:close/>
                </a:path>
                <a:path w="11734800" h="5067300">
                  <a:moveTo>
                    <a:pt x="11315619" y="1206500"/>
                  </a:moveTo>
                  <a:lnTo>
                    <a:pt x="10978050" y="1206500"/>
                  </a:lnTo>
                  <a:lnTo>
                    <a:pt x="10978050" y="1193800"/>
                  </a:lnTo>
                  <a:lnTo>
                    <a:pt x="10984011" y="1181100"/>
                  </a:lnTo>
                  <a:lnTo>
                    <a:pt x="11309659" y="1181100"/>
                  </a:lnTo>
                  <a:lnTo>
                    <a:pt x="11315619" y="1193800"/>
                  </a:lnTo>
                  <a:lnTo>
                    <a:pt x="11315619" y="1206500"/>
                  </a:lnTo>
                  <a:close/>
                </a:path>
                <a:path w="11734800" h="5067300">
                  <a:moveTo>
                    <a:pt x="11480731" y="4902200"/>
                  </a:moveTo>
                  <a:lnTo>
                    <a:pt x="254067" y="4902200"/>
                  </a:lnTo>
                  <a:lnTo>
                    <a:pt x="212309" y="4889500"/>
                  </a:lnTo>
                  <a:lnTo>
                    <a:pt x="178167" y="4876800"/>
                  </a:lnTo>
                  <a:lnTo>
                    <a:pt x="155126" y="4838700"/>
                  </a:lnTo>
                  <a:lnTo>
                    <a:pt x="146671" y="4800600"/>
                  </a:lnTo>
                  <a:lnTo>
                    <a:pt x="146671" y="1460500"/>
                  </a:lnTo>
                  <a:lnTo>
                    <a:pt x="152632" y="1447800"/>
                  </a:lnTo>
                  <a:lnTo>
                    <a:pt x="11582140" y="1447800"/>
                  </a:lnTo>
                  <a:lnTo>
                    <a:pt x="11588100" y="1460500"/>
                  </a:lnTo>
                  <a:lnTo>
                    <a:pt x="11588100" y="1473200"/>
                  </a:lnTo>
                  <a:lnTo>
                    <a:pt x="173281" y="1473200"/>
                  </a:lnTo>
                  <a:lnTo>
                    <a:pt x="173281" y="4800600"/>
                  </a:lnTo>
                  <a:lnTo>
                    <a:pt x="179640" y="4826000"/>
                  </a:lnTo>
                  <a:lnTo>
                    <a:pt x="196970" y="4851400"/>
                  </a:lnTo>
                  <a:lnTo>
                    <a:pt x="222652" y="4864100"/>
                  </a:lnTo>
                  <a:lnTo>
                    <a:pt x="254067" y="4876800"/>
                  </a:lnTo>
                  <a:lnTo>
                    <a:pt x="11556618" y="4876800"/>
                  </a:lnTo>
                  <a:lnTo>
                    <a:pt x="11522485" y="4889500"/>
                  </a:lnTo>
                  <a:lnTo>
                    <a:pt x="11480731" y="4902200"/>
                  </a:lnTo>
                  <a:close/>
                </a:path>
                <a:path w="11734800" h="5067300">
                  <a:moveTo>
                    <a:pt x="11556618" y="4876800"/>
                  </a:moveTo>
                  <a:lnTo>
                    <a:pt x="11480731" y="4876800"/>
                  </a:lnTo>
                  <a:lnTo>
                    <a:pt x="11512142" y="4864100"/>
                  </a:lnTo>
                  <a:lnTo>
                    <a:pt x="11537815" y="4851400"/>
                  </a:lnTo>
                  <a:lnTo>
                    <a:pt x="11555136" y="4826000"/>
                  </a:lnTo>
                  <a:lnTo>
                    <a:pt x="11561491" y="4800600"/>
                  </a:lnTo>
                  <a:lnTo>
                    <a:pt x="11561491" y="1473200"/>
                  </a:lnTo>
                  <a:lnTo>
                    <a:pt x="11588100" y="1473200"/>
                  </a:lnTo>
                  <a:lnTo>
                    <a:pt x="11588100" y="4800600"/>
                  </a:lnTo>
                  <a:lnTo>
                    <a:pt x="11579650" y="4838700"/>
                  </a:lnTo>
                  <a:lnTo>
                    <a:pt x="11556618" y="4876800"/>
                  </a:lnTo>
                  <a:close/>
                </a:path>
              </a:pathLst>
            </a:custGeom>
            <a:solidFill>
              <a:srgbClr val="1A1A1A"/>
            </a:solidFill>
          </p:spPr>
          <p:txBody>
            <a:bodyPr wrap="square" lIns="0" tIns="0" rIns="0" bIns="0" rtlCol="0"/>
            <a:lstStyle/>
            <a:p>
              <a:endParaRPr/>
            </a:p>
          </p:txBody>
        </p:sp>
        <p:sp>
          <p:nvSpPr>
            <p:cNvPr id="27" name="object 27"/>
            <p:cNvSpPr/>
            <p:nvPr/>
          </p:nvSpPr>
          <p:spPr>
            <a:xfrm>
              <a:off x="4679556" y="5303824"/>
              <a:ext cx="2077085" cy="4620260"/>
            </a:xfrm>
            <a:custGeom>
              <a:avLst/>
              <a:gdLst/>
              <a:ahLst/>
              <a:cxnLst/>
              <a:rect l="l" t="t" r="r" b="b"/>
              <a:pathLst>
                <a:path w="2077084" h="4620259">
                  <a:moveTo>
                    <a:pt x="392137" y="50012"/>
                  </a:moveTo>
                  <a:lnTo>
                    <a:pt x="311848" y="0"/>
                  </a:lnTo>
                  <a:lnTo>
                    <a:pt x="0" y="500710"/>
                  </a:lnTo>
                  <a:lnTo>
                    <a:pt x="80289" y="550710"/>
                  </a:lnTo>
                  <a:lnTo>
                    <a:pt x="392137" y="50012"/>
                  </a:lnTo>
                  <a:close/>
                </a:path>
                <a:path w="2077084" h="4620259">
                  <a:moveTo>
                    <a:pt x="436651" y="4574095"/>
                  </a:moveTo>
                  <a:lnTo>
                    <a:pt x="148145" y="4059593"/>
                  </a:lnTo>
                  <a:lnTo>
                    <a:pt x="66814" y="4105198"/>
                  </a:lnTo>
                  <a:lnTo>
                    <a:pt x="355333" y="4619701"/>
                  </a:lnTo>
                  <a:lnTo>
                    <a:pt x="436651" y="4574095"/>
                  </a:lnTo>
                  <a:close/>
                </a:path>
                <a:path w="2077084" h="4620259">
                  <a:moveTo>
                    <a:pt x="1619288" y="3767353"/>
                  </a:moveTo>
                  <a:lnTo>
                    <a:pt x="912393" y="3327082"/>
                  </a:lnTo>
                  <a:lnTo>
                    <a:pt x="878751" y="3381083"/>
                  </a:lnTo>
                  <a:lnTo>
                    <a:pt x="1585658" y="3821353"/>
                  </a:lnTo>
                  <a:lnTo>
                    <a:pt x="1619288" y="3767353"/>
                  </a:lnTo>
                  <a:close/>
                </a:path>
                <a:path w="2077084" h="4620259">
                  <a:moveTo>
                    <a:pt x="1690700" y="1001852"/>
                  </a:moveTo>
                  <a:lnTo>
                    <a:pt x="1675168" y="974166"/>
                  </a:lnTo>
                  <a:lnTo>
                    <a:pt x="1659636" y="946467"/>
                  </a:lnTo>
                  <a:lnTo>
                    <a:pt x="940282" y="1349844"/>
                  </a:lnTo>
                  <a:lnTo>
                    <a:pt x="955814" y="1377543"/>
                  </a:lnTo>
                  <a:lnTo>
                    <a:pt x="971346" y="1405242"/>
                  </a:lnTo>
                  <a:lnTo>
                    <a:pt x="1690700" y="1001852"/>
                  </a:lnTo>
                  <a:close/>
                </a:path>
                <a:path w="2077084" h="4620259">
                  <a:moveTo>
                    <a:pt x="2076945" y="2296096"/>
                  </a:moveTo>
                  <a:lnTo>
                    <a:pt x="1325054" y="2296096"/>
                  </a:lnTo>
                  <a:lnTo>
                    <a:pt x="1325054" y="2359723"/>
                  </a:lnTo>
                  <a:lnTo>
                    <a:pt x="2076945" y="2359723"/>
                  </a:lnTo>
                  <a:lnTo>
                    <a:pt x="2076945" y="2296096"/>
                  </a:lnTo>
                  <a:close/>
                </a:path>
              </a:pathLst>
            </a:custGeom>
            <a:solidFill>
              <a:srgbClr val="F0ABC1"/>
            </a:solidFill>
          </p:spPr>
          <p:txBody>
            <a:bodyPr wrap="square" lIns="0" tIns="0" rIns="0" bIns="0" rtlCol="0"/>
            <a:lstStyle/>
            <a:p>
              <a:endParaRPr/>
            </a:p>
          </p:txBody>
        </p:sp>
      </p:grpSp>
      <p:sp>
        <p:nvSpPr>
          <p:cNvPr id="28" name="object 28"/>
          <p:cNvSpPr txBox="1"/>
          <p:nvPr/>
        </p:nvSpPr>
        <p:spPr>
          <a:xfrm>
            <a:off x="2163713" y="6960435"/>
            <a:ext cx="2429510" cy="1250950"/>
          </a:xfrm>
          <a:prstGeom prst="rect">
            <a:avLst/>
          </a:prstGeom>
        </p:spPr>
        <p:txBody>
          <a:bodyPr vert="horz" wrap="square" lIns="0" tIns="17145" rIns="0" bIns="0" rtlCol="0">
            <a:spAutoFit/>
          </a:bodyPr>
          <a:lstStyle/>
          <a:p>
            <a:pPr marL="12700">
              <a:lnSpc>
                <a:spcPct val="100000"/>
              </a:lnSpc>
              <a:spcBef>
                <a:spcPts val="135"/>
              </a:spcBef>
            </a:pPr>
            <a:r>
              <a:rPr sz="8000" spc="-1300" dirty="0">
                <a:solidFill>
                  <a:srgbClr val="12A5EF"/>
                </a:solidFill>
                <a:latin typeface="Trebuchet MS"/>
                <a:cs typeface="Trebuchet MS"/>
              </a:rPr>
              <a:t>E</a:t>
            </a:r>
            <a:r>
              <a:rPr sz="8000" spc="-1310" dirty="0">
                <a:solidFill>
                  <a:srgbClr val="12A5EF"/>
                </a:solidFill>
                <a:latin typeface="Trebuchet MS"/>
                <a:cs typeface="Trebuchet MS"/>
              </a:rPr>
              <a:t>j</a:t>
            </a:r>
            <a:r>
              <a:rPr sz="8000" spc="-1650" dirty="0">
                <a:solidFill>
                  <a:srgbClr val="12A5EF"/>
                </a:solidFill>
                <a:latin typeface="Trebuchet MS"/>
                <a:cs typeface="Trebuchet MS"/>
              </a:rPr>
              <a:t>e</a:t>
            </a:r>
            <a:r>
              <a:rPr sz="8000" spc="-2385" dirty="0">
                <a:solidFill>
                  <a:srgbClr val="12A5EF"/>
                </a:solidFill>
                <a:latin typeface="Trebuchet MS"/>
                <a:cs typeface="Trebuchet MS"/>
              </a:rPr>
              <a:t>m</a:t>
            </a:r>
            <a:r>
              <a:rPr sz="8000" spc="-1505" dirty="0">
                <a:solidFill>
                  <a:srgbClr val="12A5EF"/>
                </a:solidFill>
                <a:latin typeface="Trebuchet MS"/>
                <a:cs typeface="Trebuchet MS"/>
              </a:rPr>
              <a:t>p</a:t>
            </a:r>
            <a:r>
              <a:rPr sz="8000" spc="-795" dirty="0">
                <a:solidFill>
                  <a:srgbClr val="12A5EF"/>
                </a:solidFill>
                <a:latin typeface="Trebuchet MS"/>
                <a:cs typeface="Trebuchet MS"/>
              </a:rPr>
              <a:t>l</a:t>
            </a:r>
            <a:r>
              <a:rPr sz="8000" spc="-1495" dirty="0">
                <a:solidFill>
                  <a:srgbClr val="12A5EF"/>
                </a:solidFill>
                <a:latin typeface="Trebuchet MS"/>
                <a:cs typeface="Trebuchet MS"/>
              </a:rPr>
              <a:t>o</a:t>
            </a:r>
            <a:endParaRPr sz="800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1511</TotalTime>
  <Words>2955</Words>
  <Application>Microsoft Office PowerPoint</Application>
  <PresentationFormat>Personalizado</PresentationFormat>
  <Paragraphs>186</Paragraphs>
  <Slides>41</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41</vt:i4>
      </vt:variant>
    </vt:vector>
  </HeadingPairs>
  <TitlesOfParts>
    <vt:vector size="46" baseType="lpstr">
      <vt:lpstr>Arial</vt:lpstr>
      <vt:lpstr>Calibri</vt:lpstr>
      <vt:lpstr>Tahoma</vt:lpstr>
      <vt:lpstr>Trebuchet MS</vt:lpstr>
      <vt:lpstr>Office Theme</vt:lpstr>
      <vt:lpstr>Presentación de PowerPoint</vt:lpstr>
      <vt:lpstr>Presentación de PowerPoint</vt:lpstr>
      <vt:lpstr>MERCADO</vt:lpstr>
      <vt:lpstr>DEFINICION</vt:lpstr>
      <vt:lpstr>Competencia  perfecta</vt:lpstr>
      <vt:lpstr>COMPETENCIA  PERFECTA</vt:lpstr>
      <vt:lpstr>Competencia  Imperfecta</vt:lpstr>
      <vt:lpstr>COMPETENCIA  IMPERFECTA. S/OFERTA</vt:lpstr>
      <vt:lpstr>Presentación de PowerPoint</vt:lpstr>
      <vt:lpstr>TIPOS DE MONOPOLIOS</vt:lpstr>
      <vt:lpstr>MONOPOLIO NATURAL</vt:lpstr>
      <vt:lpstr>MONOPOLIO NATURAL</vt:lpstr>
      <vt:lpstr>MONOPOLIO LEGAL</vt:lpstr>
      <vt:lpstr>PRECIO UNICO</vt:lpstr>
      <vt:lpstr>Presentación de PowerPoint</vt:lpstr>
      <vt:lpstr>DESCRIMINADOR  DE PRECIOS</vt:lpstr>
      <vt:lpstr>Presentación de PowerPoint</vt:lpstr>
      <vt:lpstr>TIPOS DE DESCRIMINADOR DE PRECIOS</vt:lpstr>
      <vt:lpstr>De tercer grado</vt:lpstr>
      <vt:lpstr>Presentación de PowerPoint</vt:lpstr>
      <vt:lpstr>Presentación de PowerPoint</vt:lpstr>
      <vt:lpstr>TIPOS DE OLIGOPOLIOS</vt:lpstr>
      <vt:lpstr>1 POOLS</vt:lpstr>
      <vt:lpstr>2 CARTEL</vt:lpstr>
      <vt:lpstr>3 TRUST</vt:lpstr>
      <vt:lpstr>4 HOLDING</vt:lpstr>
      <vt:lpstr>Diferencia entre monopolio y  oligopolio</vt:lpstr>
      <vt:lpstr>Presentación de PowerPoint</vt:lpstr>
      <vt:lpstr>Esquema de  Mercado  Imperfecto</vt:lpstr>
      <vt:lpstr>COMPETENCIA  IMPERFECTA.  S/DEMANDA</vt:lpstr>
      <vt:lpstr>Clasificación</vt:lpstr>
      <vt:lpstr>Clasificación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ORGANIZACIÓN EMPRESARIAL</dc:title>
  <dc:creator>nicolas lionel molina</dc:creator>
  <cp:keywords>DAGAFY6pyqk,BAC73vR-hdk</cp:keywords>
  <cp:lastModifiedBy>usuario</cp:lastModifiedBy>
  <cp:revision>32</cp:revision>
  <dcterms:created xsi:type="dcterms:W3CDTF">2024-04-06T17:21:39Z</dcterms:created>
  <dcterms:modified xsi:type="dcterms:W3CDTF">2024-04-08T15:13:54Z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2024-04-02T00:00:00Z</vt:filetime>
  </property>
  <property fmtid="{D5CDD505-2E9C-101B-9397-08002B2CF9AE}" pid="3" name="Creator">
    <vt:lpwstr>Canva</vt:lpwstr>
  </property>
  <property fmtid="{D5CDD505-2E9C-101B-9397-08002B2CF9AE}" pid="4" name="LastSaved">
    <vt:filetime>2024-04-06T00:00:00Z</vt:filetime>
  </property>
</Properties>
</file>